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6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7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4"/>
    <p:sldMasterId id="2147483679" r:id="rId5"/>
    <p:sldMasterId id="2147483687" r:id="rId6"/>
    <p:sldMasterId id="2147483695" r:id="rId7"/>
    <p:sldMasterId id="2147483703" r:id="rId8"/>
    <p:sldMasterId id="2147483711" r:id="rId9"/>
    <p:sldMasterId id="2147483719" r:id="rId10"/>
    <p:sldMasterId id="2147483741" r:id="rId11"/>
  </p:sldMasterIdLst>
  <p:notesMasterIdLst>
    <p:notesMasterId r:id="rId27"/>
  </p:notesMasterIdLst>
  <p:handoutMasterIdLst>
    <p:handoutMasterId r:id="rId28"/>
  </p:handoutMasterIdLst>
  <p:sldIdLst>
    <p:sldId id="264" r:id="rId12"/>
    <p:sldId id="278" r:id="rId13"/>
    <p:sldId id="265" r:id="rId14"/>
    <p:sldId id="267" r:id="rId15"/>
    <p:sldId id="284" r:id="rId16"/>
    <p:sldId id="277" r:id="rId17"/>
    <p:sldId id="273" r:id="rId18"/>
    <p:sldId id="282" r:id="rId19"/>
    <p:sldId id="281" r:id="rId20"/>
    <p:sldId id="283" r:id="rId21"/>
    <p:sldId id="286" r:id="rId22"/>
    <p:sldId id="285" r:id="rId23"/>
    <p:sldId id="276" r:id="rId24"/>
    <p:sldId id="280" r:id="rId25"/>
    <p:sldId id="27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apinaitė Vitalija" initials="SV" lastIdx="1" clrIdx="0">
    <p:extLst>
      <p:ext uri="{19B8F6BF-5375-455C-9EA6-DF929625EA0E}">
        <p15:presenceInfo xmlns:p15="http://schemas.microsoft.com/office/powerpoint/2012/main" userId="Serapinaitė Vitalij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298F"/>
    <a:srgbClr val="F292CD"/>
    <a:srgbClr val="D64395"/>
    <a:srgbClr val="FFF200"/>
    <a:srgbClr val="008DB0"/>
    <a:srgbClr val="00ADEF"/>
    <a:srgbClr val="E80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Vidutinis stilius 2 – paryškinima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Vidutinis stilius 2 – paryškinima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Vidutinis stilius 2 – paryškinima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Vidutinis stilius 2 – paryškinima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Vidutinis stilius 3 – paryškinima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Vidutinis stilius 3 – paryškinima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Vidutinis stilius 4 – paryškinima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Vidutinis stilius 4 – paryškinima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Tamsus stilius1 – paryškinima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Be stiliaus, be tinklelio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Be stiliaus, lentelės tinkleli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Šviesus stili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Šviesus stilius 1 – paryškinimas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Šviesus stilius 1 – paryškinimas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Šviesus stilius 1 – paryškinimas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Šviesus stilius 1 – paryškinimas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Šviesus stilius 1 – paryškinima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Šviesus stilius 1 – paryškinimas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Šviesus stilius 3 – paryškinimas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Šviesus stilius 3 – paryškinimas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Šviesus stilius 2 – paryškinimas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85089" autoAdjust="0"/>
  </p:normalViewPr>
  <p:slideViewPr>
    <p:cSldViewPr snapToGrid="0" snapToObjects="1">
      <p:cViewPr varScale="1">
        <p:scale>
          <a:sx n="73" d="100"/>
          <a:sy n="73" d="100"/>
        </p:scale>
        <p:origin x="20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5" d="100"/>
          <a:sy n="105" d="100"/>
        </p:scale>
        <p:origin x="274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handoutMaster" Target="handoutMasters/handoutMaster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A98A74-9C5D-0349-96A9-7B5ECC0753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040F9-AA40-1F48-9A24-12766682B6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46B39-85E7-7349-9FCD-4461A9F6C230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B6C11-AD54-5D43-89E0-7F17B53375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52B8D-DCE7-7543-B04A-A89F667447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BC26B-E492-0B43-B5A6-0BC5C4E4E7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24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C66E6-AA6A-DD44-B30F-D5F9D22135B2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D3625-57CE-8942-9DF4-AEDCA9A474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6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D3625-57CE-8942-9DF4-AEDCA9A4746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27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r>
              <a:rPr lang="en-US" dirty="0"/>
              <a:t> 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D3625-57CE-8942-9DF4-AEDCA9A4746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96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r>
              <a:rPr lang="en-US" dirty="0"/>
              <a:t> 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D3625-57CE-8942-9DF4-AEDCA9A4746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76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D3625-57CE-8942-9DF4-AEDCA9A4746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28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D3625-57CE-8942-9DF4-AEDCA9A4746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3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D3625-57CE-8942-9DF4-AEDCA9A4746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38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r>
              <a:rPr lang="en-US" dirty="0"/>
              <a:t> 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D3625-57CE-8942-9DF4-AEDCA9A4746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02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might work better (based on purity) than state-of-the-art method of 2018. But more testing is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D3625-57CE-8942-9DF4-AEDCA9A4746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44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D3625-57CE-8942-9DF4-AEDCA9A4746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75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rmoji skaidr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3604" y="2642615"/>
            <a:ext cx="4480560" cy="15087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ts val="4040"/>
              </a:lnSpc>
              <a:defRPr sz="3200" b="1" i="1">
                <a:solidFill>
                  <a:srgbClr val="D64395"/>
                </a:solidFill>
              </a:defRPr>
            </a:lvl1pPr>
          </a:lstStyle>
          <a:p>
            <a:r>
              <a:rPr lang="en-US" dirty="0" err="1"/>
              <a:t>Pristatymo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(Arial Bold, Italic, 28–32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68ED7B95-03EF-624E-ACB8-7A3A8569FE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55264" y="5344668"/>
            <a:ext cx="5400885" cy="4709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Autorius</a:t>
            </a:r>
            <a:r>
              <a:rPr lang="en-US" dirty="0"/>
              <a:t> (-</a:t>
            </a:r>
            <a:r>
              <a:rPr lang="en-US" dirty="0" err="1"/>
              <a:t>iai</a:t>
            </a:r>
            <a:r>
              <a:rPr lang="en-US" dirty="0"/>
              <a:t>), Arial Bold, 20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E80149B6-A5A7-3E4D-941A-402BAD4B9F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1349" y="5875020"/>
            <a:ext cx="2844800" cy="4709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Data, Arial 20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4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urinio skaidrė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EEC641D-B1A6-8A4D-9E46-40B2CAE543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50000"/>
            <a:ext cx="9144000" cy="50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F3CA79-289E-7547-B369-E31EA8527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5039" y="252144"/>
            <a:ext cx="681110" cy="778411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7F4D278-51F5-D14F-A97C-AC908F8528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636" y="1682923"/>
            <a:ext cx="8261513" cy="330817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i="0" u="none" strike="noStrike">
                <a:effectLst/>
              </a:defRPr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integer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. Arial, 16 pt.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035FC413-2DB8-6F43-A365-C3AE16F9BC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636" y="184309"/>
            <a:ext cx="6742764" cy="91408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3240"/>
              </a:lnSpc>
              <a:buNone/>
              <a:defRPr sz="2200" b="1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 err="1"/>
              <a:t>Skaidrės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</a:t>
            </a:r>
            <a:r>
              <a:rPr lang="en-US" dirty="0" err="1"/>
              <a:t>vienoje</a:t>
            </a:r>
            <a:r>
              <a:rPr lang="en-US" dirty="0"/>
              <a:t> </a:t>
            </a:r>
            <a:r>
              <a:rPr lang="en-US" dirty="0" err="1"/>
              <a:t>eilutėje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C4ABFE9-606D-CF42-9E57-0A5858F6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8749" y="6421437"/>
            <a:ext cx="2057400" cy="365125"/>
          </a:xfrm>
          <a:prstGeom prst="rect">
            <a:avLst/>
          </a:prstGeom>
        </p:spPr>
        <p:txBody>
          <a:bodyPr tIns="46800" rIns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9422C9-1E47-FC4B-AEE4-3DD6AA650B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4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ė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572BFE-C14E-B64B-81DE-6721BF0B7B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282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F3CA79-289E-7547-B369-E31EA8527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5039" y="252144"/>
            <a:ext cx="681110" cy="778411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6A62321-F731-5945-A44E-D4279065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8749" y="6421437"/>
            <a:ext cx="2057400" cy="365125"/>
          </a:xfrm>
          <a:prstGeom prst="rect">
            <a:avLst/>
          </a:prstGeom>
        </p:spPr>
        <p:txBody>
          <a:bodyPr tIns="46800" rIns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9422C9-1E47-FC4B-AEE4-3DD6AA650B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B879C63D-B6D9-C74C-AC52-01E7ADF388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636" y="184309"/>
            <a:ext cx="6742764" cy="91408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3240"/>
              </a:lnSpc>
              <a:buNone/>
              <a:defRPr sz="2800" b="1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 err="1"/>
              <a:t>Skaidrės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</a:t>
            </a:r>
            <a:r>
              <a:rPr lang="en-US" dirty="0" err="1"/>
              <a:t>vienoje</a:t>
            </a:r>
            <a:r>
              <a:rPr lang="en-US" dirty="0"/>
              <a:t> </a:t>
            </a:r>
            <a:r>
              <a:rPr lang="en-US" dirty="0" err="1"/>
              <a:t>eilutėje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69FDD578-987F-E649-B780-6EB14312F9D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636" y="1682923"/>
            <a:ext cx="8261513" cy="330817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i="0" u="none" strike="noStrike">
                <a:effectLst/>
              </a:defRPr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integer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. Arial, 18 pt.</a:t>
            </a:r>
          </a:p>
        </p:txBody>
      </p:sp>
    </p:spTree>
    <p:extLst>
      <p:ext uri="{BB962C8B-B14F-4D97-AF65-F5344CB8AC3E}">
        <p14:creationId xmlns:p14="http://schemas.microsoft.com/office/powerpoint/2010/main" val="3052808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ė _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B130E7C-C367-3B40-B2B0-CD6E45F6CB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282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F3CA79-289E-7547-B369-E31EA8527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5039" y="252144"/>
            <a:ext cx="681110" cy="778411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4D297A3-5053-8B48-8EA9-748DFC6E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8749" y="6421437"/>
            <a:ext cx="2057400" cy="365125"/>
          </a:xfrm>
          <a:prstGeom prst="rect">
            <a:avLst/>
          </a:prstGeom>
        </p:spPr>
        <p:txBody>
          <a:bodyPr tIns="46800" rIns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9422C9-1E47-FC4B-AEE4-3DD6AA650B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61D7558E-AD3C-C84D-B8C9-EACCBC17F7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636" y="1682923"/>
            <a:ext cx="8261513" cy="330817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i="0" u="none" strike="noStrike">
                <a:effectLst/>
              </a:defRPr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integer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. Arial, 18 pt.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0F0BF7C7-868A-B348-879D-4C9D19DA10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636" y="204204"/>
            <a:ext cx="6353636" cy="91408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3240"/>
              </a:lnSpc>
              <a:buNone/>
              <a:defRPr sz="2800" b="1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 err="1"/>
              <a:t>Skaidrės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per dvi </a:t>
            </a:r>
            <a:r>
              <a:rPr lang="en-US" dirty="0" err="1"/>
              <a:t>eilutes</a:t>
            </a:r>
            <a:r>
              <a:rPr lang="en-US" dirty="0"/>
              <a:t> (Arial Bold, 28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590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ė _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FA2546-F7B8-454C-B406-97025A9050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295900"/>
            <a:ext cx="9144000" cy="156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4B7227-6E63-ED42-93C4-5734328A276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5039" y="5687744"/>
            <a:ext cx="681110" cy="778411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6FC630C-4B60-8042-82F0-6A37D41B1EF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52959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EFA83077-128B-9149-B473-D6BACBA624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636" y="5594508"/>
            <a:ext cx="6158564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3240"/>
              </a:lnSpc>
              <a:buNone/>
              <a:defRPr sz="2000" b="1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 err="1"/>
              <a:t>Renginio</a:t>
            </a:r>
            <a:r>
              <a:rPr lang="en-US" dirty="0"/>
              <a:t> </a:t>
            </a:r>
            <a:r>
              <a:rPr lang="en-US" dirty="0" err="1"/>
              <a:t>vieta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(Arial Bold, 20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7D4C7AF7-4027-3149-ABAC-C8A4DB63E9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4636" y="6143092"/>
            <a:ext cx="2297764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3240"/>
              </a:lnSpc>
              <a:buNone/>
              <a:defRPr sz="2000" b="0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/>
              <a:t>Data (Arial, 20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0790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ė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5FF6E3-7F1E-8444-8045-36F71E7428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50000"/>
            <a:ext cx="9144000" cy="508000"/>
          </a:xfrm>
          <a:prstGeom prst="rect">
            <a:avLst/>
          </a:prstGeom>
        </p:spPr>
      </p:pic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3516A138-7B6E-784E-A6E2-F1D12C2CAA6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-1"/>
            <a:ext cx="9144000" cy="63499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B0F6075-B884-EE48-9321-E4978751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8749" y="6421437"/>
            <a:ext cx="2057400" cy="365125"/>
          </a:xfrm>
          <a:prstGeom prst="rect">
            <a:avLst/>
          </a:prstGeom>
        </p:spPr>
        <p:txBody>
          <a:bodyPr tIns="46800" rIns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9422C9-1E47-FC4B-AEE4-3DD6AA650B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96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rmoji skaidr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3604" y="2642615"/>
            <a:ext cx="4480560" cy="15087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ts val="4040"/>
              </a:lnSpc>
              <a:defRPr sz="3200" b="1" i="1">
                <a:solidFill>
                  <a:srgbClr val="E80788"/>
                </a:solidFill>
              </a:defRPr>
            </a:lvl1pPr>
          </a:lstStyle>
          <a:p>
            <a:r>
              <a:rPr lang="en-US" dirty="0" err="1"/>
              <a:t>Pristatymo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(Arial Bold, Italic, 28–32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E97D14A5-C17B-D34E-94C6-4A3C6BBB81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55264" y="5344668"/>
            <a:ext cx="5400885" cy="4709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Autorius</a:t>
            </a:r>
            <a:r>
              <a:rPr lang="en-US" dirty="0"/>
              <a:t> (-</a:t>
            </a:r>
            <a:r>
              <a:rPr lang="en-US" dirty="0" err="1"/>
              <a:t>iai</a:t>
            </a:r>
            <a:r>
              <a:rPr lang="en-US" dirty="0"/>
              <a:t>), Arial Bold, 20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298611AB-5810-1845-B6E4-72E4E79550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1349" y="5875020"/>
            <a:ext cx="2844800" cy="4709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Data, Arial 20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861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ė _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1A9A3D-653B-344A-9905-A38243A013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50000"/>
            <a:ext cx="9144000" cy="50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F1EE80-EE0D-FA48-9C0D-A9F4E53E80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5039" y="467627"/>
            <a:ext cx="681110" cy="778411"/>
          </a:xfrm>
          <a:prstGeom prst="rect">
            <a:avLst/>
          </a:prstGeom>
        </p:spPr>
      </p:pic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B61ECF2-CC70-3E4C-A955-F518A6106F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636" y="351666"/>
            <a:ext cx="6353636" cy="91408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3240"/>
              </a:lnSpc>
              <a:buNone/>
              <a:defRPr sz="2800" b="1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 err="1"/>
              <a:t>Skaidrės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per dvi </a:t>
            </a:r>
            <a:r>
              <a:rPr lang="en-US" dirty="0" err="1"/>
              <a:t>eilutes</a:t>
            </a:r>
            <a:r>
              <a:rPr lang="en-US" dirty="0"/>
              <a:t> (Arial Bold, 28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EB08E81-09FB-674C-923C-FAF65DE773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4636" y="1376413"/>
            <a:ext cx="4307395" cy="7358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50000"/>
              </a:lnSpc>
              <a:buNone/>
              <a:defRPr sz="1400" b="0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 err="1"/>
              <a:t>Papildomas</a:t>
            </a:r>
            <a:r>
              <a:rPr lang="en-US" dirty="0"/>
              <a:t> </a:t>
            </a:r>
            <a:r>
              <a:rPr lang="en-US" dirty="0" err="1"/>
              <a:t>arba</a:t>
            </a:r>
            <a:r>
              <a:rPr lang="en-US" dirty="0"/>
              <a:t> </a:t>
            </a:r>
            <a:r>
              <a:rPr lang="en-US" dirty="0" err="1"/>
              <a:t>paaiškinamasis</a:t>
            </a:r>
            <a:r>
              <a:rPr lang="en-US" dirty="0"/>
              <a:t> </a:t>
            </a:r>
            <a:r>
              <a:rPr lang="en-US" dirty="0" err="1"/>
              <a:t>skaidrės</a:t>
            </a:r>
            <a:r>
              <a:rPr lang="en-US" dirty="0"/>
              <a:t> </a:t>
            </a:r>
            <a:r>
              <a:rPr lang="en-US" dirty="0" err="1"/>
              <a:t>tekstas</a:t>
            </a:r>
            <a:r>
              <a:rPr lang="en-US" dirty="0"/>
              <a:t>, </a:t>
            </a:r>
            <a:r>
              <a:rPr lang="en-US" dirty="0" err="1"/>
              <a:t>besitęsiantis</a:t>
            </a:r>
            <a:r>
              <a:rPr lang="en-US" dirty="0"/>
              <a:t> per dvi </a:t>
            </a:r>
            <a:r>
              <a:rPr lang="en-US" dirty="0" err="1"/>
              <a:t>eilutes</a:t>
            </a:r>
            <a:r>
              <a:rPr lang="en-US" dirty="0"/>
              <a:t> (Arial, 14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CF5DF8B-65F6-F344-BFF0-319134C686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636" y="2610023"/>
            <a:ext cx="8261513" cy="330817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i="0" u="none" strike="noStrike" smtClean="0">
                <a:effectLst/>
              </a:defRPr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integer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. Arial, 18 pt.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D401ECE-B96E-9A4B-89FD-3289E163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8749" y="6421437"/>
            <a:ext cx="2057400" cy="365125"/>
          </a:xfrm>
          <a:prstGeom prst="rect">
            <a:avLst/>
          </a:prstGeom>
        </p:spPr>
        <p:txBody>
          <a:bodyPr tIns="46800" rIns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9422C9-1E47-FC4B-AEE4-3DD6AA650B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13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urinio skaidrė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DF3CA79-289E-7547-B369-E31EA85276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5039" y="252144"/>
            <a:ext cx="681110" cy="778411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7F4D278-51F5-D14F-A97C-AC908F8528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636" y="1682923"/>
            <a:ext cx="8261513" cy="330817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i="0" u="none" strike="noStrike">
                <a:effectLst/>
              </a:defRPr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integer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. Arial, 18 pt.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8B9384-90E9-7D41-AB44-37550CE80D2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50000"/>
            <a:ext cx="9144000" cy="508000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B32DA5-9BAD-BE4A-BB1C-5991544D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8749" y="6421437"/>
            <a:ext cx="2057400" cy="365125"/>
          </a:xfrm>
          <a:prstGeom prst="rect">
            <a:avLst/>
          </a:prstGeom>
        </p:spPr>
        <p:txBody>
          <a:bodyPr tIns="46800" rIns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9422C9-1E47-FC4B-AEE4-3DD6AA650B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035FC413-2DB8-6F43-A365-C3AE16F9BC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636" y="184309"/>
            <a:ext cx="6742764" cy="91408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3240"/>
              </a:lnSpc>
              <a:buNone/>
              <a:defRPr sz="2800" b="1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 err="1"/>
              <a:t>Skaidrės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</a:t>
            </a:r>
            <a:r>
              <a:rPr lang="en-US" dirty="0" err="1"/>
              <a:t>vienoje</a:t>
            </a:r>
            <a:r>
              <a:rPr lang="en-US" dirty="0"/>
              <a:t> </a:t>
            </a:r>
            <a:r>
              <a:rPr lang="en-US" dirty="0" err="1"/>
              <a:t>eilutėje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17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ė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5D4DC35-D009-6E46-BF75-5B214FE99F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282700"/>
          </a:xfrm>
          <a:prstGeom prst="rect">
            <a:avLst/>
          </a:prstGeom>
        </p:spPr>
      </p:pic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5796E10E-2855-B645-9157-69ABD0AF6E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636" y="184309"/>
            <a:ext cx="6742764" cy="91408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3240"/>
              </a:lnSpc>
              <a:buNone/>
              <a:defRPr sz="2800" b="1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 err="1"/>
              <a:t>Skaidrės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</a:t>
            </a:r>
            <a:r>
              <a:rPr lang="en-US" dirty="0" err="1"/>
              <a:t>vienoje</a:t>
            </a:r>
            <a:r>
              <a:rPr lang="en-US" dirty="0"/>
              <a:t> </a:t>
            </a:r>
            <a:r>
              <a:rPr lang="en-US" dirty="0" err="1"/>
              <a:t>eilutėje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3CA79-289E-7547-B369-E31EA8527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5039" y="252144"/>
            <a:ext cx="681110" cy="778411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7F4D278-51F5-D14F-A97C-AC908F8528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636" y="1682923"/>
            <a:ext cx="8261513" cy="330817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i="0" u="none" strike="noStrike">
                <a:effectLst/>
              </a:defRPr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integer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. Arial, 18 pt.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870F7F1-323C-6746-9C9E-419766E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8749" y="6421437"/>
            <a:ext cx="2057400" cy="365125"/>
          </a:xfrm>
          <a:prstGeom prst="rect">
            <a:avLst/>
          </a:prstGeom>
        </p:spPr>
        <p:txBody>
          <a:bodyPr tIns="46800" rIns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9422C9-1E47-FC4B-AEE4-3DD6AA650B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723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ė _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5D4DC35-D009-6E46-BF75-5B214FE99F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282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F3CA79-289E-7547-B369-E31EA8527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5039" y="252144"/>
            <a:ext cx="681110" cy="778411"/>
          </a:xfrm>
          <a:prstGeom prst="rect">
            <a:avLst/>
          </a:prstGeom>
        </p:spPr>
      </p:pic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CCE9F64F-44D1-3B4E-9240-3BD03FFFB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636" y="1682923"/>
            <a:ext cx="8261513" cy="330817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i="0" u="none" strike="noStrike">
                <a:effectLst/>
              </a:defRPr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integer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. Arial, 18 pt.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7F67A23-B747-8441-B85B-89CCB727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8749" y="6421437"/>
            <a:ext cx="2057400" cy="365125"/>
          </a:xfrm>
          <a:prstGeom prst="rect">
            <a:avLst/>
          </a:prstGeom>
        </p:spPr>
        <p:txBody>
          <a:bodyPr tIns="46800" rIns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9422C9-1E47-FC4B-AEE4-3DD6AA650B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AAB6F54-1A9E-594B-BFD7-5192E6AD99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636" y="204204"/>
            <a:ext cx="6353636" cy="91408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3240"/>
              </a:lnSpc>
              <a:buNone/>
              <a:defRPr sz="2800" b="1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 err="1"/>
              <a:t>Skaidrės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per dvi </a:t>
            </a:r>
            <a:r>
              <a:rPr lang="en-US" dirty="0" err="1"/>
              <a:t>eilutes</a:t>
            </a:r>
            <a:r>
              <a:rPr lang="en-US" dirty="0"/>
              <a:t> (Arial Bold, 28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95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ė _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83CB999-052B-7645-B83F-D1D92D89EC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50000"/>
            <a:ext cx="9144000" cy="50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F1EE80-EE0D-FA48-9C0D-A9F4E53E80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5039" y="467627"/>
            <a:ext cx="681110" cy="778411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27A140D-3F98-A746-9BAE-FB275B0A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8749" y="6421437"/>
            <a:ext cx="2057400" cy="365125"/>
          </a:xfrm>
          <a:prstGeom prst="rect">
            <a:avLst/>
          </a:prstGeom>
        </p:spPr>
        <p:txBody>
          <a:bodyPr tIns="46800" rIns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9422C9-1E47-FC4B-AEE4-3DD6AA650B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F5EAD24-70F8-4140-AA4A-92C62F0307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636" y="351666"/>
            <a:ext cx="6353636" cy="91408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3240"/>
              </a:lnSpc>
              <a:buNone/>
              <a:defRPr sz="2800" b="1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 err="1"/>
              <a:t>Skaidrės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per dvi </a:t>
            </a:r>
            <a:r>
              <a:rPr lang="en-US" dirty="0" err="1"/>
              <a:t>eilutes</a:t>
            </a:r>
            <a:r>
              <a:rPr lang="en-US" dirty="0"/>
              <a:t> (Arial Bold, 28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185D1D5-F261-0948-A53D-D6D7A3B51C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4636" y="1376413"/>
            <a:ext cx="4307395" cy="7358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50000"/>
              </a:lnSpc>
              <a:buNone/>
              <a:defRPr sz="1400" b="0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 err="1"/>
              <a:t>Papildomas</a:t>
            </a:r>
            <a:r>
              <a:rPr lang="en-US" dirty="0"/>
              <a:t> </a:t>
            </a:r>
            <a:r>
              <a:rPr lang="en-US" dirty="0" err="1"/>
              <a:t>arba</a:t>
            </a:r>
            <a:r>
              <a:rPr lang="en-US" dirty="0"/>
              <a:t> </a:t>
            </a:r>
            <a:r>
              <a:rPr lang="en-US" dirty="0" err="1"/>
              <a:t>paaiškinamasis</a:t>
            </a:r>
            <a:r>
              <a:rPr lang="en-US" dirty="0"/>
              <a:t> </a:t>
            </a:r>
            <a:r>
              <a:rPr lang="en-US" dirty="0" err="1"/>
              <a:t>skaidrės</a:t>
            </a:r>
            <a:r>
              <a:rPr lang="en-US" dirty="0"/>
              <a:t> </a:t>
            </a:r>
            <a:r>
              <a:rPr lang="en-US" dirty="0" err="1"/>
              <a:t>tekstas</a:t>
            </a:r>
            <a:r>
              <a:rPr lang="en-US" dirty="0"/>
              <a:t>, </a:t>
            </a:r>
            <a:r>
              <a:rPr lang="en-US" dirty="0" err="1"/>
              <a:t>besitęsiantis</a:t>
            </a:r>
            <a:r>
              <a:rPr lang="en-US" dirty="0"/>
              <a:t> per dvi </a:t>
            </a:r>
            <a:r>
              <a:rPr lang="en-US" dirty="0" err="1"/>
              <a:t>eilutes</a:t>
            </a:r>
            <a:r>
              <a:rPr lang="en-US" dirty="0"/>
              <a:t> (Arial, 14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737C8E90-AC66-3648-A209-639FFDA21C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636" y="2610023"/>
            <a:ext cx="8261513" cy="330817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i="0" u="none" strike="noStrike" smtClean="0">
                <a:effectLst/>
              </a:defRPr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integer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. Arial, 18 pt.</a:t>
            </a:r>
          </a:p>
        </p:txBody>
      </p:sp>
    </p:spTree>
    <p:extLst>
      <p:ext uri="{BB962C8B-B14F-4D97-AF65-F5344CB8AC3E}">
        <p14:creationId xmlns:p14="http://schemas.microsoft.com/office/powerpoint/2010/main" val="1654979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ė _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C67F09-CEF1-6A42-AC08-BDCB7E1FC9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295900"/>
            <a:ext cx="9144000" cy="156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4B7227-6E63-ED42-93C4-5734328A276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5039" y="5687744"/>
            <a:ext cx="681110" cy="778411"/>
          </a:xfrm>
          <a:prstGeom prst="rect">
            <a:avLst/>
          </a:prstGeom>
        </p:spPr>
      </p:pic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38F4E54-807A-E04D-96DC-A01F431D4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636" y="5594508"/>
            <a:ext cx="6158564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3240"/>
              </a:lnSpc>
              <a:buNone/>
              <a:defRPr sz="2000" b="1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 err="1"/>
              <a:t>Renginio</a:t>
            </a:r>
            <a:r>
              <a:rPr lang="en-US" dirty="0"/>
              <a:t> </a:t>
            </a:r>
            <a:r>
              <a:rPr lang="en-US" dirty="0" err="1"/>
              <a:t>vieta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(Arial Bold, 20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ED3B809A-D148-C346-89D1-CC101517FD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4636" y="6143092"/>
            <a:ext cx="2297764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3240"/>
              </a:lnSpc>
              <a:buNone/>
              <a:defRPr sz="2000" b="0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/>
              <a:t>Data (Arial, 20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6FC630C-4B60-8042-82F0-6A37D41B1EF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52959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04109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ė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17A3A2-7C27-DD40-8458-57C93DC408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50000"/>
            <a:ext cx="9144000" cy="508000"/>
          </a:xfrm>
          <a:prstGeom prst="rect">
            <a:avLst/>
          </a:prstGeom>
        </p:spPr>
      </p:pic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3516A138-7B6E-784E-A6E2-F1D12C2CAA6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-1"/>
            <a:ext cx="9144000" cy="63499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52ECF2-549A-474D-8124-3A9A5717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8749" y="6421437"/>
            <a:ext cx="2057400" cy="365125"/>
          </a:xfrm>
          <a:prstGeom prst="rect">
            <a:avLst/>
          </a:prstGeom>
        </p:spPr>
        <p:txBody>
          <a:bodyPr tIns="46800" rIns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9422C9-1E47-FC4B-AEE4-3DD6AA650B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145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rmoji skaidr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3604" y="2642615"/>
            <a:ext cx="4480560" cy="15087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ts val="4040"/>
              </a:lnSpc>
              <a:defRPr sz="3200" b="1" i="1">
                <a:solidFill>
                  <a:srgbClr val="D64395"/>
                </a:solidFill>
              </a:defRPr>
            </a:lvl1pPr>
          </a:lstStyle>
          <a:p>
            <a:r>
              <a:rPr lang="en-US" dirty="0" err="1"/>
              <a:t>Pristatymo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(Arial Bold, Italic, 28–32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E97D14A5-C17B-D34E-94C6-4A3C6BBB81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55264" y="5344668"/>
            <a:ext cx="5400885" cy="4709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Autorius</a:t>
            </a:r>
            <a:r>
              <a:rPr lang="en-US" dirty="0"/>
              <a:t> (-</a:t>
            </a:r>
            <a:r>
              <a:rPr lang="en-US" dirty="0" err="1"/>
              <a:t>iai</a:t>
            </a:r>
            <a:r>
              <a:rPr lang="en-US" dirty="0"/>
              <a:t>), Arial Bold, 20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298611AB-5810-1845-B6E4-72E4E79550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1349" y="5875020"/>
            <a:ext cx="2844800" cy="4709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Data, Arial 20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779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ė _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7C8F4B1-5149-6046-8B8E-0BD7347F8C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49999"/>
            <a:ext cx="9144000" cy="50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F1EE80-EE0D-FA48-9C0D-A9F4E53E80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5039" y="467627"/>
            <a:ext cx="681110" cy="778411"/>
          </a:xfrm>
          <a:prstGeom prst="rect">
            <a:avLst/>
          </a:prstGeom>
        </p:spPr>
      </p:pic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B61ECF2-CC70-3E4C-A955-F518A6106F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636" y="351666"/>
            <a:ext cx="6353636" cy="91408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3240"/>
              </a:lnSpc>
              <a:buNone/>
              <a:defRPr sz="2800" b="1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 err="1"/>
              <a:t>Skaidrės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per dvi </a:t>
            </a:r>
            <a:r>
              <a:rPr lang="en-US" dirty="0" err="1"/>
              <a:t>eilutes</a:t>
            </a:r>
            <a:r>
              <a:rPr lang="en-US" dirty="0"/>
              <a:t> (Arial Bold, 28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EB08E81-09FB-674C-923C-FAF65DE773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4636" y="1376413"/>
            <a:ext cx="4307395" cy="7358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50000"/>
              </a:lnSpc>
              <a:buNone/>
              <a:defRPr sz="1400" b="0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 err="1"/>
              <a:t>Papildomas</a:t>
            </a:r>
            <a:r>
              <a:rPr lang="en-US" dirty="0"/>
              <a:t> </a:t>
            </a:r>
            <a:r>
              <a:rPr lang="en-US" dirty="0" err="1"/>
              <a:t>arba</a:t>
            </a:r>
            <a:r>
              <a:rPr lang="en-US" dirty="0"/>
              <a:t> </a:t>
            </a:r>
            <a:r>
              <a:rPr lang="en-US" dirty="0" err="1"/>
              <a:t>paaiškinamasis</a:t>
            </a:r>
            <a:r>
              <a:rPr lang="en-US" dirty="0"/>
              <a:t> </a:t>
            </a:r>
            <a:r>
              <a:rPr lang="en-US" dirty="0" err="1"/>
              <a:t>skaidrės</a:t>
            </a:r>
            <a:r>
              <a:rPr lang="en-US" dirty="0"/>
              <a:t> </a:t>
            </a:r>
            <a:r>
              <a:rPr lang="en-US" dirty="0" err="1"/>
              <a:t>tekstas</a:t>
            </a:r>
            <a:r>
              <a:rPr lang="en-US" dirty="0"/>
              <a:t>, </a:t>
            </a:r>
            <a:r>
              <a:rPr lang="en-US" dirty="0" err="1"/>
              <a:t>besitęsiantis</a:t>
            </a:r>
            <a:r>
              <a:rPr lang="en-US" dirty="0"/>
              <a:t> per dvi </a:t>
            </a:r>
            <a:r>
              <a:rPr lang="en-US" dirty="0" err="1"/>
              <a:t>eilutes</a:t>
            </a:r>
            <a:r>
              <a:rPr lang="en-US" dirty="0"/>
              <a:t> (Arial, 14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CF5DF8B-65F6-F344-BFF0-319134C686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636" y="2610023"/>
            <a:ext cx="8261513" cy="330817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i="0" u="none" strike="noStrike" smtClean="0">
                <a:effectLst/>
              </a:defRPr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integer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. Arial, 18 pt.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D401ECE-B96E-9A4B-89FD-3289E163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8749" y="6421437"/>
            <a:ext cx="2057400" cy="365125"/>
          </a:xfrm>
          <a:prstGeom prst="rect">
            <a:avLst/>
          </a:prstGeom>
        </p:spPr>
        <p:txBody>
          <a:bodyPr tIns="46800" rIns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9422C9-1E47-FC4B-AEE4-3DD6AA650B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961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urinio skaidrė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10E83F6-300A-1C48-9DA6-A6D2861769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49999"/>
            <a:ext cx="9144000" cy="50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F3CA79-289E-7547-B369-E31EA8527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5039" y="252144"/>
            <a:ext cx="681110" cy="778411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7F4D278-51F5-D14F-A97C-AC908F8528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636" y="1682923"/>
            <a:ext cx="8261513" cy="330817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i="0" u="none" strike="noStrike">
                <a:effectLst/>
              </a:defRPr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integer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. Arial, 18 pt.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B32DA5-9BAD-BE4A-BB1C-5991544D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8749" y="6421437"/>
            <a:ext cx="2057400" cy="365125"/>
          </a:xfrm>
          <a:prstGeom prst="rect">
            <a:avLst/>
          </a:prstGeom>
        </p:spPr>
        <p:txBody>
          <a:bodyPr tIns="46800" rIns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9422C9-1E47-FC4B-AEE4-3DD6AA650B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035FC413-2DB8-6F43-A365-C3AE16F9BC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636" y="184309"/>
            <a:ext cx="6742764" cy="91408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3240"/>
              </a:lnSpc>
              <a:buNone/>
              <a:defRPr sz="2800" b="1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 err="1"/>
              <a:t>Skaidrės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</a:t>
            </a:r>
            <a:r>
              <a:rPr lang="en-US" dirty="0" err="1"/>
              <a:t>vienoje</a:t>
            </a:r>
            <a:r>
              <a:rPr lang="en-US" dirty="0"/>
              <a:t> </a:t>
            </a:r>
            <a:r>
              <a:rPr lang="en-US" dirty="0" err="1"/>
              <a:t>eilutėje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833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ė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9226FE-999F-A146-B69C-D14089FDEE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282700"/>
          </a:xfrm>
          <a:prstGeom prst="rect">
            <a:avLst/>
          </a:prstGeom>
        </p:spPr>
      </p:pic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5796E10E-2855-B645-9157-69ABD0AF6E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636" y="184309"/>
            <a:ext cx="6742764" cy="91408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3240"/>
              </a:lnSpc>
              <a:buNone/>
              <a:defRPr sz="2800" b="1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 err="1"/>
              <a:t>Skaidrės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</a:t>
            </a:r>
            <a:r>
              <a:rPr lang="en-US" dirty="0" err="1"/>
              <a:t>vienoje</a:t>
            </a:r>
            <a:r>
              <a:rPr lang="en-US" dirty="0"/>
              <a:t> </a:t>
            </a:r>
            <a:r>
              <a:rPr lang="en-US" dirty="0" err="1"/>
              <a:t>eilutėje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3CA79-289E-7547-B369-E31EA8527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5039" y="252144"/>
            <a:ext cx="681110" cy="778411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7F4D278-51F5-D14F-A97C-AC908F8528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636" y="1682923"/>
            <a:ext cx="8261513" cy="330817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i="0" u="none" strike="noStrike">
                <a:effectLst/>
              </a:defRPr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integer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. Arial, 18 pt.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870F7F1-323C-6746-9C9E-419766E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8749" y="6421437"/>
            <a:ext cx="2057400" cy="365125"/>
          </a:xfrm>
          <a:prstGeom prst="rect">
            <a:avLst/>
          </a:prstGeom>
        </p:spPr>
        <p:txBody>
          <a:bodyPr tIns="46800" rIns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9422C9-1E47-FC4B-AEE4-3DD6AA650B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1003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ė _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647A23-CE48-354C-804F-0122313674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282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F3CA79-289E-7547-B369-E31EA8527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5039" y="252144"/>
            <a:ext cx="681110" cy="778411"/>
          </a:xfrm>
          <a:prstGeom prst="rect">
            <a:avLst/>
          </a:prstGeom>
        </p:spPr>
      </p:pic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CCE9F64F-44D1-3B4E-9240-3BD03FFFB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636" y="1682923"/>
            <a:ext cx="8261513" cy="330817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i="0" u="none" strike="noStrike">
                <a:effectLst/>
              </a:defRPr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integer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. Arial, 18 pt.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7F67A23-B747-8441-B85B-89CCB727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8749" y="6421437"/>
            <a:ext cx="2057400" cy="365125"/>
          </a:xfrm>
          <a:prstGeom prst="rect">
            <a:avLst/>
          </a:prstGeom>
        </p:spPr>
        <p:txBody>
          <a:bodyPr tIns="46800" rIns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9422C9-1E47-FC4B-AEE4-3DD6AA650B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AAB6F54-1A9E-594B-BFD7-5192E6AD99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636" y="204204"/>
            <a:ext cx="6353636" cy="91408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3240"/>
              </a:lnSpc>
              <a:buNone/>
              <a:defRPr sz="2800" b="1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 err="1"/>
              <a:t>Skaidrės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per dvi </a:t>
            </a:r>
            <a:r>
              <a:rPr lang="en-US" dirty="0" err="1"/>
              <a:t>eilutes</a:t>
            </a:r>
            <a:r>
              <a:rPr lang="en-US" dirty="0"/>
              <a:t> (Arial Bold, 28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6450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ė _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63DCC5-9B9D-4742-B1CF-DE6AAAC438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295900"/>
            <a:ext cx="9144000" cy="156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4B7227-6E63-ED42-93C4-5734328A276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5039" y="5687744"/>
            <a:ext cx="681110" cy="778411"/>
          </a:xfrm>
          <a:prstGeom prst="rect">
            <a:avLst/>
          </a:prstGeom>
        </p:spPr>
      </p:pic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38F4E54-807A-E04D-96DC-A01F431D4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636" y="5594508"/>
            <a:ext cx="6158564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3240"/>
              </a:lnSpc>
              <a:buNone/>
              <a:defRPr sz="2000" b="1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 err="1"/>
              <a:t>Renginio</a:t>
            </a:r>
            <a:r>
              <a:rPr lang="en-US" dirty="0"/>
              <a:t> </a:t>
            </a:r>
            <a:r>
              <a:rPr lang="en-US" dirty="0" err="1"/>
              <a:t>vieta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(Arial Bold, 20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ED3B809A-D148-C346-89D1-CC101517FD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4636" y="6143092"/>
            <a:ext cx="2297764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3240"/>
              </a:lnSpc>
              <a:buNone/>
              <a:defRPr sz="2000" b="0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/>
              <a:t>Data (Arial, 20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6FC630C-4B60-8042-82F0-6A37D41B1EF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52959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16840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ė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080253-91D6-024B-81DF-E4AE9C2A3E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49999"/>
            <a:ext cx="9144000" cy="508000"/>
          </a:xfrm>
          <a:prstGeom prst="rect">
            <a:avLst/>
          </a:prstGeom>
        </p:spPr>
      </p:pic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3516A138-7B6E-784E-A6E2-F1D12C2CAA6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-1"/>
            <a:ext cx="9144000" cy="63499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52ECF2-549A-474D-8124-3A9A5717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8749" y="6421437"/>
            <a:ext cx="2057400" cy="365125"/>
          </a:xfrm>
          <a:prstGeom prst="rect">
            <a:avLst/>
          </a:prstGeom>
        </p:spPr>
        <p:txBody>
          <a:bodyPr tIns="46800" rIns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9422C9-1E47-FC4B-AEE4-3DD6AA650B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453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rmoji skaidr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3604" y="2642615"/>
            <a:ext cx="4480560" cy="15087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ts val="4040"/>
              </a:lnSpc>
              <a:defRPr sz="3200" b="1" i="1">
                <a:solidFill>
                  <a:srgbClr val="00ADEF"/>
                </a:solidFill>
              </a:defRPr>
            </a:lvl1pPr>
          </a:lstStyle>
          <a:p>
            <a:r>
              <a:rPr lang="en-US" dirty="0" err="1"/>
              <a:t>Pristatymo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(Arial Bold, Italic, 28–32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E97D14A5-C17B-D34E-94C6-4A3C6BBB81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55264" y="5344668"/>
            <a:ext cx="5400885" cy="4709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Autorius</a:t>
            </a:r>
            <a:r>
              <a:rPr lang="en-US" dirty="0"/>
              <a:t> (-</a:t>
            </a:r>
            <a:r>
              <a:rPr lang="en-US" dirty="0" err="1"/>
              <a:t>iai</a:t>
            </a:r>
            <a:r>
              <a:rPr lang="en-US" dirty="0"/>
              <a:t>), Arial Bold, 20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298611AB-5810-1845-B6E4-72E4E79550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1349" y="5875020"/>
            <a:ext cx="2844800" cy="4709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Data, Arial 20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8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urinio skaidrė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DF3CA79-289E-7547-B369-E31EA85276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5039" y="252144"/>
            <a:ext cx="681110" cy="778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31E06E-DE60-EA48-8924-637A2D82B3F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50000"/>
            <a:ext cx="9144000" cy="508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391831E-B403-C443-82FB-C98814EB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8749" y="6421437"/>
            <a:ext cx="2057400" cy="365125"/>
          </a:xfrm>
          <a:prstGeom prst="rect">
            <a:avLst/>
          </a:prstGeom>
        </p:spPr>
        <p:txBody>
          <a:bodyPr tIns="46800" rIns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9422C9-1E47-FC4B-AEE4-3DD6AA650B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B42D419A-8837-C047-A9E9-77E3A771BB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636" y="1682923"/>
            <a:ext cx="8261513" cy="330817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i="0" u="none" strike="noStrike">
                <a:effectLst/>
              </a:defRPr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integer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. Arial, 18 pt.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C2195922-3F2F-3D4F-A1E3-0DA450AAF4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636" y="184309"/>
            <a:ext cx="6742764" cy="91408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3240"/>
              </a:lnSpc>
              <a:buNone/>
              <a:defRPr sz="2800" b="1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 err="1"/>
              <a:t>Skaidrės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</a:t>
            </a:r>
            <a:r>
              <a:rPr lang="en-US" dirty="0" err="1"/>
              <a:t>vienoje</a:t>
            </a:r>
            <a:r>
              <a:rPr lang="en-US" dirty="0"/>
              <a:t> </a:t>
            </a:r>
            <a:r>
              <a:rPr lang="en-US" dirty="0" err="1"/>
              <a:t>eilutėje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684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ė _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12C84A4-78F8-8244-BE31-A47A2263E7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51407"/>
            <a:ext cx="9144000" cy="506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F1EE80-EE0D-FA48-9C0D-A9F4E53E80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5039" y="467627"/>
            <a:ext cx="681110" cy="778411"/>
          </a:xfrm>
          <a:prstGeom prst="rect">
            <a:avLst/>
          </a:prstGeom>
        </p:spPr>
      </p:pic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B61ECF2-CC70-3E4C-A955-F518A6106F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636" y="351666"/>
            <a:ext cx="6353636" cy="91408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3240"/>
              </a:lnSpc>
              <a:buNone/>
              <a:defRPr sz="2800" b="1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 err="1"/>
              <a:t>Skaidrės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per dvi </a:t>
            </a:r>
            <a:r>
              <a:rPr lang="en-US" dirty="0" err="1"/>
              <a:t>eilutes</a:t>
            </a:r>
            <a:r>
              <a:rPr lang="en-US" dirty="0"/>
              <a:t> (Arial Bold, 28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EB08E81-09FB-674C-923C-FAF65DE773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4636" y="1376413"/>
            <a:ext cx="4307395" cy="7358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50000"/>
              </a:lnSpc>
              <a:buNone/>
              <a:defRPr sz="1400" b="0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 err="1"/>
              <a:t>Papildomas</a:t>
            </a:r>
            <a:r>
              <a:rPr lang="en-US" dirty="0"/>
              <a:t> </a:t>
            </a:r>
            <a:r>
              <a:rPr lang="en-US" dirty="0" err="1"/>
              <a:t>arba</a:t>
            </a:r>
            <a:r>
              <a:rPr lang="en-US" dirty="0"/>
              <a:t> </a:t>
            </a:r>
            <a:r>
              <a:rPr lang="en-US" dirty="0" err="1"/>
              <a:t>paaiškinamasis</a:t>
            </a:r>
            <a:r>
              <a:rPr lang="en-US" dirty="0"/>
              <a:t> </a:t>
            </a:r>
            <a:r>
              <a:rPr lang="en-US" dirty="0" err="1"/>
              <a:t>skaidrės</a:t>
            </a:r>
            <a:r>
              <a:rPr lang="en-US" dirty="0"/>
              <a:t> </a:t>
            </a:r>
            <a:r>
              <a:rPr lang="en-US" dirty="0" err="1"/>
              <a:t>tekstas</a:t>
            </a:r>
            <a:r>
              <a:rPr lang="en-US" dirty="0"/>
              <a:t>, </a:t>
            </a:r>
            <a:r>
              <a:rPr lang="en-US" dirty="0" err="1"/>
              <a:t>besitęsiantis</a:t>
            </a:r>
            <a:r>
              <a:rPr lang="en-US" dirty="0"/>
              <a:t> per dvi </a:t>
            </a:r>
            <a:r>
              <a:rPr lang="en-US" dirty="0" err="1"/>
              <a:t>eilutes</a:t>
            </a:r>
            <a:r>
              <a:rPr lang="en-US" dirty="0"/>
              <a:t> (Arial, 14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CF5DF8B-65F6-F344-BFF0-319134C686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636" y="2610023"/>
            <a:ext cx="8261513" cy="330817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i="0" u="none" strike="noStrike" smtClean="0">
                <a:effectLst/>
              </a:defRPr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integer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. Arial, 18 pt.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D401ECE-B96E-9A4B-89FD-3289E163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8749" y="6421437"/>
            <a:ext cx="2057400" cy="365125"/>
          </a:xfrm>
          <a:prstGeom prst="rect">
            <a:avLst/>
          </a:prstGeom>
        </p:spPr>
        <p:txBody>
          <a:bodyPr tIns="46800" rIns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9422C9-1E47-FC4B-AEE4-3DD6AA650B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90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urinio skaidrė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DF3CA79-289E-7547-B369-E31EA85276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5039" y="252144"/>
            <a:ext cx="681110" cy="778411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7F4D278-51F5-D14F-A97C-AC908F8528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636" y="1682923"/>
            <a:ext cx="8261513" cy="330817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i="0" u="none" strike="noStrike">
                <a:effectLst/>
              </a:defRPr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integer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. Arial, 18 pt.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035FC413-2DB8-6F43-A365-C3AE16F9BC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636" y="184309"/>
            <a:ext cx="6742764" cy="91408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3240"/>
              </a:lnSpc>
              <a:buNone/>
              <a:defRPr sz="2800" b="1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 err="1"/>
              <a:t>Skaidrės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</a:t>
            </a:r>
            <a:r>
              <a:rPr lang="en-US" dirty="0" err="1"/>
              <a:t>vienoje</a:t>
            </a:r>
            <a:r>
              <a:rPr lang="en-US" dirty="0"/>
              <a:t> </a:t>
            </a:r>
            <a:r>
              <a:rPr lang="en-US" dirty="0" err="1"/>
              <a:t>eilutėje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C08487-92E9-9544-955A-B4CB3EA0ACA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51407"/>
            <a:ext cx="9144000" cy="50659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23B73FE-05CD-8C4E-9BAA-41088966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8749" y="6421437"/>
            <a:ext cx="2057400" cy="365125"/>
          </a:xfrm>
          <a:prstGeom prst="rect">
            <a:avLst/>
          </a:prstGeom>
        </p:spPr>
        <p:txBody>
          <a:bodyPr tIns="46800" rIns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9422C9-1E47-FC4B-AEE4-3DD6AA650B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739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ė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D5149EB-C88F-334F-A3B1-C87AD6D4EA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553"/>
            <a:ext cx="9144000" cy="1279147"/>
          </a:xfrm>
          <a:prstGeom prst="rect">
            <a:avLst/>
          </a:prstGeom>
        </p:spPr>
      </p:pic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5796E10E-2855-B645-9157-69ABD0AF6E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636" y="184309"/>
            <a:ext cx="6742764" cy="91408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3240"/>
              </a:lnSpc>
              <a:buNone/>
              <a:defRPr sz="2800" b="1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 err="1"/>
              <a:t>Skaidrės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</a:t>
            </a:r>
            <a:r>
              <a:rPr lang="en-US" dirty="0" err="1"/>
              <a:t>vienoje</a:t>
            </a:r>
            <a:r>
              <a:rPr lang="en-US" dirty="0"/>
              <a:t> </a:t>
            </a:r>
            <a:r>
              <a:rPr lang="en-US" dirty="0" err="1"/>
              <a:t>eilutėje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3CA79-289E-7547-B369-E31EA8527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5039" y="252144"/>
            <a:ext cx="681110" cy="778411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7F4D278-51F5-D14F-A97C-AC908F8528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636" y="1682923"/>
            <a:ext cx="8261513" cy="330817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i="0" u="none" strike="noStrike">
                <a:effectLst/>
              </a:defRPr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integer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. Arial, 18 pt.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870F7F1-323C-6746-9C9E-419766E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8749" y="6421437"/>
            <a:ext cx="2057400" cy="365125"/>
          </a:xfrm>
          <a:prstGeom prst="rect">
            <a:avLst/>
          </a:prstGeom>
        </p:spPr>
        <p:txBody>
          <a:bodyPr tIns="46800" rIns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9422C9-1E47-FC4B-AEE4-3DD6AA650B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519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ė _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836F0A7-7284-F345-B502-3DC460B9F6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553"/>
            <a:ext cx="9144000" cy="12791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F3CA79-289E-7547-B369-E31EA8527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5039" y="252144"/>
            <a:ext cx="681110" cy="778411"/>
          </a:xfrm>
          <a:prstGeom prst="rect">
            <a:avLst/>
          </a:prstGeom>
        </p:spPr>
      </p:pic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CCE9F64F-44D1-3B4E-9240-3BD03FFFB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636" y="1682923"/>
            <a:ext cx="8261513" cy="330817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i="0" u="none" strike="noStrike">
                <a:effectLst/>
              </a:defRPr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integer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. Arial, 18 pt.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7F67A23-B747-8441-B85B-89CCB727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8749" y="6421437"/>
            <a:ext cx="2057400" cy="365125"/>
          </a:xfrm>
          <a:prstGeom prst="rect">
            <a:avLst/>
          </a:prstGeom>
        </p:spPr>
        <p:txBody>
          <a:bodyPr tIns="46800" rIns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9422C9-1E47-FC4B-AEE4-3DD6AA650B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AAB6F54-1A9E-594B-BFD7-5192E6AD99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636" y="204204"/>
            <a:ext cx="6353636" cy="91408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3240"/>
              </a:lnSpc>
              <a:buNone/>
              <a:defRPr sz="2800" b="1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 err="1"/>
              <a:t>Skaidrės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per dvi </a:t>
            </a:r>
            <a:r>
              <a:rPr lang="en-US" dirty="0" err="1"/>
              <a:t>eilutes</a:t>
            </a:r>
            <a:r>
              <a:rPr lang="en-US" dirty="0"/>
              <a:t> (Arial Bold, 28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35661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ė _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0185529-C9EA-4244-91E2-F8067797B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298062"/>
            <a:ext cx="9144000" cy="15577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4B7227-6E63-ED42-93C4-5734328A276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5039" y="5687744"/>
            <a:ext cx="681110" cy="778411"/>
          </a:xfrm>
          <a:prstGeom prst="rect">
            <a:avLst/>
          </a:prstGeom>
        </p:spPr>
      </p:pic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38F4E54-807A-E04D-96DC-A01F431D4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636" y="5594508"/>
            <a:ext cx="6158564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3240"/>
              </a:lnSpc>
              <a:buNone/>
              <a:defRPr sz="2000" b="1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 err="1"/>
              <a:t>Renginio</a:t>
            </a:r>
            <a:r>
              <a:rPr lang="en-US" dirty="0"/>
              <a:t> </a:t>
            </a:r>
            <a:r>
              <a:rPr lang="en-US" dirty="0" err="1"/>
              <a:t>vieta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(Arial Bold, 20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ED3B809A-D148-C346-89D1-CC101517FD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4636" y="6143092"/>
            <a:ext cx="2297764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3240"/>
              </a:lnSpc>
              <a:buNone/>
              <a:defRPr sz="2000" b="0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/>
              <a:t>Data (Arial, 20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6FC630C-4B60-8042-82F0-6A37D41B1EF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52959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34684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ė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3516A138-7B6E-784E-A6E2-F1D12C2CAA6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-1"/>
            <a:ext cx="9144000" cy="63499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403D56-35D8-B146-A11A-E688D8491B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51407"/>
            <a:ext cx="9144000" cy="50659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F656C65-F085-A14E-A5D6-AE100538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8749" y="6421437"/>
            <a:ext cx="2057400" cy="365125"/>
          </a:xfrm>
          <a:prstGeom prst="rect">
            <a:avLst/>
          </a:prstGeom>
        </p:spPr>
        <p:txBody>
          <a:bodyPr tIns="46800" rIns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9422C9-1E47-FC4B-AEE4-3DD6AA650B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6481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rmoji skaidr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3604" y="2642615"/>
            <a:ext cx="4480560" cy="15087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ts val="4040"/>
              </a:lnSpc>
              <a:defRPr sz="3200" b="1" i="1">
                <a:solidFill>
                  <a:srgbClr val="008DB0"/>
                </a:solidFill>
              </a:defRPr>
            </a:lvl1pPr>
          </a:lstStyle>
          <a:p>
            <a:r>
              <a:rPr lang="en-US" dirty="0" err="1"/>
              <a:t>Pristatymo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(Arial Bold, Italic, 28–32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E97D14A5-C17B-D34E-94C6-4A3C6BBB81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55264" y="5344668"/>
            <a:ext cx="5400885" cy="4709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Autorius</a:t>
            </a:r>
            <a:r>
              <a:rPr lang="en-US" dirty="0"/>
              <a:t> (-</a:t>
            </a:r>
            <a:r>
              <a:rPr lang="en-US" dirty="0" err="1"/>
              <a:t>iai</a:t>
            </a:r>
            <a:r>
              <a:rPr lang="en-US" dirty="0"/>
              <a:t>), Arial Bold, 20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298611AB-5810-1845-B6E4-72E4E79550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1349" y="5875020"/>
            <a:ext cx="2844800" cy="4709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Data, Arial 20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81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ė _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EB1B0F-1F9A-3948-9AF9-1A7BD75D36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50000"/>
            <a:ext cx="9144000" cy="50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F1EE80-EE0D-FA48-9C0D-A9F4E53E80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5039" y="467627"/>
            <a:ext cx="681110" cy="778411"/>
          </a:xfrm>
          <a:prstGeom prst="rect">
            <a:avLst/>
          </a:prstGeom>
        </p:spPr>
      </p:pic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B61ECF2-CC70-3E4C-A955-F518A6106F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636" y="351666"/>
            <a:ext cx="6353636" cy="91408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3240"/>
              </a:lnSpc>
              <a:buNone/>
              <a:defRPr sz="2800" b="1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 err="1"/>
              <a:t>Skaidrės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per dvi </a:t>
            </a:r>
            <a:r>
              <a:rPr lang="en-US" dirty="0" err="1"/>
              <a:t>eilutes</a:t>
            </a:r>
            <a:r>
              <a:rPr lang="en-US" dirty="0"/>
              <a:t> (Arial Bold, 28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EB08E81-09FB-674C-923C-FAF65DE773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4636" y="1376413"/>
            <a:ext cx="4307395" cy="7358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50000"/>
              </a:lnSpc>
              <a:buNone/>
              <a:defRPr sz="1400" b="0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 err="1"/>
              <a:t>Papildomas</a:t>
            </a:r>
            <a:r>
              <a:rPr lang="en-US" dirty="0"/>
              <a:t> </a:t>
            </a:r>
            <a:r>
              <a:rPr lang="en-US" dirty="0" err="1"/>
              <a:t>arba</a:t>
            </a:r>
            <a:r>
              <a:rPr lang="en-US" dirty="0"/>
              <a:t> </a:t>
            </a:r>
            <a:r>
              <a:rPr lang="en-US" dirty="0" err="1"/>
              <a:t>paaiškinamasis</a:t>
            </a:r>
            <a:r>
              <a:rPr lang="en-US" dirty="0"/>
              <a:t> </a:t>
            </a:r>
            <a:r>
              <a:rPr lang="en-US" dirty="0" err="1"/>
              <a:t>skaidrės</a:t>
            </a:r>
            <a:r>
              <a:rPr lang="en-US" dirty="0"/>
              <a:t> </a:t>
            </a:r>
            <a:r>
              <a:rPr lang="en-US" dirty="0" err="1"/>
              <a:t>tekstas</a:t>
            </a:r>
            <a:r>
              <a:rPr lang="en-US" dirty="0"/>
              <a:t>, </a:t>
            </a:r>
            <a:r>
              <a:rPr lang="en-US" dirty="0" err="1"/>
              <a:t>besitęsiantis</a:t>
            </a:r>
            <a:r>
              <a:rPr lang="en-US" dirty="0"/>
              <a:t> per dvi </a:t>
            </a:r>
            <a:r>
              <a:rPr lang="en-US" dirty="0" err="1"/>
              <a:t>eilutes</a:t>
            </a:r>
            <a:r>
              <a:rPr lang="en-US" dirty="0"/>
              <a:t> (Arial, 14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CF5DF8B-65F6-F344-BFF0-319134C686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636" y="2610023"/>
            <a:ext cx="8261513" cy="330817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i="0" u="none" strike="noStrike" smtClean="0">
                <a:effectLst/>
              </a:defRPr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integer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. Arial, 18 pt.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D401ECE-B96E-9A4B-89FD-3289E163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8749" y="6421437"/>
            <a:ext cx="2057400" cy="365125"/>
          </a:xfrm>
          <a:prstGeom prst="rect">
            <a:avLst/>
          </a:prstGeom>
        </p:spPr>
        <p:txBody>
          <a:bodyPr tIns="46800" rIns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9422C9-1E47-FC4B-AEE4-3DD6AA650B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555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urinio skaidrė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DF3CA79-289E-7547-B369-E31EA85276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5039" y="252144"/>
            <a:ext cx="681110" cy="778411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7F4D278-51F5-D14F-A97C-AC908F8528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636" y="1682923"/>
            <a:ext cx="8261513" cy="330817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i="0" u="none" strike="noStrike">
                <a:effectLst/>
              </a:defRPr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integer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. Arial, 18 pt.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035FC413-2DB8-6F43-A365-C3AE16F9BC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636" y="184309"/>
            <a:ext cx="6742764" cy="91408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3240"/>
              </a:lnSpc>
              <a:buNone/>
              <a:defRPr sz="2800" b="1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 err="1"/>
              <a:t>Skaidrės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</a:t>
            </a:r>
            <a:r>
              <a:rPr lang="en-US" dirty="0" err="1"/>
              <a:t>vienoje</a:t>
            </a:r>
            <a:r>
              <a:rPr lang="en-US" dirty="0"/>
              <a:t> </a:t>
            </a:r>
            <a:r>
              <a:rPr lang="en-US" dirty="0" err="1"/>
              <a:t>eilutėje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C25990-743B-AD40-B021-C295DF484A1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50000"/>
            <a:ext cx="9144000" cy="508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929770B-7A7A-D744-A094-50A2F831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8749" y="6421437"/>
            <a:ext cx="2057400" cy="365125"/>
          </a:xfrm>
          <a:prstGeom prst="rect">
            <a:avLst/>
          </a:prstGeom>
        </p:spPr>
        <p:txBody>
          <a:bodyPr tIns="46800" rIns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9422C9-1E47-FC4B-AEE4-3DD6AA650B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08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ė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E7BE3F6-10B0-5648-A984-F16963A5D7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553"/>
            <a:ext cx="9144000" cy="1282700"/>
          </a:xfrm>
          <a:prstGeom prst="rect">
            <a:avLst/>
          </a:prstGeom>
        </p:spPr>
      </p:pic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5796E10E-2855-B645-9157-69ABD0AF6E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636" y="184309"/>
            <a:ext cx="6742764" cy="91408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3240"/>
              </a:lnSpc>
              <a:buNone/>
              <a:defRPr sz="2800" b="1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 err="1"/>
              <a:t>Skaidrės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</a:t>
            </a:r>
            <a:r>
              <a:rPr lang="en-US" dirty="0" err="1"/>
              <a:t>vienoje</a:t>
            </a:r>
            <a:r>
              <a:rPr lang="en-US" dirty="0"/>
              <a:t> </a:t>
            </a:r>
            <a:r>
              <a:rPr lang="en-US" dirty="0" err="1"/>
              <a:t>eilutėje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3CA79-289E-7547-B369-E31EA8527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5039" y="252144"/>
            <a:ext cx="681110" cy="778411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7F4D278-51F5-D14F-A97C-AC908F8528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636" y="1682923"/>
            <a:ext cx="8261513" cy="330817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i="0" u="none" strike="noStrike">
                <a:effectLst/>
              </a:defRPr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integer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. Arial, 18 pt.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870F7F1-323C-6746-9C9E-419766E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8749" y="6421437"/>
            <a:ext cx="2057400" cy="365125"/>
          </a:xfrm>
          <a:prstGeom prst="rect">
            <a:avLst/>
          </a:prstGeom>
        </p:spPr>
        <p:txBody>
          <a:bodyPr tIns="46800" rIns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9422C9-1E47-FC4B-AEE4-3DD6AA650B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9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ė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A2808B-A7B6-C141-B6A8-E7E613EE0E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282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F3CA79-289E-7547-B369-E31EA8527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5039" y="252144"/>
            <a:ext cx="681110" cy="778411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E2392A2-D6BF-CB46-9E6A-537CC303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8749" y="6421437"/>
            <a:ext cx="2057400" cy="365125"/>
          </a:xfrm>
          <a:prstGeom prst="rect">
            <a:avLst/>
          </a:prstGeom>
        </p:spPr>
        <p:txBody>
          <a:bodyPr tIns="46800" rIns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9422C9-1E47-FC4B-AEE4-3DD6AA650B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C9099391-1F93-9441-900D-9B4163EC2C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636" y="184309"/>
            <a:ext cx="6742764" cy="91408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3240"/>
              </a:lnSpc>
              <a:buNone/>
              <a:defRPr sz="2800" b="1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 err="1"/>
              <a:t>Skaidrės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</a:t>
            </a:r>
            <a:r>
              <a:rPr lang="en-US" dirty="0" err="1"/>
              <a:t>vienoje</a:t>
            </a:r>
            <a:r>
              <a:rPr lang="en-US" dirty="0"/>
              <a:t> </a:t>
            </a:r>
            <a:r>
              <a:rPr lang="en-US" dirty="0" err="1"/>
              <a:t>eilutėje</a:t>
            </a:r>
            <a:endParaRPr lang="en-US" dirty="0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A99ABD77-E58B-0E4C-A5F8-A3DEC06BA5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636" y="1682923"/>
            <a:ext cx="8261513" cy="330817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i="0" u="none" strike="noStrike">
                <a:effectLst/>
              </a:defRPr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integer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. Arial, 18 pt.</a:t>
            </a:r>
          </a:p>
        </p:txBody>
      </p:sp>
    </p:spTree>
    <p:extLst>
      <p:ext uri="{BB962C8B-B14F-4D97-AF65-F5344CB8AC3E}">
        <p14:creationId xmlns:p14="http://schemas.microsoft.com/office/powerpoint/2010/main" val="6280005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ė _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FD821A-0CFF-984D-938E-39023A4426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553"/>
            <a:ext cx="9144000" cy="1282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F3CA79-289E-7547-B369-E31EA8527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5039" y="252144"/>
            <a:ext cx="681110" cy="778411"/>
          </a:xfrm>
          <a:prstGeom prst="rect">
            <a:avLst/>
          </a:prstGeom>
        </p:spPr>
      </p:pic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CCE9F64F-44D1-3B4E-9240-3BD03FFFB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636" y="1682923"/>
            <a:ext cx="8261513" cy="330817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i="0" u="none" strike="noStrike">
                <a:effectLst/>
              </a:defRPr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integer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. Arial, 18 pt.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7F67A23-B747-8441-B85B-89CCB727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8749" y="6421437"/>
            <a:ext cx="2057400" cy="365125"/>
          </a:xfrm>
          <a:prstGeom prst="rect">
            <a:avLst/>
          </a:prstGeom>
        </p:spPr>
        <p:txBody>
          <a:bodyPr tIns="46800" rIns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9422C9-1E47-FC4B-AEE4-3DD6AA650B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AAB6F54-1A9E-594B-BFD7-5192E6AD99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636" y="204204"/>
            <a:ext cx="6353636" cy="91408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3240"/>
              </a:lnSpc>
              <a:buNone/>
              <a:defRPr sz="2800" b="1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 err="1"/>
              <a:t>Skaidrės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per dvi </a:t>
            </a:r>
            <a:r>
              <a:rPr lang="en-US" dirty="0" err="1"/>
              <a:t>eilutes</a:t>
            </a:r>
            <a:r>
              <a:rPr lang="en-US" dirty="0"/>
              <a:t> (Arial Bold, 28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86320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ė _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54E7851-715F-264B-BFA2-0017DF165B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295900"/>
            <a:ext cx="9144000" cy="156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4B7227-6E63-ED42-93C4-5734328A276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5039" y="5687744"/>
            <a:ext cx="681110" cy="778411"/>
          </a:xfrm>
          <a:prstGeom prst="rect">
            <a:avLst/>
          </a:prstGeom>
        </p:spPr>
      </p:pic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38F4E54-807A-E04D-96DC-A01F431D4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636" y="5594508"/>
            <a:ext cx="6158564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3240"/>
              </a:lnSpc>
              <a:buNone/>
              <a:defRPr sz="2000" b="1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 err="1"/>
              <a:t>Renginio</a:t>
            </a:r>
            <a:r>
              <a:rPr lang="en-US" dirty="0"/>
              <a:t> </a:t>
            </a:r>
            <a:r>
              <a:rPr lang="en-US" dirty="0" err="1"/>
              <a:t>vieta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(Arial Bold, 20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ED3B809A-D148-C346-89D1-CC101517FD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4636" y="6143092"/>
            <a:ext cx="2297764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3240"/>
              </a:lnSpc>
              <a:buNone/>
              <a:defRPr sz="2000" b="0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/>
              <a:t>Data (Arial, 20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6FC630C-4B60-8042-82F0-6A37D41B1EF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52959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1501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ė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3516A138-7B6E-784E-A6E2-F1D12C2CAA6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-1"/>
            <a:ext cx="9144000" cy="63499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71B8D-3478-DC44-90DE-CAD31E9C19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50000"/>
            <a:ext cx="9144000" cy="508000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5C758F3-2707-7E4A-A893-F2B6A856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8749" y="6421437"/>
            <a:ext cx="2057400" cy="365125"/>
          </a:xfrm>
          <a:prstGeom prst="rect">
            <a:avLst/>
          </a:prstGeom>
        </p:spPr>
        <p:txBody>
          <a:bodyPr tIns="46800" rIns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9422C9-1E47-FC4B-AEE4-3DD6AA650B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990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rmoji skaidr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3604" y="2642615"/>
            <a:ext cx="4480560" cy="15087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ts val="4040"/>
              </a:lnSpc>
              <a:defRPr sz="3200" b="1" i="1">
                <a:solidFill>
                  <a:srgbClr val="FFF200"/>
                </a:solidFill>
              </a:defRPr>
            </a:lvl1pPr>
          </a:lstStyle>
          <a:p>
            <a:r>
              <a:rPr lang="en-US" dirty="0" err="1"/>
              <a:t>Pristatymo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(Arial Bold, Italic, 28–32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E97D14A5-C17B-D34E-94C6-4A3C6BBB81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55264" y="5344668"/>
            <a:ext cx="5400885" cy="4709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Autorius</a:t>
            </a:r>
            <a:r>
              <a:rPr lang="en-US" dirty="0"/>
              <a:t> (-</a:t>
            </a:r>
            <a:r>
              <a:rPr lang="en-US" dirty="0" err="1"/>
              <a:t>iai</a:t>
            </a:r>
            <a:r>
              <a:rPr lang="en-US" dirty="0"/>
              <a:t>), Arial Bold, 20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298611AB-5810-1845-B6E4-72E4E79550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1349" y="5875020"/>
            <a:ext cx="2844800" cy="4709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Data, Arial 20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9911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ė _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C173C34-2960-D145-AB41-31D41D89B0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51407"/>
            <a:ext cx="9144000" cy="50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F1EE80-EE0D-FA48-9C0D-A9F4E53E80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5039" y="467627"/>
            <a:ext cx="681110" cy="778411"/>
          </a:xfrm>
          <a:prstGeom prst="rect">
            <a:avLst/>
          </a:prstGeom>
        </p:spPr>
      </p:pic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B61ECF2-CC70-3E4C-A955-F518A6106F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636" y="351666"/>
            <a:ext cx="6353636" cy="91408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3240"/>
              </a:lnSpc>
              <a:buNone/>
              <a:defRPr sz="2800" b="1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 err="1"/>
              <a:t>Skaidrės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per dvi </a:t>
            </a:r>
            <a:r>
              <a:rPr lang="en-US" dirty="0" err="1"/>
              <a:t>eilutes</a:t>
            </a:r>
            <a:r>
              <a:rPr lang="en-US" dirty="0"/>
              <a:t> (Arial Bold, 28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EB08E81-09FB-674C-923C-FAF65DE773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4636" y="1376413"/>
            <a:ext cx="4307395" cy="7358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50000"/>
              </a:lnSpc>
              <a:buNone/>
              <a:defRPr sz="1400" b="0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 err="1"/>
              <a:t>Papildomas</a:t>
            </a:r>
            <a:r>
              <a:rPr lang="en-US" dirty="0"/>
              <a:t> </a:t>
            </a:r>
            <a:r>
              <a:rPr lang="en-US" dirty="0" err="1"/>
              <a:t>arba</a:t>
            </a:r>
            <a:r>
              <a:rPr lang="en-US" dirty="0"/>
              <a:t> </a:t>
            </a:r>
            <a:r>
              <a:rPr lang="en-US" dirty="0" err="1"/>
              <a:t>paaiškinamasis</a:t>
            </a:r>
            <a:r>
              <a:rPr lang="en-US" dirty="0"/>
              <a:t> </a:t>
            </a:r>
            <a:r>
              <a:rPr lang="en-US" dirty="0" err="1"/>
              <a:t>skaidrės</a:t>
            </a:r>
            <a:r>
              <a:rPr lang="en-US" dirty="0"/>
              <a:t> </a:t>
            </a:r>
            <a:r>
              <a:rPr lang="en-US" dirty="0" err="1"/>
              <a:t>tekstas</a:t>
            </a:r>
            <a:r>
              <a:rPr lang="en-US" dirty="0"/>
              <a:t>, </a:t>
            </a:r>
            <a:r>
              <a:rPr lang="en-US" dirty="0" err="1"/>
              <a:t>besitęsiantis</a:t>
            </a:r>
            <a:r>
              <a:rPr lang="en-US" dirty="0"/>
              <a:t> per dvi </a:t>
            </a:r>
            <a:r>
              <a:rPr lang="en-US" dirty="0" err="1"/>
              <a:t>eilutes</a:t>
            </a:r>
            <a:r>
              <a:rPr lang="en-US" dirty="0"/>
              <a:t> (Arial, 14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CF5DF8B-65F6-F344-BFF0-319134C686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636" y="2610023"/>
            <a:ext cx="8261513" cy="330817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i="0" u="none" strike="noStrike" smtClean="0">
                <a:effectLst/>
              </a:defRPr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integer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. Arial, 18 pt.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D401ECE-B96E-9A4B-89FD-3289E163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8749" y="6421437"/>
            <a:ext cx="2057400" cy="365125"/>
          </a:xfrm>
          <a:prstGeom prst="rect">
            <a:avLst/>
          </a:prstGeom>
        </p:spPr>
        <p:txBody>
          <a:bodyPr tIns="46800" rIns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9422C9-1E47-FC4B-AEE4-3DD6AA650B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810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urinio skaidrė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DF3CA79-289E-7547-B369-E31EA85276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5039" y="252144"/>
            <a:ext cx="681110" cy="778411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7F4D278-51F5-D14F-A97C-AC908F8528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636" y="1682923"/>
            <a:ext cx="8261513" cy="330817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i="0" u="none" strike="noStrike">
                <a:effectLst/>
              </a:defRPr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integer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. Arial, 18 pt.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035FC413-2DB8-6F43-A365-C3AE16F9BC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636" y="184309"/>
            <a:ext cx="6742764" cy="91408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3240"/>
              </a:lnSpc>
              <a:buNone/>
              <a:defRPr sz="2800" b="1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 err="1"/>
              <a:t>Skaidrės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</a:t>
            </a:r>
            <a:r>
              <a:rPr lang="en-US" dirty="0" err="1"/>
              <a:t>vienoje</a:t>
            </a:r>
            <a:r>
              <a:rPr lang="en-US" dirty="0"/>
              <a:t> </a:t>
            </a:r>
            <a:r>
              <a:rPr lang="en-US" dirty="0" err="1"/>
              <a:t>eilutėje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64FBFC-1D97-5348-ABA4-2B4FAF6A6E2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51407"/>
            <a:ext cx="9144000" cy="508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41ECD10-ADBF-0440-8FC6-FD355EFE2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8749" y="6421437"/>
            <a:ext cx="2057400" cy="365125"/>
          </a:xfrm>
          <a:prstGeom prst="rect">
            <a:avLst/>
          </a:prstGeom>
        </p:spPr>
        <p:txBody>
          <a:bodyPr tIns="46800" rIns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9422C9-1E47-FC4B-AEE4-3DD6AA650B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061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ė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DF6C318-9CC7-1342-9E3F-2D2AA2A278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553"/>
            <a:ext cx="9144000" cy="1282700"/>
          </a:xfrm>
          <a:prstGeom prst="rect">
            <a:avLst/>
          </a:prstGeom>
        </p:spPr>
      </p:pic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5796E10E-2855-B645-9157-69ABD0AF6E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636" y="184309"/>
            <a:ext cx="6742764" cy="91408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3240"/>
              </a:lnSpc>
              <a:buNone/>
              <a:defRPr sz="2800" b="1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 err="1"/>
              <a:t>Skaidrės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</a:t>
            </a:r>
            <a:r>
              <a:rPr lang="en-US" dirty="0" err="1"/>
              <a:t>vienoje</a:t>
            </a:r>
            <a:r>
              <a:rPr lang="en-US" dirty="0"/>
              <a:t> </a:t>
            </a:r>
            <a:r>
              <a:rPr lang="en-US" dirty="0" err="1"/>
              <a:t>eilutėje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3CA79-289E-7547-B369-E31EA8527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5039" y="252144"/>
            <a:ext cx="681110" cy="778411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7F4D278-51F5-D14F-A97C-AC908F8528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636" y="1682923"/>
            <a:ext cx="8261513" cy="330817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i="0" u="none" strike="noStrike">
                <a:effectLst/>
              </a:defRPr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integer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. Arial, 18 pt.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870F7F1-323C-6746-9C9E-419766E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8749" y="6421437"/>
            <a:ext cx="2057400" cy="365125"/>
          </a:xfrm>
          <a:prstGeom prst="rect">
            <a:avLst/>
          </a:prstGeom>
        </p:spPr>
        <p:txBody>
          <a:bodyPr tIns="46800" rIns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9422C9-1E47-FC4B-AEE4-3DD6AA650B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414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ė _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A1F09C-AD04-1A46-9582-BCF9F7473E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553"/>
            <a:ext cx="9144000" cy="1282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F3CA79-289E-7547-B369-E31EA8527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5039" y="252144"/>
            <a:ext cx="681110" cy="778411"/>
          </a:xfrm>
          <a:prstGeom prst="rect">
            <a:avLst/>
          </a:prstGeom>
        </p:spPr>
      </p:pic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CCE9F64F-44D1-3B4E-9240-3BD03FFFB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636" y="1682923"/>
            <a:ext cx="8261513" cy="330817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i="0" u="none" strike="noStrike">
                <a:effectLst/>
              </a:defRPr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integer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. Arial, 18 pt.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7F67A23-B747-8441-B85B-89CCB727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8749" y="6421437"/>
            <a:ext cx="2057400" cy="365125"/>
          </a:xfrm>
          <a:prstGeom prst="rect">
            <a:avLst/>
          </a:prstGeom>
        </p:spPr>
        <p:txBody>
          <a:bodyPr tIns="46800" rIns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9422C9-1E47-FC4B-AEE4-3DD6AA650B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AAB6F54-1A9E-594B-BFD7-5192E6AD99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636" y="204204"/>
            <a:ext cx="6353636" cy="91408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3240"/>
              </a:lnSpc>
              <a:buNone/>
              <a:defRPr sz="2800" b="1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 err="1"/>
              <a:t>Skaidrės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per dvi </a:t>
            </a:r>
            <a:r>
              <a:rPr lang="en-US" dirty="0" err="1"/>
              <a:t>eilutes</a:t>
            </a:r>
            <a:r>
              <a:rPr lang="en-US" dirty="0"/>
              <a:t> (Arial Bold, 28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15240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ė _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7E66E2-5D03-C847-8006-2FEBE16D5A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293735"/>
            <a:ext cx="9144000" cy="156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4B7227-6E63-ED42-93C4-5734328A276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5039" y="5687744"/>
            <a:ext cx="681110" cy="778411"/>
          </a:xfrm>
          <a:prstGeom prst="rect">
            <a:avLst/>
          </a:prstGeom>
        </p:spPr>
      </p:pic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38F4E54-807A-E04D-96DC-A01F431D4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636" y="5594508"/>
            <a:ext cx="6158564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3240"/>
              </a:lnSpc>
              <a:buNone/>
              <a:defRPr sz="2000" b="1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 err="1"/>
              <a:t>Renginio</a:t>
            </a:r>
            <a:r>
              <a:rPr lang="en-US" dirty="0"/>
              <a:t> </a:t>
            </a:r>
            <a:r>
              <a:rPr lang="en-US" dirty="0" err="1"/>
              <a:t>vieta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(Arial Bold, 20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ED3B809A-D148-C346-89D1-CC101517FD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4636" y="6143092"/>
            <a:ext cx="2297764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3240"/>
              </a:lnSpc>
              <a:buNone/>
              <a:defRPr sz="2000" b="0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/>
              <a:t>Data (Arial, 20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6FC630C-4B60-8042-82F0-6A37D41B1EF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52959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1463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ė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3516A138-7B6E-784E-A6E2-F1D12C2CAA6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-1"/>
            <a:ext cx="9144000" cy="63499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896DBD-0EAB-204A-9322-7E818BE933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51407"/>
            <a:ext cx="9144000" cy="508000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612D5D5-394F-8342-BAA3-A6E19B14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8749" y="6421437"/>
            <a:ext cx="2057400" cy="365125"/>
          </a:xfrm>
          <a:prstGeom prst="rect">
            <a:avLst/>
          </a:prstGeom>
        </p:spPr>
        <p:txBody>
          <a:bodyPr tIns="46800" rIns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9422C9-1E47-FC4B-AEE4-3DD6AA650B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66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ė _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52B490A-D051-B641-8310-463EB7B25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282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F3CA79-289E-7547-B369-E31EA8527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5039" y="252144"/>
            <a:ext cx="681110" cy="778411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7D2B38C-D6DC-B74B-94C2-8C60C3A5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8749" y="6421437"/>
            <a:ext cx="2057400" cy="365125"/>
          </a:xfrm>
          <a:prstGeom prst="rect">
            <a:avLst/>
          </a:prstGeom>
        </p:spPr>
        <p:txBody>
          <a:bodyPr tIns="46800" rIns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9422C9-1E47-FC4B-AEE4-3DD6AA650B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A285705E-EB3D-A44F-8BDF-DBF2FC655B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636" y="1682923"/>
            <a:ext cx="8261513" cy="330817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i="0" u="none" strike="noStrike">
                <a:effectLst/>
              </a:defRPr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integer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. Arial, 18 pt.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0BAAB415-8571-3F4B-8610-2E2A8A6081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636" y="204204"/>
            <a:ext cx="6353636" cy="91408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3240"/>
              </a:lnSpc>
              <a:buNone/>
              <a:defRPr sz="2800" b="1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 err="1"/>
              <a:t>Skaidrės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per dvi </a:t>
            </a:r>
            <a:r>
              <a:rPr lang="en-US" dirty="0" err="1"/>
              <a:t>eilutes</a:t>
            </a:r>
            <a:r>
              <a:rPr lang="en-US" dirty="0"/>
              <a:t> (Arial Bold, 28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47661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Spustelėkite norėdami redaguoti šablono paantraštės stilių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C676-D37C-4C3C-AD70-0279666E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923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C676-D37C-4C3C-AD70-0279666E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429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C676-D37C-4C3C-AD70-0279666E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69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C676-D37C-4C3C-AD70-0279666E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980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C676-D37C-4C3C-AD70-0279666E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372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C676-D37C-4C3C-AD70-0279666E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53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C676-D37C-4C3C-AD70-0279666E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2969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C676-D37C-4C3C-AD70-0279666E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7821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lt-LT"/>
              <a:t>Spustelėkite piktogramą norėdami įtraukti paveikslėlį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C676-D37C-4C3C-AD70-0279666E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1045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C676-D37C-4C3C-AD70-0279666E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8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ė _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9EB160A-9101-F845-BCF6-D62D3D16E2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295900"/>
            <a:ext cx="9144000" cy="156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4B7227-6E63-ED42-93C4-5734328A276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5039" y="5687744"/>
            <a:ext cx="681110" cy="778411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6FC630C-4B60-8042-82F0-6A37D41B1EF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52959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F20E715-0FDB-4A42-B3C4-974A826D47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636" y="5594508"/>
            <a:ext cx="6158564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3240"/>
              </a:lnSpc>
              <a:buNone/>
              <a:defRPr sz="2000" b="1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 err="1"/>
              <a:t>Renginio</a:t>
            </a:r>
            <a:r>
              <a:rPr lang="en-US" dirty="0"/>
              <a:t> </a:t>
            </a:r>
            <a:r>
              <a:rPr lang="en-US" dirty="0" err="1"/>
              <a:t>vieta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(Arial Bold, 20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8ED548-2E19-5A4D-A05D-DC2CA15894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4636" y="6143092"/>
            <a:ext cx="2297764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3240"/>
              </a:lnSpc>
              <a:buNone/>
              <a:defRPr sz="2000" b="0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/>
              <a:t>Data (Arial, 20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890032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C676-D37C-4C3C-AD70-0279666E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3778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urinio skaidrė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9226FE-999F-A146-B69C-D14089FDEE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282700"/>
          </a:xfrm>
          <a:prstGeom prst="rect">
            <a:avLst/>
          </a:prstGeom>
        </p:spPr>
      </p:pic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5796E10E-2855-B645-9157-69ABD0AF6E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636" y="184309"/>
            <a:ext cx="6742764" cy="91408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3240"/>
              </a:lnSpc>
              <a:buNone/>
              <a:defRPr sz="2800" b="1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 err="1"/>
              <a:t>Skaidrės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</a:t>
            </a:r>
            <a:r>
              <a:rPr lang="en-US" dirty="0" err="1"/>
              <a:t>vienoje</a:t>
            </a:r>
            <a:r>
              <a:rPr lang="en-US" dirty="0"/>
              <a:t> </a:t>
            </a:r>
            <a:r>
              <a:rPr lang="en-US" dirty="0" err="1"/>
              <a:t>eilutėje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3CA79-289E-7547-B369-E31EA8527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5039" y="252144"/>
            <a:ext cx="681110" cy="778411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7F4D278-51F5-D14F-A97C-AC908F8528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636" y="1682923"/>
            <a:ext cx="8261513" cy="330817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i="0" u="none" strike="noStrike">
                <a:effectLst/>
              </a:defRPr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integer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. Arial, 18 pt.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870F7F1-323C-6746-9C9E-419766E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8749" y="6421437"/>
            <a:ext cx="2057400" cy="365125"/>
          </a:xfrm>
          <a:prstGeom prst="rect">
            <a:avLst/>
          </a:prstGeom>
        </p:spPr>
        <p:txBody>
          <a:bodyPr tIns="46800" rIns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9422C9-1E47-FC4B-AEE4-3DD6AA650B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17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ė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3516A138-7B6E-784E-A6E2-F1D12C2CAA6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-1"/>
            <a:ext cx="9144000" cy="63499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F9A4B5-0A6F-EE40-ABA5-D09EA27FA2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50000"/>
            <a:ext cx="9144000" cy="508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43646B2-819A-6A41-81D1-C7419565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8749" y="6421437"/>
            <a:ext cx="2057400" cy="365125"/>
          </a:xfrm>
          <a:prstGeom prst="rect">
            <a:avLst/>
          </a:prstGeom>
        </p:spPr>
        <p:txBody>
          <a:bodyPr tIns="46800" rIns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9422C9-1E47-FC4B-AEE4-3DD6AA650B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7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rmoji skaidr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3604" y="2642615"/>
            <a:ext cx="4480560" cy="15087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ts val="4040"/>
              </a:lnSpc>
              <a:defRPr sz="3200" b="1" i="1">
                <a:solidFill>
                  <a:srgbClr val="7F298F"/>
                </a:solidFill>
              </a:defRPr>
            </a:lvl1pPr>
          </a:lstStyle>
          <a:p>
            <a:r>
              <a:rPr lang="en-US" dirty="0" err="1"/>
              <a:t>Pristatymo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(Arial Bold, Italic, 28–32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1DACB88F-4F1F-604F-8E83-313F06C5EB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55264" y="5344668"/>
            <a:ext cx="5400885" cy="4709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Autorius</a:t>
            </a:r>
            <a:r>
              <a:rPr lang="en-US" dirty="0"/>
              <a:t> (-</a:t>
            </a:r>
            <a:r>
              <a:rPr lang="en-US" dirty="0" err="1"/>
              <a:t>iai</a:t>
            </a:r>
            <a:r>
              <a:rPr lang="en-US" dirty="0"/>
              <a:t>), Arial Bold, 20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3E751208-DE29-C344-8650-0F8EE6DAE3B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1349" y="5875020"/>
            <a:ext cx="2844800" cy="4709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Data, Arial 20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2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ė _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8898297-7B12-8746-9069-1272A9635C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50000"/>
            <a:ext cx="9144000" cy="50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F1EE80-EE0D-FA48-9C0D-A9F4E53E80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5039" y="467627"/>
            <a:ext cx="681110" cy="778411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BBF2D0-31DF-7C42-B3EB-86350042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8749" y="6421437"/>
            <a:ext cx="2057400" cy="365125"/>
          </a:xfrm>
          <a:prstGeom prst="rect">
            <a:avLst/>
          </a:prstGeom>
        </p:spPr>
        <p:txBody>
          <a:bodyPr tIns="46800" rIns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9422C9-1E47-FC4B-AEE4-3DD6AA650B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CBEB8CB-449D-E746-9566-87EEE4E187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636" y="351666"/>
            <a:ext cx="6353636" cy="91408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3240"/>
              </a:lnSpc>
              <a:buNone/>
              <a:defRPr sz="2800" b="1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 err="1"/>
              <a:t>Skaidrės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per dvi </a:t>
            </a:r>
            <a:r>
              <a:rPr lang="en-US" dirty="0" err="1"/>
              <a:t>eilutes</a:t>
            </a:r>
            <a:r>
              <a:rPr lang="en-US" dirty="0"/>
              <a:t> (Arial Bold, 28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FD9645E-235F-6A45-ADA3-2471A1EDBC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4636" y="1376413"/>
            <a:ext cx="4307395" cy="7358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50000"/>
              </a:lnSpc>
              <a:buNone/>
              <a:defRPr sz="1400" b="0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lvl="0"/>
            <a:r>
              <a:rPr lang="en-US" dirty="0" err="1"/>
              <a:t>Papildomas</a:t>
            </a:r>
            <a:r>
              <a:rPr lang="en-US" dirty="0"/>
              <a:t> </a:t>
            </a:r>
            <a:r>
              <a:rPr lang="en-US" dirty="0" err="1"/>
              <a:t>arba</a:t>
            </a:r>
            <a:r>
              <a:rPr lang="en-US" dirty="0"/>
              <a:t> </a:t>
            </a:r>
            <a:r>
              <a:rPr lang="en-US" dirty="0" err="1"/>
              <a:t>paaiškinamasis</a:t>
            </a:r>
            <a:r>
              <a:rPr lang="en-US" dirty="0"/>
              <a:t> </a:t>
            </a:r>
            <a:r>
              <a:rPr lang="en-US" dirty="0" err="1"/>
              <a:t>skaidrės</a:t>
            </a:r>
            <a:r>
              <a:rPr lang="en-US" dirty="0"/>
              <a:t> </a:t>
            </a:r>
            <a:r>
              <a:rPr lang="en-US" dirty="0" err="1"/>
              <a:t>tekstas</a:t>
            </a:r>
            <a:r>
              <a:rPr lang="en-US" dirty="0"/>
              <a:t>, </a:t>
            </a:r>
            <a:r>
              <a:rPr lang="en-US" dirty="0" err="1"/>
              <a:t>besitęsiantis</a:t>
            </a:r>
            <a:r>
              <a:rPr lang="en-US" dirty="0"/>
              <a:t> per dvi </a:t>
            </a:r>
            <a:r>
              <a:rPr lang="en-US" dirty="0" err="1"/>
              <a:t>eilutes</a:t>
            </a:r>
            <a:r>
              <a:rPr lang="en-US" dirty="0"/>
              <a:t> (Arial, 14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0705319-3685-B44C-92B2-9E3953B8E5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636" y="2610023"/>
            <a:ext cx="8261513" cy="330817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i="0" u="none" strike="noStrike" smtClean="0">
                <a:effectLst/>
              </a:defRPr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integer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. Arial, 18 pt.</a:t>
            </a:r>
          </a:p>
        </p:txBody>
      </p:sp>
    </p:spTree>
    <p:extLst>
      <p:ext uri="{BB962C8B-B14F-4D97-AF65-F5344CB8AC3E}">
        <p14:creationId xmlns:p14="http://schemas.microsoft.com/office/powerpoint/2010/main" val="131716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15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02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554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07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08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97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943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49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The-proposed-Resnet50-CNN-architecture_fig3_338253578" TargetMode="External"/><Relationship Id="rId7" Type="http://schemas.openxmlformats.org/officeDocument/2006/relationships/hyperlink" Target="https://arxiv.org/pdf/1707.01700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1.xml"/><Relationship Id="rId6" Type="http://schemas.openxmlformats.org/officeDocument/2006/relationships/hyperlink" Target="https://www.researchgate.net/figure/Example-on-KNN-classifier_fig1_331424423" TargetMode="External"/><Relationship Id="rId5" Type="http://schemas.openxmlformats.org/officeDocument/2006/relationships/hyperlink" Target="https://www.kaggle.com/jessicali9530/coil100" TargetMode="External"/><Relationship Id="rId4" Type="http://schemas.openxmlformats.org/officeDocument/2006/relationships/hyperlink" Target="https://arxiv.org/pdf/1311.2901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FC671600-0B6D-4B20-972E-C8A6D2A16F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37611" y="4803228"/>
            <a:ext cx="5230772" cy="1618208"/>
          </a:xfrm>
        </p:spPr>
        <p:txBody>
          <a:bodyPr/>
          <a:lstStyle/>
          <a:p>
            <a:pPr algn="r">
              <a:lnSpc>
                <a:spcPct val="150000"/>
              </a:lnSpc>
              <a:spcBef>
                <a:spcPts val="0"/>
              </a:spcBef>
            </a:pPr>
            <a:endParaRPr lang="lt-LT" sz="2000" b="0" dirty="0"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lt-LT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author</a:t>
            </a:r>
            <a:r>
              <a:rPr lang="lt-LT" sz="1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lt-LT" sz="1800" b="0" dirty="0">
                <a:latin typeface="Times New Roman" pitchFamily="18" charset="0"/>
                <a:cs typeface="Times New Roman" pitchFamily="18" charset="0"/>
              </a:rPr>
              <a:t>Vitalija Serapinaitė</a:t>
            </a: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lt-LT" sz="1800" dirty="0">
                <a:latin typeface="Times New Roman" pitchFamily="18" charset="0"/>
                <a:cs typeface="Times New Roman" pitchFamily="18" charset="0"/>
              </a:rPr>
              <a:t>Lecturer: </a:t>
            </a:r>
            <a:r>
              <a:rPr lang="en-US" sz="1800" b="0" dirty="0" err="1">
                <a:latin typeface="Times New Roman" pitchFamily="18" charset="0"/>
                <a:cs typeface="Times New Roman" pitchFamily="18" charset="0"/>
              </a:rPr>
              <a:t>assoc</a:t>
            </a:r>
            <a:r>
              <a:rPr lang="lt-LT" sz="1800" b="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prof</a:t>
            </a:r>
            <a:r>
              <a:rPr lang="lt-LT" sz="1800" b="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lt-LT" sz="1800" b="0" dirty="0">
                <a:latin typeface="Times New Roman" pitchFamily="18" charset="0"/>
                <a:cs typeface="Times New Roman" pitchFamily="18" charset="0"/>
              </a:rPr>
              <a:t>ęstutis Jankauskas</a:t>
            </a:r>
            <a:endParaRPr lang="en-US" sz="1800" b="0" dirty="0"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en-US" dirty="0"/>
          </a:p>
        </p:txBody>
      </p:sp>
      <p:sp>
        <p:nvSpPr>
          <p:cNvPr id="14" name="Teksto vietos rezervavimo ženklas 13">
            <a:extLst>
              <a:ext uri="{FF2B5EF4-FFF2-40B4-BE49-F238E27FC236}">
                <a16:creationId xmlns:a16="http://schemas.microsoft.com/office/drawing/2014/main" id="{6CEBDF8D-9829-467B-A913-E80F554882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1243" y="1181818"/>
            <a:ext cx="8261513" cy="3114137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KAUNAS UNIVERSITY OF TECHNOLOGY</a:t>
            </a:r>
            <a:br>
              <a:rPr lang="lt-LT" sz="1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INFORMATICS FACULTY</a:t>
            </a:r>
            <a:endParaRPr lang="lt-LT" sz="20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00"/>
              </a:spcBef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lt-LT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Feature transferability in images with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ResNet50</a:t>
            </a:r>
            <a:endParaRPr lang="lt-LT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Initial project presentation</a:t>
            </a:r>
            <a:br>
              <a:rPr lang="lt-LT" dirty="0"/>
            </a:br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BAE493-A4F1-4B07-9A9B-01F7AF77860F}"/>
              </a:ext>
            </a:extLst>
          </p:cNvPr>
          <p:cNvSpPr txBox="1"/>
          <p:nvPr/>
        </p:nvSpPr>
        <p:spPr>
          <a:xfrm>
            <a:off x="987228" y="6221382"/>
            <a:ext cx="72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>
                <a:latin typeface="Times New Roman" pitchFamily="18" charset="0"/>
                <a:cs typeface="Times New Roman" pitchFamily="18" charset="0"/>
              </a:rPr>
              <a:t>KAUNAS, 2021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Skaidrės numerio vietos rezervavimo ženklas 16">
            <a:extLst>
              <a:ext uri="{FF2B5EF4-FFF2-40B4-BE49-F238E27FC236}">
                <a16:creationId xmlns:a16="http://schemas.microsoft.com/office/drawing/2014/main" id="{6D6FD949-E8A1-4F03-BB9A-9421AC5D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22C9-1E47-FC4B-AEE4-3DD6AA650B55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22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333E92-BFE8-4049-8209-37B077CE16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 grouping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21703-615E-40E6-A002-4CC32FDD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22C9-1E47-FC4B-AEE4-3DD6AA650B5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72B7D8-93C6-4531-BFBB-8DBC3128CA36}"/>
              </a:ext>
            </a:extLst>
          </p:cNvPr>
          <p:cNvSpPr txBox="1"/>
          <p:nvPr/>
        </p:nvSpPr>
        <p:spPr>
          <a:xfrm>
            <a:off x="1208689" y="6027360"/>
            <a:ext cx="656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Grouping model implementation.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F27BC-36C0-431E-82C2-3EE8B1EF0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139" y="1666613"/>
            <a:ext cx="5312978" cy="424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20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8250C9-9438-43FE-8D42-FD6A964909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300D0-DB00-4CDF-93C3-3803B91663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urity measures how homogenous clusters are.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1C129-1081-4CDC-B572-B152772A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22C9-1E47-FC4B-AEE4-3DD6AA650B5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AFA904-20BF-49C2-BA30-1624F2BC8E30}"/>
              </a:ext>
            </a:extLst>
          </p:cNvPr>
          <p:cNvSpPr/>
          <p:nvPr/>
        </p:nvSpPr>
        <p:spPr>
          <a:xfrm>
            <a:off x="1255107" y="2670918"/>
            <a:ext cx="1008993" cy="103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DE8E9E-6428-493E-A88C-B356AD1BB5FC}"/>
              </a:ext>
            </a:extLst>
          </p:cNvPr>
          <p:cNvSpPr/>
          <p:nvPr/>
        </p:nvSpPr>
        <p:spPr>
          <a:xfrm>
            <a:off x="5217291" y="2354318"/>
            <a:ext cx="3576585" cy="2921875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FD6DFB-D48D-40D0-89C5-471B2B33E12A}"/>
              </a:ext>
            </a:extLst>
          </p:cNvPr>
          <p:cNvSpPr/>
          <p:nvPr/>
        </p:nvSpPr>
        <p:spPr>
          <a:xfrm>
            <a:off x="1017671" y="2317533"/>
            <a:ext cx="3576585" cy="295866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B0DE50-EE2A-4A73-9FBE-FE9516485B0F}"/>
              </a:ext>
            </a:extLst>
          </p:cNvPr>
          <p:cNvSpPr/>
          <p:nvPr/>
        </p:nvSpPr>
        <p:spPr>
          <a:xfrm>
            <a:off x="2501536" y="2634108"/>
            <a:ext cx="1008993" cy="103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98A1A-9B4F-4A85-A2B9-71FDA19A4A13}"/>
              </a:ext>
            </a:extLst>
          </p:cNvPr>
          <p:cNvSpPr/>
          <p:nvPr/>
        </p:nvSpPr>
        <p:spPr>
          <a:xfrm>
            <a:off x="1255106" y="3861215"/>
            <a:ext cx="1008993" cy="103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5FF279-388E-4AB5-9590-5F0F6AC370FC}"/>
              </a:ext>
            </a:extLst>
          </p:cNvPr>
          <p:cNvSpPr/>
          <p:nvPr/>
        </p:nvSpPr>
        <p:spPr>
          <a:xfrm>
            <a:off x="2501534" y="3905884"/>
            <a:ext cx="1008993" cy="103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1A97A5-1CAB-4D95-A5F1-46D8E7E85D56}"/>
              </a:ext>
            </a:extLst>
          </p:cNvPr>
          <p:cNvSpPr/>
          <p:nvPr/>
        </p:nvSpPr>
        <p:spPr>
          <a:xfrm>
            <a:off x="5432969" y="2599927"/>
            <a:ext cx="1008993" cy="103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53AB62-0B2D-4BA4-B855-CD10F5AA2952}"/>
              </a:ext>
            </a:extLst>
          </p:cNvPr>
          <p:cNvSpPr/>
          <p:nvPr/>
        </p:nvSpPr>
        <p:spPr>
          <a:xfrm>
            <a:off x="6799977" y="2599926"/>
            <a:ext cx="1008993" cy="10378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68DB65-75EA-477A-A846-8545EE5CB5D6}"/>
              </a:ext>
            </a:extLst>
          </p:cNvPr>
          <p:cNvSpPr/>
          <p:nvPr/>
        </p:nvSpPr>
        <p:spPr>
          <a:xfrm>
            <a:off x="5432969" y="3905884"/>
            <a:ext cx="1008993" cy="10378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879281-D42B-4C34-B93B-4AF46F04B8E8}"/>
              </a:ext>
            </a:extLst>
          </p:cNvPr>
          <p:cNvSpPr/>
          <p:nvPr/>
        </p:nvSpPr>
        <p:spPr>
          <a:xfrm>
            <a:off x="6879901" y="3905883"/>
            <a:ext cx="1008993" cy="1037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A6F650-F7C5-42D1-B077-2CB0FDA13442}"/>
              </a:ext>
            </a:extLst>
          </p:cNvPr>
          <p:cNvSpPr txBox="1"/>
          <p:nvPr/>
        </p:nvSpPr>
        <p:spPr>
          <a:xfrm>
            <a:off x="1017671" y="5573002"/>
            <a:ext cx="34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purity, homogenous cluster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20E186-46AA-493E-BBDF-984F096079FB}"/>
              </a:ext>
            </a:extLst>
          </p:cNvPr>
          <p:cNvSpPr txBox="1"/>
          <p:nvPr/>
        </p:nvSpPr>
        <p:spPr>
          <a:xfrm>
            <a:off x="5191194" y="5573002"/>
            <a:ext cx="34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purity, heterogeneous cluster</a:t>
            </a:r>
          </a:p>
        </p:txBody>
      </p:sp>
    </p:spTree>
    <p:extLst>
      <p:ext uri="{BB962C8B-B14F-4D97-AF65-F5344CB8AC3E}">
        <p14:creationId xmlns:p14="http://schemas.microsoft.com/office/powerpoint/2010/main" val="1497680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CAE11A-4BE8-4384-A643-138613277D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62851-0C18-435E-9EA7-F12AFE3D19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2801" y="6344193"/>
            <a:ext cx="8261513" cy="51369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Grouping results on 15 unfamiliar and 5 familiar classes samples.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8811A-C820-4E03-9CF3-071D2010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22C9-1E47-FC4B-AEE4-3DD6AA650B5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041F6DD9-7539-4C10-B49F-0270AE7EC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92" y="1270852"/>
            <a:ext cx="7052441" cy="518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31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64352C-DA54-4186-85DC-9083AAFA00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165FF-E9E3-4571-97DF-2631A99C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22C9-1E47-FC4B-AEE4-3DD6AA650B5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35375FA-8D55-4D35-A54D-031A1870D9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4636" y="1423955"/>
            <a:ext cx="8261513" cy="5210223"/>
          </a:xfrm>
        </p:spPr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purity (measures how homogenous clusters are)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0.97 purity which is pretty good but only because of low class number.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t-L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73AC4-B1F0-4713-B59A-7002914C5FD7}"/>
              </a:ext>
            </a:extLst>
          </p:cNvPr>
          <p:cNvSpPr txBox="1"/>
          <p:nvPr/>
        </p:nvSpPr>
        <p:spPr>
          <a:xfrm>
            <a:off x="100536" y="5857586"/>
            <a:ext cx="8849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Guerin, J.;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Gibaru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O.;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Thiery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Nyiri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E. CNN features are also great at unsupervised classification [interactive].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2017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arXiv:1707.01700 [5]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038E49-2721-4866-BC73-B65E82DEA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85" y="2858577"/>
            <a:ext cx="7353518" cy="181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14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64352C-DA54-4186-85DC-9083AAFA00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165FF-E9E3-4571-97DF-2631A99C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22C9-1E47-FC4B-AEE4-3DD6AA650B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35375FA-8D55-4D35-A54D-031A1870D9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4636" y="1423955"/>
            <a:ext cx="8261513" cy="578707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blackbox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that uses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ResNet50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feature extraction and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 to determine similarity. BAD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grouping algorithm can assign new images to familiar classes or create additional clusters.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tested on 15 unfamiliar and 5 familiar classes (10 images each) had 0.98 purity.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extractor and agglomerative clustering method [5] together reached 0.882 purity.</a:t>
            </a:r>
          </a:p>
          <a:p>
            <a:pPr marL="457200" indent="-457200">
              <a:buFont typeface="+mj-lt"/>
              <a:buAutoNum type="arabicPeriod"/>
            </a:pPr>
            <a:endParaRPr lang="lt-L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98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6A6B39-3006-491D-99AE-64FEB9189F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158DD-D410-487A-9487-9F879C5935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4636" y="1682923"/>
            <a:ext cx="8261513" cy="463379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>
                <a:hlinkClick r:id="rId3"/>
              </a:rPr>
              <a:t>https://www.researchgate.net/figure/The-proposed-Resnet50-CNN-architecture_fig3_338253578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https://arxiv.org/pdf/1311.2901.pdf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>
                <a:hlinkClick r:id="rId5"/>
              </a:rPr>
              <a:t>https://www.kaggle.com/jessicali9530/coil100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>
                <a:hlinkClick r:id="rId6"/>
              </a:rPr>
              <a:t>https://www.researchgate.net/figure/Example-on-KNN-classifier_fig1_331424423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>
                <a:hlinkClick r:id="rId7"/>
              </a:rPr>
              <a:t>https://arxiv.org/pdf/1707.01700.pdf</a:t>
            </a: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94862-EDC0-4C50-ADA7-07D4346B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22C9-1E47-FC4B-AEE4-3DD6AA650B5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4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65CEA1-780B-4835-BC1B-9D1B5E4E0B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64D8A-1F1B-4699-90C2-A0EB97DB83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4636" y="1450428"/>
            <a:ext cx="8261513" cy="4813737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have an algorithm that groups unseen images without training is important because: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images is increasing;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are mostly limited;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time for initial analysis part.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28CE7-DA44-4A93-9E85-D2C86EA7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22C9-1E47-FC4B-AEE4-3DD6AA650B5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5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CAF6DF-39DD-46E3-B2B3-6E1FD1D569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and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D94C9-38F5-4CCE-ADC0-AFDA1A0872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4636" y="1234632"/>
            <a:ext cx="8261513" cy="5210223"/>
          </a:xfrm>
        </p:spPr>
        <p:txBody>
          <a:bodyPr/>
          <a:lstStyle/>
          <a:p>
            <a:r>
              <a:rPr lang="lt-L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lt-L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algorithm </a:t>
            </a:r>
            <a:r>
              <a:rPr lang="lt-L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groups seen and unseen images using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ResNet50 </a:t>
            </a:r>
            <a:r>
              <a:rPr lang="lt-L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t-L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endParaRPr lang="lt-L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blackbox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and save average embeddings of 15 </a:t>
            </a:r>
            <a:r>
              <a:rPr lang="lt-L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class images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lt-L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lt-L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logic that groups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familiar and unfamiliar</a:t>
            </a:r>
            <a:r>
              <a:rPr lang="lt-L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blackbox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embeddings;</a:t>
            </a:r>
            <a:endParaRPr lang="lt-L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lt-L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</a:t>
            </a:r>
            <a:r>
              <a:rPr lang="lt-L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15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unfamiliar</a:t>
            </a:r>
            <a:r>
              <a:rPr lang="lt-L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 with known labels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5 familiar classes, compare results with existing models.</a:t>
            </a:r>
            <a:endParaRPr lang="lt-L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lt-L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823B0-2BC8-4B4C-9C8E-73D6B0DD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22C9-1E47-FC4B-AEE4-3DD6AA650B5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8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64352C-DA54-4186-85DC-9083AAFA00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165FF-E9E3-4571-97DF-2631A99C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5686" y="6400038"/>
            <a:ext cx="2057400" cy="365125"/>
          </a:xfrm>
        </p:spPr>
        <p:txBody>
          <a:bodyPr/>
          <a:lstStyle/>
          <a:p>
            <a:fld id="{B29422C9-1E47-FC4B-AEE4-3DD6AA650B5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8" name="Picture 4" descr="The proposed Resnet50 CNN architecture | Download Scientific Diagram">
            <a:extLst>
              <a:ext uri="{FF2B5EF4-FFF2-40B4-BE49-F238E27FC236}">
                <a16:creationId xmlns:a16="http://schemas.microsoft.com/office/drawing/2014/main" id="{4654A951-CA05-4AD4-ABAB-9AAE844AF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57" y="1947948"/>
            <a:ext cx="8128533" cy="35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959667-7CFF-4862-AAAE-56BF51D04C8C}"/>
              </a:ext>
            </a:extLst>
          </p:cNvPr>
          <p:cNvSpPr txBox="1"/>
          <p:nvPr/>
        </p:nvSpPr>
        <p:spPr>
          <a:xfrm>
            <a:off x="3316013" y="5554874"/>
            <a:ext cx="251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ResNet50 [1]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ADE3C8-31F0-497F-B7B6-AF21E5901B84}"/>
              </a:ext>
            </a:extLst>
          </p:cNvPr>
          <p:cNvSpPr/>
          <p:nvPr/>
        </p:nvSpPr>
        <p:spPr>
          <a:xfrm>
            <a:off x="394636" y="1765738"/>
            <a:ext cx="7109750" cy="370138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F2C98A-BF55-4DA8-A984-51CDA66C22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0BF11-6098-4B53-96FE-6B3D1B8FF5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1242" y="5100114"/>
            <a:ext cx="8261513" cy="94333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CNNs see? [2]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D78AD-1B37-4B46-8574-987C28BC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22C9-1E47-FC4B-AEE4-3DD6AA650B5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5FAD6D4-AF78-4BAE-B121-0D55C87E6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97" y="2161779"/>
            <a:ext cx="8719405" cy="269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5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3DB8E0-27E3-48A5-8A66-9FA62AF68D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8424E-03EF-4AB7-8471-A1334265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22C9-1E47-FC4B-AEE4-3DD6AA650B5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B3DB75-FEA6-4CAD-BB38-4E6AFAF4F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609" y="1352576"/>
            <a:ext cx="5399791" cy="4814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A2828D-C276-4685-B620-6475EF74D981}"/>
              </a:ext>
            </a:extLst>
          </p:cNvPr>
          <p:cNvSpPr txBox="1"/>
          <p:nvPr/>
        </p:nvSpPr>
        <p:spPr>
          <a:xfrm>
            <a:off x="1030013" y="6050838"/>
            <a:ext cx="696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Columbia Object Image Library (COIL-100) Dataset [3]</a:t>
            </a:r>
          </a:p>
        </p:txBody>
      </p:sp>
    </p:spTree>
    <p:extLst>
      <p:ext uri="{BB962C8B-B14F-4D97-AF65-F5344CB8AC3E}">
        <p14:creationId xmlns:p14="http://schemas.microsoft.com/office/powerpoint/2010/main" val="146056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64352C-DA54-4186-85DC-9083AAFA00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165FF-E9E3-4571-97DF-2631A99C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22C9-1E47-FC4B-AEE4-3DD6AA650B5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35375FA-8D55-4D35-A54D-031A1870D9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4636" y="1423955"/>
            <a:ext cx="8261513" cy="5210223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an algorithm that:</a:t>
            </a:r>
            <a:endParaRPr lang="lt-L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information about current embedding space and location of known classes embeddings;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Finds images with which model is familiar;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new clusters for unfamiliar embeddings;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Assigns new embeddings to clusters.</a:t>
            </a:r>
            <a:endParaRPr lang="lt-L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lt-L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7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333E92-BFE8-4049-8209-37B077CE16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blackbox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21703-615E-40E6-A002-4CC32FDD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22C9-1E47-FC4B-AEE4-3DD6AA650B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72B7D8-93C6-4531-BFBB-8DBC3128CA36}"/>
              </a:ext>
            </a:extLst>
          </p:cNvPr>
          <p:cNvSpPr txBox="1"/>
          <p:nvPr/>
        </p:nvSpPr>
        <p:spPr>
          <a:xfrm>
            <a:off x="1320790" y="4345942"/>
            <a:ext cx="656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Blackbox model is used to find the distances between two images.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42E0D-00EB-4BEA-A6DA-C2F4CA6DA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36" y="2094504"/>
            <a:ext cx="8421275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9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333E92-BFE8-4049-8209-37B077CE16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blackbox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21703-615E-40E6-A002-4CC32FDD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22C9-1E47-FC4B-AEE4-3DD6AA650B5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5BBDC-F90C-462D-A53C-1B36AC073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52" y="1682923"/>
            <a:ext cx="8030696" cy="43154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72B7D8-93C6-4531-BFBB-8DBC3128CA36}"/>
              </a:ext>
            </a:extLst>
          </p:cNvPr>
          <p:cNvSpPr txBox="1"/>
          <p:nvPr/>
        </p:nvSpPr>
        <p:spPr>
          <a:xfrm>
            <a:off x="1208689" y="6027360"/>
            <a:ext cx="6568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Blackbox model is used to find the distances between familiar embeddings and new image. </a:t>
            </a:r>
          </a:p>
        </p:txBody>
      </p:sp>
    </p:spTree>
    <p:extLst>
      <p:ext uri="{BB962C8B-B14F-4D97-AF65-F5344CB8AC3E}">
        <p14:creationId xmlns:p14="http://schemas.microsoft.com/office/powerpoint/2010/main" val="835806065"/>
      </p:ext>
    </p:extLst>
  </p:cSld>
  <p:clrMapOvr>
    <a:masterClrMapping/>
  </p:clrMapOvr>
</p:sld>
</file>

<file path=ppt/theme/theme1.xml><?xml version="1.0" encoding="utf-8"?>
<a:theme xmlns:a="http://schemas.openxmlformats.org/drawingml/2006/main" name="1 _ Smegeny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 _ Galv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 _ Pjukla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 _ Rank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 _ Kiausini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 _ Dezu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 _ Melynos smegeny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„Office“ 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„Office“ 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„Office“ 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as" ma:contentTypeID="0x0101008A49A271B289DC4A937E4F27C8781E3D" ma:contentTypeVersion="2" ma:contentTypeDescription="Kurkite naują dokumentą." ma:contentTypeScope="" ma:versionID="e37fee9db0b646a6158ed2f0da1aa890">
  <xsd:schema xmlns:xsd="http://www.w3.org/2001/XMLSchema" xmlns:xs="http://www.w3.org/2001/XMLSchema" xmlns:p="http://schemas.microsoft.com/office/2006/metadata/properties" xmlns:ns2="b22733a4-4951-48c5-a492-5d95d9c5d87a" targetNamespace="http://schemas.microsoft.com/office/2006/metadata/properties" ma:root="true" ma:fieldsID="f93e25bb92ef087e3c9401cfbf5cd204" ns2:_="">
    <xsd:import namespace="b22733a4-4951-48c5-a492-5d95d9c5d8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33a4-4951-48c5-a492-5d95d9c5d8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urinio tipas"/>
        <xsd:element ref="dc:title" minOccurs="0" maxOccurs="1" ma:index="4" ma:displayName="Antraštė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BD2CEA-21E4-4EC4-B8B2-C601DC397C1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19E5753-AFBC-4E2D-BD88-16933D5443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2733a4-4951-48c5-a492-5d95d9c5d8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499725-81A4-4F1C-982D-31AC684CD7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10472</TotalTime>
  <Words>520</Words>
  <Application>Microsoft Office PowerPoint</Application>
  <PresentationFormat>On-screen Show (4:3)</PresentationFormat>
  <Paragraphs>88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1 _ Smegenys</vt:lpstr>
      <vt:lpstr>2 _ Galva</vt:lpstr>
      <vt:lpstr>3 _ Pjuklas</vt:lpstr>
      <vt:lpstr>4 _ Ranka</vt:lpstr>
      <vt:lpstr>5 _ Kiausinis</vt:lpstr>
      <vt:lpstr>6 _ Dezute</vt:lpstr>
      <vt:lpstr>7 _ Melynos smegenys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Didžiapetris Domantas</dc:creator>
  <cp:lastModifiedBy>Serapinaitė Vitalija</cp:lastModifiedBy>
  <cp:revision>76</cp:revision>
  <cp:lastPrinted>2019-09-17T08:22:01Z</cp:lastPrinted>
  <dcterms:created xsi:type="dcterms:W3CDTF">2019-09-17T06:19:02Z</dcterms:created>
  <dcterms:modified xsi:type="dcterms:W3CDTF">2021-12-23T16:53:23Z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0x0101008A49A271B289DC4A937E4F27C8781E3D</vt:lpwstr>
  </property>
</Properties>
</file>