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E86F7E3-BB7C-4DA4-85AE-D74FEE4FB59E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69AEAC8-09AF-4337-BD0F-D3FA541B6C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5677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F7E3-BB7C-4DA4-85AE-D74FEE4FB59E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EAC8-09AF-4337-BD0F-D3FA541B6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9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F7E3-BB7C-4DA4-85AE-D74FEE4FB59E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EAC8-09AF-4337-BD0F-D3FA541B6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69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F7E3-BB7C-4DA4-85AE-D74FEE4FB59E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EAC8-09AF-4337-BD0F-D3FA541B6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69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F7E3-BB7C-4DA4-85AE-D74FEE4FB59E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EAC8-09AF-4337-BD0F-D3FA541B6C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013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F7E3-BB7C-4DA4-85AE-D74FEE4FB59E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EAC8-09AF-4337-BD0F-D3FA541B6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80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F7E3-BB7C-4DA4-85AE-D74FEE4FB59E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EAC8-09AF-4337-BD0F-D3FA541B6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45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F7E3-BB7C-4DA4-85AE-D74FEE4FB59E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EAC8-09AF-4337-BD0F-D3FA541B6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27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F7E3-BB7C-4DA4-85AE-D74FEE4FB59E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EAC8-09AF-4337-BD0F-D3FA541B6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10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F7E3-BB7C-4DA4-85AE-D74FEE4FB59E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EAC8-09AF-4337-BD0F-D3FA541B6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90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F7E3-BB7C-4DA4-85AE-D74FEE4FB59E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EAC8-09AF-4337-BD0F-D3FA541B6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11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E86F7E3-BB7C-4DA4-85AE-D74FEE4FB59E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69AEAC8-09AF-4337-BD0F-D3FA541B6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FCE5-D969-773C-5668-672FB231D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044" y="1600201"/>
            <a:ext cx="8689976" cy="250921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1600" dirty="0"/>
              <a:t>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NFOSYS SPRINGBOARD INTERNSHIP 5.0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IN" dirty="0"/>
            </a:br>
            <a:r>
              <a:rPr lang="en-IN" dirty="0"/>
              <a:t>BREAST CANCER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A8E3-A138-AD75-BAE1-0B1F79468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 SHARMILA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PRIYADHARSSHINI RAVIKUMAR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8781B-557D-58B0-4532-0F25D5973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210" y="160021"/>
            <a:ext cx="2141220" cy="1440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54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7B06-0D53-320E-DA19-80D9C120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00243"/>
            <a:ext cx="10364451" cy="1596177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925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0DB1-7B57-AAC9-C91F-2A4AB65B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Breast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CDD7D-5B27-7336-AA61-B90CD965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Breast Cancer Overview: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Breast cancer is one of the most common cancers affecting women worldwide.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can be classified into two categories: </a:t>
            </a:r>
            <a:r>
              <a:rPr lang="en-US" b="1" dirty="0"/>
              <a:t>Benign</a:t>
            </a:r>
            <a:r>
              <a:rPr lang="en-US" dirty="0"/>
              <a:t> (non-cancerous) and </a:t>
            </a:r>
            <a:r>
              <a:rPr lang="en-US" b="1" dirty="0"/>
              <a:t>Malignant</a:t>
            </a:r>
            <a:r>
              <a:rPr lang="en-US" dirty="0"/>
              <a:t> (cancerous).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Types of Breast Cancer: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Benign:</a:t>
            </a:r>
            <a:r>
              <a:rPr lang="en-US" dirty="0"/>
              <a:t> Non-cancerous, typically less aggressive.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Malignant:</a:t>
            </a:r>
            <a:r>
              <a:rPr lang="en-US" dirty="0"/>
              <a:t> Cancerous, can spread to other parts of the body (metastasis).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59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5D15-CF9E-715C-D05D-8D8AD8B4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Machine Learning for Early Detection?</a:t>
            </a: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490C28-E1F6-DD0C-6A4B-DC5AA06EB4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7554" y="2647986"/>
            <a:ext cx="120244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Early Detection: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 is key to improving the chances of successful treatment.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Machine Learning?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Screening: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ML models can assist in large-scale automated screening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learning algorithms can improve the accuracy of diagnosis by detecting subtle patterns in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ML can predict the likelihood of cancer becoming malignant, aiding in early intervention.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2DD2-E7C2-E651-BC33-BEF7FC4A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Machine Learning (ML)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017C7-182D-6D6D-5165-2C9FDF21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ML?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subset of AI that allows computers to learn from data without being explicitly programmed.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Supervised Learning in Medical Field: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Breast Cancer Detection:</a:t>
            </a:r>
            <a:r>
              <a:rPr lang="en-US" dirty="0"/>
              <a:t> A supervised learning approach where the model learns from historical data (features and labels) to predict outcomes for new cases.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9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37A2-D14B-54F7-AD37-573B6F6B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3E1B9A-3F6D-45D5-0AB1-A5E9393FBD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75" y="2509486"/>
            <a:ext cx="949811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EDA: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data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patterns, trends, and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relationships between features and target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 in Breast Cancer Detection: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inspect the relationship between features and the diagnosis (benign or malignant).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Countplot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to show the distribution of benign and malignant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identify correlations between different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BD55-99FE-6DE9-086B-34B404E7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and Interpretation of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A5CA-0618-48C5-6C58-FF48FC57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Loading the Dataset:</a:t>
            </a:r>
          </a:p>
          <a:p>
            <a:pPr marL="0" indent="0">
              <a:buNone/>
            </a:pP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= "https://archive.ics.uci.edu/ml/machine-learning-databases/breast-cancer-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wisconsin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wdbc.data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data =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header=none, names=columns)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data.head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indent="0"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Dropping Unnecessary Columns:</a:t>
            </a:r>
          </a:p>
          <a:p>
            <a:pPr marL="0" indent="0">
              <a:buNone/>
            </a:pP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data.drop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('id', axis=1,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inplace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=true)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data['diagnosis'] = data['diagnosis'].map({'m': 1, 'b': 0})</a:t>
            </a:r>
          </a:p>
          <a:p>
            <a:pPr marL="0" indent="0"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68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5D30-54C2-FEDF-1C5D-D0DA661E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00" dirty="0"/>
              <a:t>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69EF-46D9-DD70-0027-2F6C578E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07" y="502640"/>
            <a:ext cx="10364452" cy="7743002"/>
          </a:xfrm>
        </p:spPr>
        <p:txBody>
          <a:bodyPr/>
          <a:lstStyle/>
          <a:p>
            <a:pPr marL="0" indent="0">
              <a:buNone/>
            </a:pPr>
            <a:r>
              <a:rPr lang="en-IN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data.head</a:t>
            </a:r>
            <a:r>
              <a:rPr lang="en-IN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endParaRPr lang="en-IN" sz="1800" cap="none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data.tail</a:t>
            </a:r>
            <a:r>
              <a:rPr lang="en-IN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endParaRPr lang="en-IN" sz="1800" cap="none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data.shape</a:t>
            </a:r>
            <a:r>
              <a:rPr lang="en-IN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endParaRPr lang="en-IN" sz="1800" cap="none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data.info()</a:t>
            </a:r>
          </a:p>
          <a:p>
            <a:pPr marL="0" indent="0">
              <a:buNone/>
            </a:pPr>
            <a:endParaRPr lang="en-IN" sz="1800" cap="none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data.describe</a:t>
            </a:r>
            <a:r>
              <a:rPr lang="en-IN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IN" sz="18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cap="none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data.duplicated</a:t>
            </a:r>
            <a:r>
              <a:rPr lang="en-IN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().sum()</a:t>
            </a:r>
            <a:endParaRPr lang="en-IN" sz="1800" cap="none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sz="1800" cap="none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data.isnull</a:t>
            </a:r>
            <a:r>
              <a:rPr lang="en-IN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().sum()</a:t>
            </a:r>
          </a:p>
          <a:p>
            <a:pPr marL="0" indent="0">
              <a:buNone/>
            </a:pPr>
            <a:endParaRPr lang="en-IN" sz="1800" cap="none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sz="1800" cap="none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25665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5AF3-0468-D2BB-1CD6-E12E544D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56AC-2858-F624-3697-B62A6D41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716946"/>
            <a:ext cx="10364452" cy="3424107"/>
          </a:xfrm>
        </p:spPr>
        <p:txBody>
          <a:bodyPr/>
          <a:lstStyle/>
          <a:p>
            <a:pPr marL="0" indent="0">
              <a:buNone/>
            </a:pPr>
            <a:r>
              <a:rPr lang="en-IN" cap="none" dirty="0" err="1"/>
              <a:t>numerical_cols</a:t>
            </a:r>
            <a:r>
              <a:rPr lang="en-IN" cap="none" dirty="0"/>
              <a:t> = </a:t>
            </a:r>
            <a:r>
              <a:rPr lang="en-IN" cap="none" dirty="0" err="1"/>
              <a:t>data.select_dtypes</a:t>
            </a:r>
            <a:r>
              <a:rPr lang="en-IN" cap="none" dirty="0"/>
              <a:t> (include=</a:t>
            </a:r>
            <a:r>
              <a:rPr lang="en-IN" cap="none" dirty="0" err="1"/>
              <a:t>np.number</a:t>
            </a:r>
            <a:r>
              <a:rPr lang="en-IN" cap="none" dirty="0"/>
              <a:t>).</a:t>
            </a:r>
            <a:r>
              <a:rPr lang="en-IN" cap="none" dirty="0" err="1"/>
              <a:t>columns.tolist</a:t>
            </a:r>
            <a:r>
              <a:rPr lang="en-IN" cap="none" dirty="0"/>
              <a:t>()</a:t>
            </a:r>
            <a:r>
              <a:rPr lang="en-IN" cap="none" dirty="0" err="1"/>
              <a:t>categorical_cols</a:t>
            </a:r>
            <a:r>
              <a:rPr lang="en-IN" cap="none" dirty="0"/>
              <a:t> = </a:t>
            </a:r>
            <a:r>
              <a:rPr lang="en-IN" cap="none" dirty="0" err="1"/>
              <a:t>data.select_dtypes</a:t>
            </a:r>
            <a:r>
              <a:rPr lang="en-IN" cap="none" dirty="0"/>
              <a:t> (include='object').</a:t>
            </a:r>
            <a:r>
              <a:rPr lang="en-IN" cap="none" dirty="0" err="1"/>
              <a:t>columns.tolist</a:t>
            </a:r>
            <a:r>
              <a:rPr lang="en-IN" cap="none" dirty="0"/>
              <a:t>()print(data[</a:t>
            </a:r>
            <a:r>
              <a:rPr lang="en-IN" cap="none" dirty="0" err="1"/>
              <a:t>numerical_cols</a:t>
            </a:r>
            <a:r>
              <a:rPr lang="en-IN" cap="none" dirty="0"/>
              <a:t>])print(data[</a:t>
            </a:r>
            <a:r>
              <a:rPr lang="en-IN" cap="none" dirty="0" err="1"/>
              <a:t>categorical_cols</a:t>
            </a:r>
            <a:r>
              <a:rPr lang="en-IN" cap="none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82940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ED3F-C9D3-7E96-F7DE-368C6488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96DD-DA9B-EA9C-C274-FA2B6F6B3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Summary: </a:t>
            </a:r>
          </a:p>
          <a:p>
            <a:pPr marL="0" indent="0">
              <a:buNone/>
            </a:pPr>
            <a:r>
              <a:rPr lang="en-US" dirty="0"/>
              <a:t>Machine Learning models can significantly enhance the early detection of breast cancer.</a:t>
            </a:r>
          </a:p>
          <a:p>
            <a:pPr marL="0" indent="0">
              <a:buNone/>
            </a:pPr>
            <a:r>
              <a:rPr lang="en-US" dirty="0"/>
              <a:t>EDA helps in understanding the data and uncovering important features.</a:t>
            </a:r>
          </a:p>
          <a:p>
            <a:pPr marL="0" indent="0">
              <a:buNone/>
            </a:pPr>
            <a:r>
              <a:rPr lang="en-US" dirty="0"/>
              <a:t>The project successfully split the dataset for training and testing, which is crucial for building a reliable ML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3178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105</TotalTime>
  <Words>535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Times New Roman</vt:lpstr>
      <vt:lpstr>Wingdings 2</vt:lpstr>
      <vt:lpstr>View</vt:lpstr>
      <vt:lpstr>            INFOSYS SPRINGBOARD INTERNSHIP 5.0     BREAST CANCER DETECTION</vt:lpstr>
      <vt:lpstr>Introduction to Breast Cancer</vt:lpstr>
      <vt:lpstr>Why Use Machine Learning for Early Detection?</vt:lpstr>
      <vt:lpstr>Introduction to Machine Learning (ML)</vt:lpstr>
      <vt:lpstr>Exploratory Data Analysis (EDA)</vt:lpstr>
      <vt:lpstr>Explanation and Interpretation of Code</vt:lpstr>
      <vt:lpstr>/</vt:lpstr>
      <vt:lpstr>.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 Sharmila</dc:creator>
  <cp:lastModifiedBy>V Sharmila</cp:lastModifiedBy>
  <cp:revision>4</cp:revision>
  <dcterms:created xsi:type="dcterms:W3CDTF">2024-10-24T04:52:55Z</dcterms:created>
  <dcterms:modified xsi:type="dcterms:W3CDTF">2024-10-24T11:46:13Z</dcterms:modified>
</cp:coreProperties>
</file>