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embeddedFontLst>
    <p:embeddedFont>
      <p:font typeface="Tw Cen MT" panose="020B0602020104020603" pitchFamily="34" charset="0"/>
      <p:regular r:id="rId7"/>
      <p:bold r:id="rId8"/>
      <p:italic r:id="rId9"/>
      <p:boldItalic r:id="rId10"/>
    </p:embeddedFont>
    <p:embeddedFont>
      <p:font typeface="Trebuchet MS" panose="020B060302020202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2F61-692B-49BF-90E7-22A119413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800" dirty="0"/>
              <a:t>I</a:t>
            </a:r>
            <a:r>
              <a:rPr lang="en-US" sz="11400" dirty="0"/>
              <a:t>S</a:t>
            </a:r>
            <a:r>
              <a:rPr lang="en-US" sz="13800" dirty="0"/>
              <a:t> i</a:t>
            </a:r>
            <a:r>
              <a:rPr lang="en-US" sz="11400" dirty="0"/>
              <a:t>t</a:t>
            </a:r>
            <a:r>
              <a:rPr lang="en-US" sz="13800" dirty="0"/>
              <a:t> M</a:t>
            </a:r>
            <a:r>
              <a:rPr lang="en-US" sz="11500" dirty="0"/>
              <a:t>oist</a:t>
            </a:r>
            <a:r>
              <a:rPr lang="en-US" sz="13800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0609A-B222-4FC1-81E5-2983D4DC4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Iot m</a:t>
            </a:r>
            <a:r>
              <a:rPr lang="en-US" sz="1800" dirty="0"/>
              <a:t>oisture</a:t>
            </a:r>
            <a:r>
              <a:rPr lang="en-US" dirty="0"/>
              <a:t> s</a:t>
            </a:r>
            <a:r>
              <a:rPr lang="en-US" sz="1800" dirty="0"/>
              <a:t>ensor</a:t>
            </a:r>
            <a:endParaRPr lang="en-US" dirty="0"/>
          </a:p>
          <a:p>
            <a:r>
              <a:rPr lang="en-US" sz="1400" dirty="0"/>
              <a:t>V</a:t>
            </a:r>
            <a:r>
              <a:rPr lang="en-US" sz="1100" dirty="0"/>
              <a:t>ivek</a:t>
            </a:r>
            <a:r>
              <a:rPr lang="en-US" sz="1400" dirty="0"/>
              <a:t> S</a:t>
            </a:r>
            <a:r>
              <a:rPr lang="en-US" sz="1100" dirty="0"/>
              <a:t>ocrates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997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5FF7B57D-FF7B-48B3-9F60-9BCEEECF9E7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B95AFDF-FA7D-4311-9C65-6D507D92F47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erson holding a sign&#10;&#10;Description generated with high confidence">
            <a:extLst>
              <a:ext uri="{FF2B5EF4-FFF2-40B4-BE49-F238E27FC236}">
                <a16:creationId xmlns:a16="http://schemas.microsoft.com/office/drawing/2014/main" id="{87724970-3A8B-4405-8D4A-C670D0F03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563" y="998538"/>
            <a:ext cx="4822090" cy="465331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1BEC99-6D13-4E32-AF00-991F3F0A4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P</a:t>
            </a:r>
            <a:r>
              <a:rPr lang="en-US" sz="4800" dirty="0"/>
              <a:t>urpose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3C9F9-6AA1-4BFF-88FA-61DA4C96D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1694479"/>
            <a:ext cx="5448299" cy="501389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Detect Moisture Levels</a:t>
            </a:r>
          </a:p>
          <a:p>
            <a:pPr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Personal and Commercial Use</a:t>
            </a:r>
          </a:p>
          <a:p>
            <a:pPr indent="-2286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Used for:</a:t>
            </a:r>
          </a:p>
          <a:p>
            <a:pPr marL="5143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600" dirty="0"/>
              <a:t>Irrigation Systems</a:t>
            </a:r>
          </a:p>
          <a:p>
            <a:pPr marL="5143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600" dirty="0"/>
              <a:t>Water Overflow Detection</a:t>
            </a:r>
          </a:p>
          <a:p>
            <a:pPr marL="5143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600" dirty="0"/>
              <a:t>Monitoring Controlled Environments:</a:t>
            </a:r>
          </a:p>
          <a:p>
            <a:pPr marL="971550" lvl="2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Server Rooms</a:t>
            </a:r>
          </a:p>
          <a:p>
            <a:pPr marL="971550" lvl="2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Laboratories</a:t>
            </a:r>
          </a:p>
          <a:p>
            <a:pPr marL="971550" lvl="2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Museums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261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D8C2-DD6E-430B-9C6F-D1CAD74F6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633" y="0"/>
            <a:ext cx="2310734" cy="923330"/>
          </a:xfrm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B</a:t>
            </a:r>
            <a:r>
              <a:rPr lang="en-US" sz="4800" dirty="0"/>
              <a:t>udget</a:t>
            </a:r>
            <a:endParaRPr lang="en-US" sz="6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E8DA4F-2F6D-4A1D-914A-6E8DD39D7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490" y="861609"/>
            <a:ext cx="10309020" cy="581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4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CDE4-899E-44A3-B2D6-F0CF6F69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55" y="2082909"/>
            <a:ext cx="11802290" cy="2692182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</a:t>
            </a:r>
            <a:r>
              <a:rPr lang="en-US" sz="6600" dirty="0"/>
              <a:t>ime</a:t>
            </a:r>
            <a:r>
              <a:rPr lang="en-US" sz="8000" dirty="0"/>
              <a:t> f</a:t>
            </a:r>
            <a:r>
              <a:rPr lang="en-US" sz="6600" dirty="0"/>
              <a:t>or</a:t>
            </a:r>
            <a:r>
              <a:rPr lang="en-US" sz="8000" dirty="0"/>
              <a:t> a D</a:t>
            </a:r>
            <a:r>
              <a:rPr lang="en-US" sz="6600" dirty="0"/>
              <a:t>emonstration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72951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7B93-5055-4ABA-8D2B-0C4AEB14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06" y="235526"/>
            <a:ext cx="7388639" cy="1475708"/>
          </a:xfrm>
        </p:spPr>
        <p:txBody>
          <a:bodyPr>
            <a:normAutofit/>
          </a:bodyPr>
          <a:lstStyle/>
          <a:p>
            <a:r>
              <a:rPr lang="en-US" sz="6000" dirty="0"/>
              <a:t>U</a:t>
            </a:r>
            <a:r>
              <a:rPr lang="en-US" sz="4800" dirty="0"/>
              <a:t>seful</a:t>
            </a:r>
            <a:r>
              <a:rPr lang="en-US" sz="6000" dirty="0"/>
              <a:t> p</a:t>
            </a:r>
            <a:r>
              <a:rPr lang="en-US" sz="4800" dirty="0"/>
              <a:t>rerequisites</a:t>
            </a:r>
            <a:endParaRPr lang="en-U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860F8-D62A-4BD8-BC88-D0275A3DE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03" y="1950227"/>
            <a:ext cx="6705811" cy="43840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Hardware:</a:t>
            </a:r>
          </a:p>
          <a:p>
            <a:pPr marL="742950" lvl="1" indent="-2857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Basic electric wiring info</a:t>
            </a:r>
          </a:p>
          <a:p>
            <a:pPr marL="742950" lvl="1" indent="-2857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Voltage / Current / Power understanding</a:t>
            </a:r>
          </a:p>
          <a:p>
            <a:pPr marL="742950" lvl="1" indent="-2857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Lab practices / precautions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Software:</a:t>
            </a:r>
          </a:p>
          <a:p>
            <a:pPr marL="742950" lvl="1" indent="-2857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Basic programming logic</a:t>
            </a:r>
          </a:p>
          <a:p>
            <a:pPr marL="742950" lvl="1" indent="-2857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Python scripting</a:t>
            </a:r>
          </a:p>
          <a:p>
            <a:pPr marL="742950" lvl="1" indent="-2857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Unix understanding</a:t>
            </a:r>
          </a:p>
        </p:txBody>
      </p:sp>
      <p:pic>
        <p:nvPicPr>
          <p:cNvPr id="13" name="Picture 12" descr="A close up of a flower&#10;&#10;Description generated with high confidence">
            <a:extLst>
              <a:ext uri="{FF2B5EF4-FFF2-40B4-BE49-F238E27FC236}">
                <a16:creationId xmlns:a16="http://schemas.microsoft.com/office/drawing/2014/main" id="{FB577966-989A-48C3-84EE-DA278D3C4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222" y="1429543"/>
            <a:ext cx="44767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85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246</TotalTime>
  <Words>65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Tw Cen MT</vt:lpstr>
      <vt:lpstr>Trebuchet MS</vt:lpstr>
      <vt:lpstr>Arial</vt:lpstr>
      <vt:lpstr>Wingdings</vt:lpstr>
      <vt:lpstr>Circuit</vt:lpstr>
      <vt:lpstr>IS it Moist?</vt:lpstr>
      <vt:lpstr>Purpose</vt:lpstr>
      <vt:lpstr>Budget</vt:lpstr>
      <vt:lpstr>Time for a Demonstration</vt:lpstr>
      <vt:lpstr>Useful prerequisites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it Moist</dc:title>
  <dc:creator>Vivek Socrates</dc:creator>
  <cp:lastModifiedBy>Vivek Socrates</cp:lastModifiedBy>
  <cp:revision>15</cp:revision>
  <dcterms:created xsi:type="dcterms:W3CDTF">2018-01-10T20:42:52Z</dcterms:created>
  <dcterms:modified xsi:type="dcterms:W3CDTF">2018-01-15T02:00:37Z</dcterms:modified>
</cp:coreProperties>
</file>