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F61-692B-49BF-90E7-22A119413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IS it Moist?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609A-B222-4FC1-81E5-2983D4DC4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Iot moisture sensor</a:t>
            </a:r>
          </a:p>
          <a:p>
            <a:r>
              <a:rPr lang="en-US" sz="1400" dirty="0"/>
              <a:t>Vivek Socrates</a:t>
            </a:r>
          </a:p>
        </p:txBody>
      </p:sp>
    </p:spTree>
    <p:extLst>
      <p:ext uri="{BB962C8B-B14F-4D97-AF65-F5344CB8AC3E}">
        <p14:creationId xmlns:p14="http://schemas.microsoft.com/office/powerpoint/2010/main" val="34699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87724970-3A8B-4405-8D4A-C670D0F0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63" y="998538"/>
            <a:ext cx="4822090" cy="46533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BEC99-6D13-4E32-AF00-991F3F0A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Purpose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3C9F9-6AA1-4BFF-88FA-61DA4C96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1694479"/>
            <a:ext cx="5448299" cy="50138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Detect Moisture Levels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Personal and Commercial Use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Used for: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Irrigation Systems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Water Overflow Detection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Monitoring Controlled Environments:</a:t>
            </a:r>
          </a:p>
          <a:p>
            <a:pPr marL="971550" lvl="2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Server Rooms</a:t>
            </a:r>
          </a:p>
          <a:p>
            <a:pPr marL="971550" lvl="2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Laboratories</a:t>
            </a:r>
          </a:p>
          <a:p>
            <a:pPr marL="971550" lvl="2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Museums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6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D8C2-DD6E-430B-9C6F-D1CAD74F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81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Budget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E8DA4F-2F6D-4A1D-914A-6E8DD39D7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44" y="1291268"/>
            <a:ext cx="9547734" cy="53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CDE4-899E-44A3-B2D6-F0CF6F69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Time for 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2951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7B93-5055-4ABA-8D2B-0C4AEB14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7" y="235526"/>
            <a:ext cx="5934508" cy="1639886"/>
          </a:xfrm>
        </p:spPr>
        <p:txBody>
          <a:bodyPr>
            <a:normAutofit/>
          </a:bodyPr>
          <a:lstStyle/>
          <a:p>
            <a:r>
              <a:rPr lang="en-US" sz="4800" dirty="0"/>
              <a:t>Useful prerequisites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860F8-D62A-4BD8-BC88-D0275A3D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03" y="1950227"/>
            <a:ext cx="6705811" cy="4384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Hardware: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Basic electric wiring info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Voltage / Current / Power understanding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Lab practices / precautions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Software: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Basic programming logic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Python scripting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Unix understanding</a:t>
            </a:r>
          </a:p>
        </p:txBody>
      </p:sp>
      <p:pic>
        <p:nvPicPr>
          <p:cNvPr id="13" name="Picture 12" descr="A close up of a flower&#10;&#10;Description generated with high confidence">
            <a:extLst>
              <a:ext uri="{FF2B5EF4-FFF2-40B4-BE49-F238E27FC236}">
                <a16:creationId xmlns:a16="http://schemas.microsoft.com/office/drawing/2014/main" id="{FB577966-989A-48C3-84EE-DA278D3C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22" y="1429543"/>
            <a:ext cx="4476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</TotalTime>
  <Words>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IS it Moist?</vt:lpstr>
      <vt:lpstr>Purpose</vt:lpstr>
      <vt:lpstr>Budget</vt:lpstr>
      <vt:lpstr>Time for a Demonstration</vt:lpstr>
      <vt:lpstr>Useful 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Moist</dc:title>
  <dc:creator>Vivek Socrates</dc:creator>
  <cp:lastModifiedBy>Vivek Socrates</cp:lastModifiedBy>
  <cp:revision>11</cp:revision>
  <dcterms:created xsi:type="dcterms:W3CDTF">2018-01-10T20:42:52Z</dcterms:created>
  <dcterms:modified xsi:type="dcterms:W3CDTF">2018-01-15T01:44:39Z</dcterms:modified>
</cp:coreProperties>
</file>