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5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04B"/>
    <a:srgbClr val="C70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4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s://raspiguard.club/index.php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022235" cy="2387600"/>
          </a:xfrm>
        </p:spPr>
        <p:txBody>
          <a:bodyPr>
            <a:noAutofit/>
          </a:bodyPr>
          <a:lstStyle/>
          <a:p>
            <a:r>
              <a:rPr lang="en-US" sz="11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RaspiGuard</a:t>
            </a:r>
            <a:endParaRPr lang="en-US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 Vivek Socrates, Karel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Tutsu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Heakeme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Williams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9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951368" cy="1478570"/>
          </a:xfrm>
        </p:spPr>
        <p:txBody>
          <a:bodyPr>
            <a:normAutofit fontScale="90000"/>
          </a:bodyPr>
          <a:lstStyle/>
          <a:p>
            <a:r>
              <a:rPr lang="en-US" sz="10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17953" y="1478570"/>
            <a:ext cx="9000880" cy="4312630"/>
          </a:xfrm>
        </p:spPr>
        <p:txBody>
          <a:bodyPr>
            <a:noAutofit/>
          </a:bodyPr>
          <a:lstStyle/>
          <a:p>
            <a:pPr marL="285750" indent="-28575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Low cost monitoring system</a:t>
            </a:r>
          </a:p>
          <a:p>
            <a:pPr marL="285750" indent="-28575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Easy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and setup</a:t>
            </a:r>
          </a:p>
          <a:p>
            <a:pPr marL="285750" indent="-285750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 light, door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moisture of plants</a:t>
            </a:r>
          </a:p>
          <a:p>
            <a:pPr marL="285750" indent="-28575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 data from phone, website, 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7" y="-271848"/>
            <a:ext cx="6063048" cy="60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55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3567"/>
            <a:ext cx="9905998" cy="777171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Budget</a:t>
            </a: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105959"/>
              </p:ext>
            </p:extLst>
          </p:nvPr>
        </p:nvGraphicFramePr>
        <p:xfrm>
          <a:off x="1951818" y="900738"/>
          <a:ext cx="8285188" cy="5583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96119">
                  <a:extLst>
                    <a:ext uri="{9D8B030D-6E8A-4147-A177-3AD203B41FA5}">
                      <a16:colId xmlns:a16="http://schemas.microsoft.com/office/drawing/2014/main" val="3279890399"/>
                    </a:ext>
                  </a:extLst>
                </a:gridCol>
                <a:gridCol w="1041621">
                  <a:extLst>
                    <a:ext uri="{9D8B030D-6E8A-4147-A177-3AD203B41FA5}">
                      <a16:colId xmlns:a16="http://schemas.microsoft.com/office/drawing/2014/main" val="3613397383"/>
                    </a:ext>
                  </a:extLst>
                </a:gridCol>
                <a:gridCol w="1347448">
                  <a:extLst>
                    <a:ext uri="{9D8B030D-6E8A-4147-A177-3AD203B41FA5}">
                      <a16:colId xmlns:a16="http://schemas.microsoft.com/office/drawing/2014/main" val="4197505484"/>
                    </a:ext>
                  </a:extLst>
                </a:gridCol>
              </a:tblGrid>
              <a:tr h="254929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7053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</a:t>
                      </a:r>
                      <a:endParaRPr lang="en-US" sz="1100" dirty="0">
                        <a:solidFill>
                          <a:srgbClr val="C7053D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rgbClr val="C7053D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C7053D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Cost</a:t>
                      </a:r>
                      <a:endParaRPr lang="en-US" sz="1100" b="1" dirty="0">
                        <a:solidFill>
                          <a:srgbClr val="C7053D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057842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Raspberry Pi Model B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$39.95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205447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adafruit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PiTFT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Plus 480x320 3.5"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$44.95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971210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Raspberry Pi Power Adapter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$16.95</a:t>
                      </a:r>
                      <a:endParaRPr lang="en-US" sz="20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72964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adafruit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ADS1115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$14.95</a:t>
                      </a:r>
                      <a:endParaRPr lang="en-US" sz="20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87326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ADATA Premier 8GB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microSDHC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UHS-I Class 10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$8.99</a:t>
                      </a:r>
                      <a:endParaRPr lang="en-US" sz="20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4574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ADATA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microReader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Ver.3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microSDHC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$4.99</a:t>
                      </a:r>
                      <a:endParaRPr lang="en-US" sz="20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981982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SparkFun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Soil Moisture Sensor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$5.95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858892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Photo Cell (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CdS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Photoresistor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$0.95</a:t>
                      </a:r>
                      <a:endParaRPr lang="en-US" sz="20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617855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Magnetic Contact 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Switchs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$3.95</a:t>
                      </a:r>
                      <a:endParaRPr lang="en-US" sz="2000" b="1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049906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Raspbian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(OS)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$0.00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36780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2x13 Female Header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$0.95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051792"/>
                  </a:ext>
                </a:extLst>
              </a:tr>
              <a:tr h="19093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10K Resistor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$0.25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085731"/>
                  </a:ext>
                </a:extLst>
              </a:tr>
              <a:tr h="23187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516283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SUBTOTAL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000" b="1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142.83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460420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TAX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000" b="1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18.57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86625"/>
                  </a:ext>
                </a:extLst>
              </a:tr>
              <a:tr h="1909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8CC04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000" b="1" dirty="0" smtClean="0">
                          <a:solidFill>
                            <a:srgbClr val="8CC04B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161.40</a:t>
                      </a:r>
                      <a:endParaRPr lang="en-US" sz="2000" b="1" dirty="0">
                        <a:solidFill>
                          <a:srgbClr val="8CC04B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57359" marR="57359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40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-98854"/>
            <a:ext cx="9905998" cy="13702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Schedule</a:t>
            </a:r>
            <a:endParaRPr lang="en-US" sz="4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41412" y="1271442"/>
            <a:ext cx="9905999" cy="3912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1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45426" y="0"/>
            <a:ext cx="6046573" cy="1115432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</a:t>
            </a: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9" y="3358295"/>
            <a:ext cx="4411204" cy="27551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59" y="482710"/>
            <a:ext cx="4379823" cy="253916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35" y="2407641"/>
            <a:ext cx="6968265" cy="38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474998" cy="1478570"/>
          </a:xfrm>
        </p:spPr>
        <p:txBody>
          <a:bodyPr>
            <a:noAutofit/>
          </a:bodyPr>
          <a:lstStyle/>
          <a:p>
            <a:r>
              <a:rPr 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PCB</a:t>
            </a: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95" y="90495"/>
            <a:ext cx="5725704" cy="355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305" y="0"/>
            <a:ext cx="6066695" cy="985741"/>
          </a:xfrm>
        </p:spPr>
        <p:txBody>
          <a:bodyPr>
            <a:normAutofit fontScale="90000"/>
          </a:bodyPr>
          <a:lstStyle/>
          <a:p>
            <a:r>
              <a:rPr lang="en-US" sz="10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333089"/>
            <a:ext cx="3332675" cy="3912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983" y="3144023"/>
            <a:ext cx="4719053" cy="3071426"/>
          </a:xfrm>
          <a:prstGeom prst="rect">
            <a:avLst/>
          </a:prstGeom>
        </p:spPr>
      </p:pic>
      <p:pic>
        <p:nvPicPr>
          <p:cNvPr id="8" name="Picture 7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6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497"/>
            <a:ext cx="12192000" cy="1046516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kills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Knowledge</a:t>
            </a: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25" y="1057013"/>
            <a:ext cx="11886691" cy="55786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Hardware: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Curcuit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building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Soldering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PCB Design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Software: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Java, Python, SQL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 design, Android Programming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Linux (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Raspbian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All knowledge acquired from Computer Engineering Technology program and independent research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close up of a flower&#10;&#10;Description generated with high confidence">
            <a:extLst>
              <a:ext uri="{FF2B5EF4-FFF2-40B4-BE49-F238E27FC236}">
                <a16:creationId xmlns:a16="http://schemas.microsoft.com/office/drawing/2014/main" id="{FB577966-989A-48C3-84EE-DA278D3C4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936" y="1159023"/>
            <a:ext cx="5057895" cy="399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29" y="0"/>
            <a:ext cx="11161564" cy="1194486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Recommendations</a:t>
            </a:r>
            <a:endParaRPr lang="en-US" sz="9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29" y="1087395"/>
            <a:ext cx="11161564" cy="4547287"/>
          </a:xfrm>
        </p:spPr>
        <p:txBody>
          <a:bodyPr/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Expand / Shrink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RaspiGuard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changing Raspberry Pi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PiTFT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0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399</TotalTime>
  <Words>176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Tw Cen MT</vt:lpstr>
      <vt:lpstr>Circuit</vt:lpstr>
      <vt:lpstr>RaspiGuard</vt:lpstr>
      <vt:lpstr>Purpose</vt:lpstr>
      <vt:lpstr>Budget</vt:lpstr>
      <vt:lpstr>Schedule</vt:lpstr>
      <vt:lpstr>Hardware</vt:lpstr>
      <vt:lpstr>PCB</vt:lpstr>
      <vt:lpstr>Software</vt:lpstr>
      <vt:lpstr>Skills &amp; Knowledge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RaspiGuard</dc:title>
  <dc:creator>Vivek Socrates</dc:creator>
  <cp:lastModifiedBy>Vivek Socrates</cp:lastModifiedBy>
  <cp:revision>21</cp:revision>
  <dcterms:created xsi:type="dcterms:W3CDTF">2018-04-14T23:06:23Z</dcterms:created>
  <dcterms:modified xsi:type="dcterms:W3CDTF">2018-04-16T01:16:41Z</dcterms:modified>
</cp:coreProperties>
</file>