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1E105-E942-4B12-AF31-FF1E39C4B4AE}" v="9" dt="2023-06-30T15:25:44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205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einze" userId="8373ecd2-b5b9-4b48-849d-3bee853f6cc0" providerId="ADAL" clId="{7CC1E105-E942-4B12-AF31-FF1E39C4B4AE}"/>
    <pc:docChg chg="undo custSel addSld delSld modSld sldOrd">
      <pc:chgData name="Thorsten Heinze" userId="8373ecd2-b5b9-4b48-849d-3bee853f6cc0" providerId="ADAL" clId="{7CC1E105-E942-4B12-AF31-FF1E39C4B4AE}" dt="2023-06-30T15:28:00.648" v="148" actId="208"/>
      <pc:docMkLst>
        <pc:docMk/>
      </pc:docMkLst>
      <pc:sldChg chg="delSp modSp mod ord">
        <pc:chgData name="Thorsten Heinze" userId="8373ecd2-b5b9-4b48-849d-3bee853f6cc0" providerId="ADAL" clId="{7CC1E105-E942-4B12-AF31-FF1E39C4B4AE}" dt="2023-06-29T15:15:05.701" v="37" actId="478"/>
        <pc:sldMkLst>
          <pc:docMk/>
          <pc:sldMk cId="1737837643" sldId="256"/>
        </pc:sldMkLst>
        <pc:spChg chg="del">
          <ac:chgData name="Thorsten Heinze" userId="8373ecd2-b5b9-4b48-849d-3bee853f6cc0" providerId="ADAL" clId="{7CC1E105-E942-4B12-AF31-FF1E39C4B4AE}" dt="2023-06-29T15:15:05.701" v="37" actId="478"/>
          <ac:spMkLst>
            <pc:docMk/>
            <pc:sldMk cId="1737837643" sldId="256"/>
            <ac:spMk id="4" creationId="{D1BC47FB-2C67-97C1-AE83-B79CBDEB2B65}"/>
          </ac:spMkLst>
        </pc:spChg>
        <pc:spChg chg="mod">
          <ac:chgData name="Thorsten Heinze" userId="8373ecd2-b5b9-4b48-849d-3bee853f6cc0" providerId="ADAL" clId="{7CC1E105-E942-4B12-AF31-FF1E39C4B4AE}" dt="2023-06-29T15:14:28.349" v="12" actId="20577"/>
          <ac:spMkLst>
            <pc:docMk/>
            <pc:sldMk cId="1737837643" sldId="256"/>
            <ac:spMk id="7" creationId="{FF9C34C9-85D6-90E2-61F9-CABB2045239E}"/>
          </ac:spMkLst>
        </pc:spChg>
      </pc:sldChg>
      <pc:sldChg chg="delSp modSp mod">
        <pc:chgData name="Thorsten Heinze" userId="8373ecd2-b5b9-4b48-849d-3bee853f6cc0" providerId="ADAL" clId="{7CC1E105-E942-4B12-AF31-FF1E39C4B4AE}" dt="2023-06-29T15:14:55.983" v="33" actId="478"/>
        <pc:sldMkLst>
          <pc:docMk/>
          <pc:sldMk cId="72114733" sldId="257"/>
        </pc:sldMkLst>
        <pc:spChg chg="del">
          <ac:chgData name="Thorsten Heinze" userId="8373ecd2-b5b9-4b48-849d-3bee853f6cc0" providerId="ADAL" clId="{7CC1E105-E942-4B12-AF31-FF1E39C4B4AE}" dt="2023-06-29T15:14:55.983" v="33" actId="478"/>
          <ac:spMkLst>
            <pc:docMk/>
            <pc:sldMk cId="72114733" sldId="257"/>
            <ac:spMk id="4" creationId="{D1BC47FB-2C67-97C1-AE83-B79CBDEB2B65}"/>
          </ac:spMkLst>
        </pc:spChg>
        <pc:spChg chg="mod">
          <ac:chgData name="Thorsten Heinze" userId="8373ecd2-b5b9-4b48-849d-3bee853f6cc0" providerId="ADAL" clId="{7CC1E105-E942-4B12-AF31-FF1E39C4B4AE}" dt="2023-06-29T15:14:44.809" v="32" actId="20577"/>
          <ac:spMkLst>
            <pc:docMk/>
            <pc:sldMk cId="72114733" sldId="257"/>
            <ac:spMk id="7" creationId="{FF9C34C9-85D6-90E2-61F9-CABB2045239E}"/>
          </ac:spMkLst>
        </pc:spChg>
      </pc:sldChg>
      <pc:sldChg chg="delSp modSp mod">
        <pc:chgData name="Thorsten Heinze" userId="8373ecd2-b5b9-4b48-849d-3bee853f6cc0" providerId="ADAL" clId="{7CC1E105-E942-4B12-AF31-FF1E39C4B4AE}" dt="2023-06-29T15:14:58.941" v="34" actId="478"/>
        <pc:sldMkLst>
          <pc:docMk/>
          <pc:sldMk cId="3186791301" sldId="258"/>
        </pc:sldMkLst>
        <pc:spChg chg="del">
          <ac:chgData name="Thorsten Heinze" userId="8373ecd2-b5b9-4b48-849d-3bee853f6cc0" providerId="ADAL" clId="{7CC1E105-E942-4B12-AF31-FF1E39C4B4AE}" dt="2023-06-29T15:14:58.941" v="34" actId="478"/>
          <ac:spMkLst>
            <pc:docMk/>
            <pc:sldMk cId="3186791301" sldId="258"/>
            <ac:spMk id="4" creationId="{D1BC47FB-2C67-97C1-AE83-B79CBDEB2B65}"/>
          </ac:spMkLst>
        </pc:spChg>
        <pc:spChg chg="mod">
          <ac:chgData name="Thorsten Heinze" userId="8373ecd2-b5b9-4b48-849d-3bee853f6cc0" providerId="ADAL" clId="{7CC1E105-E942-4B12-AF31-FF1E39C4B4AE}" dt="2023-06-29T15:14:37.029" v="23" actId="20577"/>
          <ac:spMkLst>
            <pc:docMk/>
            <pc:sldMk cId="3186791301" sldId="258"/>
            <ac:spMk id="7" creationId="{FF9C34C9-85D6-90E2-61F9-CABB2045239E}"/>
          </ac:spMkLst>
        </pc:spChg>
      </pc:sldChg>
      <pc:sldChg chg="addSp delSp modSp add del mod ord">
        <pc:chgData name="Thorsten Heinze" userId="8373ecd2-b5b9-4b48-849d-3bee853f6cc0" providerId="ADAL" clId="{7CC1E105-E942-4B12-AF31-FF1E39C4B4AE}" dt="2023-06-30T15:25:56.398" v="133" actId="47"/>
        <pc:sldMkLst>
          <pc:docMk/>
          <pc:sldMk cId="3966813729" sldId="259"/>
        </pc:sldMkLst>
        <pc:spChg chg="del">
          <ac:chgData name="Thorsten Heinze" userId="8373ecd2-b5b9-4b48-849d-3bee853f6cc0" providerId="ADAL" clId="{7CC1E105-E942-4B12-AF31-FF1E39C4B4AE}" dt="2023-06-30T15:20:47.981" v="39" actId="478"/>
          <ac:spMkLst>
            <pc:docMk/>
            <pc:sldMk cId="3966813729" sldId="259"/>
            <ac:spMk id="2" creationId="{E0ED7138-047D-7A8D-3565-312BF94A5CDC}"/>
          </ac:spMkLst>
        </pc:spChg>
        <pc:spChg chg="add mod">
          <ac:chgData name="Thorsten Heinze" userId="8373ecd2-b5b9-4b48-849d-3bee853f6cc0" providerId="ADAL" clId="{7CC1E105-E942-4B12-AF31-FF1E39C4B4AE}" dt="2023-06-30T15:21:11.982" v="49" actId="20577"/>
          <ac:spMkLst>
            <pc:docMk/>
            <pc:sldMk cId="3966813729" sldId="259"/>
            <ac:spMk id="3" creationId="{FE2918B3-6970-B0F4-5D60-73189BA11478}"/>
          </ac:spMkLst>
        </pc:spChg>
        <pc:spChg chg="add mod">
          <ac:chgData name="Thorsten Heinze" userId="8373ecd2-b5b9-4b48-849d-3bee853f6cc0" providerId="ADAL" clId="{7CC1E105-E942-4B12-AF31-FF1E39C4B4AE}" dt="2023-06-30T15:21:07.567" v="41" actId="571"/>
          <ac:spMkLst>
            <pc:docMk/>
            <pc:sldMk cId="3966813729" sldId="259"/>
            <ac:spMk id="4" creationId="{5FE9BEE8-54DA-2231-D123-397D030A4BD3}"/>
          </ac:spMkLst>
        </pc:spChg>
        <pc:spChg chg="mod">
          <ac:chgData name="Thorsten Heinze" userId="8373ecd2-b5b9-4b48-849d-3bee853f6cc0" providerId="ADAL" clId="{7CC1E105-E942-4B12-AF31-FF1E39C4B4AE}" dt="2023-06-30T15:20:57.463" v="40" actId="1076"/>
          <ac:spMkLst>
            <pc:docMk/>
            <pc:sldMk cId="3966813729" sldId="259"/>
            <ac:spMk id="5" creationId="{7E2A3897-D116-2AF7-957A-C76EF940150C}"/>
          </ac:spMkLst>
        </pc:spChg>
        <pc:spChg chg="mod">
          <ac:chgData name="Thorsten Heinze" userId="8373ecd2-b5b9-4b48-849d-3bee853f6cc0" providerId="ADAL" clId="{7CC1E105-E942-4B12-AF31-FF1E39C4B4AE}" dt="2023-06-30T15:20:57.463" v="40" actId="1076"/>
          <ac:spMkLst>
            <pc:docMk/>
            <pc:sldMk cId="3966813729" sldId="259"/>
            <ac:spMk id="7" creationId="{FF9C34C9-85D6-90E2-61F9-CABB2045239E}"/>
          </ac:spMkLst>
        </pc:spChg>
        <pc:spChg chg="mod">
          <ac:chgData name="Thorsten Heinze" userId="8373ecd2-b5b9-4b48-849d-3bee853f6cc0" providerId="ADAL" clId="{7CC1E105-E942-4B12-AF31-FF1E39C4B4AE}" dt="2023-06-30T15:20:57.463" v="40" actId="1076"/>
          <ac:spMkLst>
            <pc:docMk/>
            <pc:sldMk cId="3966813729" sldId="259"/>
            <ac:spMk id="8" creationId="{E163AF8F-12BC-1143-3BAC-CB3B10FD0104}"/>
          </ac:spMkLst>
        </pc:spChg>
        <pc:spChg chg="add mod">
          <ac:chgData name="Thorsten Heinze" userId="8373ecd2-b5b9-4b48-849d-3bee853f6cc0" providerId="ADAL" clId="{7CC1E105-E942-4B12-AF31-FF1E39C4B4AE}" dt="2023-06-30T15:21:27.071" v="71" actId="20577"/>
          <ac:spMkLst>
            <pc:docMk/>
            <pc:sldMk cId="3966813729" sldId="259"/>
            <ac:spMk id="9" creationId="{3819FB14-8F2C-C801-C066-116138DE30AB}"/>
          </ac:spMkLst>
        </pc:spChg>
        <pc:spChg chg="add mod">
          <ac:chgData name="Thorsten Heinze" userId="8373ecd2-b5b9-4b48-849d-3bee853f6cc0" providerId="ADAL" clId="{7CC1E105-E942-4B12-AF31-FF1E39C4B4AE}" dt="2023-06-30T15:21:21.703" v="51" actId="571"/>
          <ac:spMkLst>
            <pc:docMk/>
            <pc:sldMk cId="3966813729" sldId="259"/>
            <ac:spMk id="12" creationId="{9BB5919D-653F-8435-C76E-9715D4F97D26}"/>
          </ac:spMkLst>
        </pc:spChg>
        <pc:spChg chg="add mod">
          <ac:chgData name="Thorsten Heinze" userId="8373ecd2-b5b9-4b48-849d-3bee853f6cc0" providerId="ADAL" clId="{7CC1E105-E942-4B12-AF31-FF1E39C4B4AE}" dt="2023-06-30T15:24:49.451" v="114" actId="1076"/>
          <ac:spMkLst>
            <pc:docMk/>
            <pc:sldMk cId="3966813729" sldId="259"/>
            <ac:spMk id="14" creationId="{5E42BF06-E635-A71D-EB77-EDE50F59B428}"/>
          </ac:spMkLst>
        </pc:spChg>
        <pc:spChg chg="add mod">
          <ac:chgData name="Thorsten Heinze" userId="8373ecd2-b5b9-4b48-849d-3bee853f6cc0" providerId="ADAL" clId="{7CC1E105-E942-4B12-AF31-FF1E39C4B4AE}" dt="2023-06-30T15:25:15.417" v="128" actId="1076"/>
          <ac:spMkLst>
            <pc:docMk/>
            <pc:sldMk cId="3966813729" sldId="259"/>
            <ac:spMk id="17" creationId="{90A89EE7-4749-B7C8-893C-5DB093A6BE81}"/>
          </ac:spMkLst>
        </pc:spChg>
        <pc:picChg chg="add del mod">
          <ac:chgData name="Thorsten Heinze" userId="8373ecd2-b5b9-4b48-849d-3bee853f6cc0" providerId="ADAL" clId="{7CC1E105-E942-4B12-AF31-FF1E39C4B4AE}" dt="2023-06-30T15:21:14.711" v="50" actId="478"/>
          <ac:picMkLst>
            <pc:docMk/>
            <pc:sldMk cId="3966813729" sldId="259"/>
            <ac:picMk id="6" creationId="{4111B5AA-87C9-4E31-79FF-E86CC487FA91}"/>
          </ac:picMkLst>
        </pc:picChg>
        <pc:picChg chg="mod">
          <ac:chgData name="Thorsten Heinze" userId="8373ecd2-b5b9-4b48-849d-3bee853f6cc0" providerId="ADAL" clId="{7CC1E105-E942-4B12-AF31-FF1E39C4B4AE}" dt="2023-06-30T15:20:57.463" v="40" actId="1076"/>
          <ac:picMkLst>
            <pc:docMk/>
            <pc:sldMk cId="3966813729" sldId="259"/>
            <ac:picMk id="11" creationId="{3BB8C444-114B-9B62-E26D-B65874789B49}"/>
          </ac:picMkLst>
        </pc:picChg>
      </pc:sldChg>
      <pc:sldChg chg="addSp delSp modSp add mod ord">
        <pc:chgData name="Thorsten Heinze" userId="8373ecd2-b5b9-4b48-849d-3bee853f6cc0" providerId="ADAL" clId="{7CC1E105-E942-4B12-AF31-FF1E39C4B4AE}" dt="2023-06-30T15:23:45.013" v="93" actId="14100"/>
        <pc:sldMkLst>
          <pc:docMk/>
          <pc:sldMk cId="856334044" sldId="260"/>
        </pc:sldMkLst>
        <pc:spChg chg="add mod">
          <ac:chgData name="Thorsten Heinze" userId="8373ecd2-b5b9-4b48-849d-3bee853f6cc0" providerId="ADAL" clId="{7CC1E105-E942-4B12-AF31-FF1E39C4B4AE}" dt="2023-06-30T15:22:04.940" v="78" actId="208"/>
          <ac:spMkLst>
            <pc:docMk/>
            <pc:sldMk cId="856334044" sldId="260"/>
            <ac:spMk id="2" creationId="{BAB9265A-2A10-1100-63C6-16F8BE20457B}"/>
          </ac:spMkLst>
        </pc:spChg>
        <pc:spChg chg="add mod">
          <ac:chgData name="Thorsten Heinze" userId="8373ecd2-b5b9-4b48-849d-3bee853f6cc0" providerId="ADAL" clId="{7CC1E105-E942-4B12-AF31-FF1E39C4B4AE}" dt="2023-06-30T15:23:29.963" v="89" actId="14100"/>
          <ac:spMkLst>
            <pc:docMk/>
            <pc:sldMk cId="856334044" sldId="260"/>
            <ac:spMk id="6" creationId="{8101018C-1BA5-967B-5A4E-BDA11C4B7F28}"/>
          </ac:spMkLst>
        </pc:spChg>
        <pc:spChg chg="mod">
          <ac:chgData name="Thorsten Heinze" userId="8373ecd2-b5b9-4b48-849d-3bee853f6cc0" providerId="ADAL" clId="{7CC1E105-E942-4B12-AF31-FF1E39C4B4AE}" dt="2023-06-30T15:23:45.013" v="93" actId="14100"/>
          <ac:spMkLst>
            <pc:docMk/>
            <pc:sldMk cId="856334044" sldId="260"/>
            <ac:spMk id="10" creationId="{59590030-8C48-1C23-FF31-6BF2FE0FBFBE}"/>
          </ac:spMkLst>
        </pc:spChg>
        <pc:picChg chg="del">
          <ac:chgData name="Thorsten Heinze" userId="8373ecd2-b5b9-4b48-849d-3bee853f6cc0" providerId="ADAL" clId="{7CC1E105-E942-4B12-AF31-FF1E39C4B4AE}" dt="2023-06-30T15:21:35.102" v="73" actId="478"/>
          <ac:picMkLst>
            <pc:docMk/>
            <pc:sldMk cId="856334044" sldId="260"/>
            <ac:picMk id="11" creationId="{3BB8C444-114B-9B62-E26D-B65874789B49}"/>
          </ac:picMkLst>
        </pc:picChg>
        <pc:picChg chg="del">
          <ac:chgData name="Thorsten Heinze" userId="8373ecd2-b5b9-4b48-849d-3bee853f6cc0" providerId="ADAL" clId="{7CC1E105-E942-4B12-AF31-FF1E39C4B4AE}" dt="2023-06-30T15:23:36.080" v="90" actId="478"/>
          <ac:picMkLst>
            <pc:docMk/>
            <pc:sldMk cId="856334044" sldId="260"/>
            <ac:picMk id="15" creationId="{1038DF3D-A540-6E35-7BC6-71871AFDBC71}"/>
          </ac:picMkLst>
        </pc:picChg>
      </pc:sldChg>
      <pc:sldChg chg="add">
        <pc:chgData name="Thorsten Heinze" userId="8373ecd2-b5b9-4b48-849d-3bee853f6cc0" providerId="ADAL" clId="{7CC1E105-E942-4B12-AF31-FF1E39C4B4AE}" dt="2023-06-30T15:25:24.868" v="129"/>
        <pc:sldMkLst>
          <pc:docMk/>
          <pc:sldMk cId="3098861833" sldId="261"/>
        </pc:sldMkLst>
      </pc:sldChg>
      <pc:sldChg chg="addSp delSp modSp add mod">
        <pc:chgData name="Thorsten Heinze" userId="8373ecd2-b5b9-4b48-849d-3bee853f6cc0" providerId="ADAL" clId="{7CC1E105-E942-4B12-AF31-FF1E39C4B4AE}" dt="2023-06-30T15:28:00.648" v="148" actId="208"/>
        <pc:sldMkLst>
          <pc:docMk/>
          <pc:sldMk cId="561380136" sldId="262"/>
        </pc:sldMkLst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3" creationId="{FE2918B3-6970-B0F4-5D60-73189BA11478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4" creationId="{5FE9BEE8-54DA-2231-D123-397D030A4BD3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5" creationId="{7E2A3897-D116-2AF7-957A-C76EF940150C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8" creationId="{E163AF8F-12BC-1143-3BAC-CB3B10FD0104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9" creationId="{3819FB14-8F2C-C801-C066-116138DE30AB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1" creationId="{E035B25A-FAE8-8361-9207-43339BF6D393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12" creationId="{9BB5919D-653F-8435-C76E-9715D4F97D26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4" creationId="{F50ED1AE-88A8-567A-4668-FC7AF2A59D61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7" creationId="{FD70B2AB-B3A0-16EF-E556-E154AC06EDD3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8" creationId="{90C6E300-3EB2-DCDF-3516-33262626D373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9" creationId="{F69D7F45-0604-E689-6EC9-6F94649F25BD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20" creationId="{F46A3B6B-1500-A6C8-5BF3-22A7AB61673D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21" creationId="{3CC22182-9BD2-D95C-89BE-07CF38AF3841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22" creationId="{FF57E437-0192-D254-3919-CDC8FB384F5E}"/>
          </ac:spMkLst>
        </pc:spChg>
        <pc:spChg chg="add mod">
          <ac:chgData name="Thorsten Heinze" userId="8373ecd2-b5b9-4b48-849d-3bee853f6cc0" providerId="ADAL" clId="{7CC1E105-E942-4B12-AF31-FF1E39C4B4AE}" dt="2023-06-30T15:28:00.648" v="148" actId="208"/>
          <ac:spMkLst>
            <pc:docMk/>
            <pc:sldMk cId="561380136" sldId="262"/>
            <ac:spMk id="23" creationId="{3A6E78E3-6E70-0057-DAEA-4EB5DB874637}"/>
          </ac:spMkLst>
        </pc:spChg>
        <pc:picChg chg="add mod">
          <ac:chgData name="Thorsten Heinze" userId="8373ecd2-b5b9-4b48-849d-3bee853f6cc0" providerId="ADAL" clId="{7CC1E105-E942-4B12-AF31-FF1E39C4B4AE}" dt="2023-06-30T15:25:44.202" v="132"/>
          <ac:picMkLst>
            <pc:docMk/>
            <pc:sldMk cId="561380136" sldId="262"/>
            <ac:picMk id="15" creationId="{DA0FAA58-DBE1-7A32-F339-2CD95B56C0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94DC-6BEA-6ACB-40CA-7545B652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BE2CD6-63CB-9707-E1BA-C834F10E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C5CA7-CB32-8ED3-68C7-F2A2CA8C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24C1D-2777-2399-6839-26CECB45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62CC9-D2B7-0AE8-6E2A-50834C8D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EE948-4F6A-6470-478A-5EA7441B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49BCF1-253F-EFAE-33B7-3399EC1C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A841D-3EA4-F9E8-14C3-0CD5F01E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1BD95-5CA2-8CAF-5AAE-1D6E61A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6A042-EFAD-1BC1-4007-4171DF3B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1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76824-1036-89D7-DECA-6ED2E27C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453460-6573-A1B2-5216-93124533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AA58A-5DEE-7333-6F9B-526E0C31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71C66-984C-9C90-BCA5-768704EC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A7C41-21D0-1173-009D-DAAE30F3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2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76A4-02B3-2683-B308-560D444A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8CBBD-3C3E-F9C1-57DF-5EBA3DDF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3AFC6-C021-5CD7-EF8A-D977DD1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E382-E748-99AD-069F-11FD74A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3003D-12FB-F1E2-44F5-03AFB2F7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1257-713A-6E9F-4158-87CFE3E3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710C5F-10B7-9629-45DA-CAC29C52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DAE91-DA47-1712-AE10-DCFCD843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37D0C-CDE5-179D-AC63-AF5B3A7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D9234-2B60-CA27-2A20-AA8A81C3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3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4E2D8-8A30-934D-8618-ACDC0A6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85D98-2B79-A0D6-FCEB-9C8674294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9FF670-8BED-686D-BACC-FECD0E678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24E25-4AB6-C6AA-87E5-59A1678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CB7F2E-0004-0803-D5C8-B60F2EF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E9DEE-F35F-7316-F745-E3119091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6F287-C094-0A30-D16A-35CC79AC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DF449-526A-8354-DA22-BDDECBA85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94A27E-1800-DEFD-E07C-E438AE40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4A8306-92CF-873F-A316-FB935789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8E2BF8-F3F5-61F2-9488-D5F998FB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ED8AEA-29F9-DA3A-22F5-2CD4484B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31CDA1-A23E-DD67-800E-E7C61D6B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5763B0-2B99-8EF3-1726-6B9DDCD6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24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134A-9A56-12A2-C112-63253399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10561-4D36-A1AA-954F-C22181AE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C69164-ED9D-A1ED-1268-0E16E30B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ACF218-1845-10AF-4BB0-CC58EF2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16B5A2-A5E1-5205-A999-04EE464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197206-F87B-73E8-AA14-544FD524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B91BEC-C8A3-3141-3B9E-83408FE0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70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4FB25-7A07-F72A-C0BA-AA2F34EF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57828-B5F7-9894-ADB2-771F6368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14A0C-1C9C-CDA3-52CB-2389595B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C076C6-8AA1-3DE4-50D9-667CAAAD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AD288-6AF2-1220-C55C-1AA914AB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1857E-9D9D-0708-43BF-DDE719C2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8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2A94E-FF40-FA40-16A8-A8A99F6C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C89755-11DB-0CE5-D9A3-BF6656EF2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97DED5-6FFA-1380-36D1-76408AF74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26443-4B30-3AA1-258B-79094EC8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25B21-39F8-D126-6FAC-599A75E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A53FF-04B2-5309-96E7-57C83AED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8E889B-255D-D42E-F85E-87990517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6B10E-1D1B-DA26-3B89-4004225E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5A88D-31C4-3DA8-6EBC-CDE7410A2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BBD4-0F2B-4EE5-BDD5-C9DF58FE3246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81257-DD88-A210-6AE8-FEFB2DFBC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829A3-6F94-98AC-D210-71575FBE7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2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60B6AC-11BD-38A5-4404-F102E83C3174}"/>
              </a:ext>
            </a:extLst>
          </p:cNvPr>
          <p:cNvSpPr/>
          <p:nvPr/>
        </p:nvSpPr>
        <p:spPr>
          <a:xfrm>
            <a:off x="4093029" y="-1219200"/>
            <a:ext cx="6299200" cy="1190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4512504" y="-754743"/>
            <a:ext cx="5441134" cy="6734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2A3897-D116-2AF7-957A-C76EF940150C}"/>
              </a:ext>
            </a:extLst>
          </p:cNvPr>
          <p:cNvSpPr txBox="1"/>
          <p:nvPr/>
        </p:nvSpPr>
        <p:spPr>
          <a:xfrm>
            <a:off x="5391779" y="305869"/>
            <a:ext cx="13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x-correlator: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5483352" y="812863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AF8F-12BC-1143-3BAC-CB3B10FD0104}"/>
              </a:ext>
            </a:extLst>
          </p:cNvPr>
          <p:cNvSpPr/>
          <p:nvPr/>
        </p:nvSpPr>
        <p:spPr>
          <a:xfrm>
            <a:off x="6737340" y="305869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8BFBD89-D2EE-C729-1985-48160164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10" y="1313471"/>
            <a:ext cx="3658244" cy="240381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E2918B3-6970-B0F4-5D60-73189BA11478}"/>
              </a:ext>
            </a:extLst>
          </p:cNvPr>
          <p:cNvSpPr txBox="1"/>
          <p:nvPr/>
        </p:nvSpPr>
        <p:spPr>
          <a:xfrm>
            <a:off x="5391779" y="-8233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E9BEE8-54DA-2231-D123-397D030A4BD3}"/>
              </a:ext>
            </a:extLst>
          </p:cNvPr>
          <p:cNvSpPr/>
          <p:nvPr/>
        </p:nvSpPr>
        <p:spPr>
          <a:xfrm>
            <a:off x="6737340" y="-82338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19FB14-8F2C-C801-C066-116138DE30AB}"/>
              </a:ext>
            </a:extLst>
          </p:cNvPr>
          <p:cNvSpPr txBox="1"/>
          <p:nvPr/>
        </p:nvSpPr>
        <p:spPr>
          <a:xfrm>
            <a:off x="5391779" y="-4705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B5919D-653F-8435-C76E-9715D4F97D26}"/>
              </a:ext>
            </a:extLst>
          </p:cNvPr>
          <p:cNvSpPr/>
          <p:nvPr/>
        </p:nvSpPr>
        <p:spPr>
          <a:xfrm>
            <a:off x="6737340" y="-470545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B9265A-2A10-1100-63C6-16F8BE20457B}"/>
              </a:ext>
            </a:extLst>
          </p:cNvPr>
          <p:cNvSpPr/>
          <p:nvPr/>
        </p:nvSpPr>
        <p:spPr>
          <a:xfrm>
            <a:off x="5464302" y="1333500"/>
            <a:ext cx="3602242" cy="234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01018C-1BA5-967B-5A4E-BDA11C4B7F28}"/>
              </a:ext>
            </a:extLst>
          </p:cNvPr>
          <p:cNvSpPr/>
          <p:nvPr/>
        </p:nvSpPr>
        <p:spPr>
          <a:xfrm>
            <a:off x="5435610" y="3916783"/>
            <a:ext cx="3692022" cy="1772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33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60B6AC-11BD-38A5-4404-F102E83C3174}"/>
              </a:ext>
            </a:extLst>
          </p:cNvPr>
          <p:cNvSpPr/>
          <p:nvPr/>
        </p:nvSpPr>
        <p:spPr>
          <a:xfrm>
            <a:off x="4093029" y="-1219200"/>
            <a:ext cx="6299200" cy="1190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4512504" y="-754743"/>
            <a:ext cx="5441134" cy="6734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5483352" y="812863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Flow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8BFBD89-D2EE-C729-1985-48160164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10" y="1313471"/>
            <a:ext cx="3658244" cy="240381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B9265A-2A10-1100-63C6-16F8BE20457B}"/>
              </a:ext>
            </a:extLst>
          </p:cNvPr>
          <p:cNvSpPr/>
          <p:nvPr/>
        </p:nvSpPr>
        <p:spPr>
          <a:xfrm>
            <a:off x="5464302" y="1333500"/>
            <a:ext cx="3602242" cy="234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01018C-1BA5-967B-5A4E-BDA11C4B7F28}"/>
              </a:ext>
            </a:extLst>
          </p:cNvPr>
          <p:cNvSpPr/>
          <p:nvPr/>
        </p:nvSpPr>
        <p:spPr>
          <a:xfrm>
            <a:off x="5435610" y="3916783"/>
            <a:ext cx="3692022" cy="1772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35B25A-FAE8-8361-9207-43339BF6D393}"/>
              </a:ext>
            </a:extLst>
          </p:cNvPr>
          <p:cNvSpPr txBox="1"/>
          <p:nvPr/>
        </p:nvSpPr>
        <p:spPr>
          <a:xfrm>
            <a:off x="5391779" y="305869"/>
            <a:ext cx="13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x-correlator: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0ED1AE-88A8-567A-4668-FC7AF2A59D61}"/>
              </a:ext>
            </a:extLst>
          </p:cNvPr>
          <p:cNvSpPr/>
          <p:nvPr/>
        </p:nvSpPr>
        <p:spPr>
          <a:xfrm>
            <a:off x="6737340" y="305869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A0FAA58-DBE1-7A32-F339-2CD95B56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54" y="343620"/>
            <a:ext cx="2275825" cy="25721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D70B2AB-B3A0-16EF-E556-E154AC06EDD3}"/>
              </a:ext>
            </a:extLst>
          </p:cNvPr>
          <p:cNvSpPr txBox="1"/>
          <p:nvPr/>
        </p:nvSpPr>
        <p:spPr>
          <a:xfrm>
            <a:off x="5391779" y="-8233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C6E300-3EB2-DCDF-3516-33262626D373}"/>
              </a:ext>
            </a:extLst>
          </p:cNvPr>
          <p:cNvSpPr/>
          <p:nvPr/>
        </p:nvSpPr>
        <p:spPr>
          <a:xfrm>
            <a:off x="6737340" y="-82338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9D7F45-0604-E689-6EC9-6F94649F25BD}"/>
              </a:ext>
            </a:extLst>
          </p:cNvPr>
          <p:cNvSpPr txBox="1"/>
          <p:nvPr/>
        </p:nvSpPr>
        <p:spPr>
          <a:xfrm>
            <a:off x="5391779" y="-4705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46A3B6B-1500-A6C8-5BF3-22A7AB61673D}"/>
              </a:ext>
            </a:extLst>
          </p:cNvPr>
          <p:cNvSpPr/>
          <p:nvPr/>
        </p:nvSpPr>
        <p:spPr>
          <a:xfrm>
            <a:off x="6737340" y="-470545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CC22182-9BD2-D95C-89BE-07CF38AF3841}"/>
              </a:ext>
            </a:extLst>
          </p:cNvPr>
          <p:cNvSpPr txBox="1"/>
          <p:nvPr/>
        </p:nvSpPr>
        <p:spPr>
          <a:xfrm>
            <a:off x="6737340" y="-479416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Name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F57E437-0192-D254-3919-CDC8FB384F5E}"/>
              </a:ext>
            </a:extLst>
          </p:cNvPr>
          <p:cNvSpPr txBox="1"/>
          <p:nvPr/>
        </p:nvSpPr>
        <p:spPr>
          <a:xfrm>
            <a:off x="6737339" y="-54592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*****</a:t>
            </a:r>
          </a:p>
        </p:txBody>
      </p:sp>
      <p:sp>
        <p:nvSpPr>
          <p:cNvPr id="23" name="Explosion: 8 Zacken 22">
            <a:extLst>
              <a:ext uri="{FF2B5EF4-FFF2-40B4-BE49-F238E27FC236}">
                <a16:creationId xmlns:a16="http://schemas.microsoft.com/office/drawing/2014/main" id="{3A6E78E3-6E70-0057-DAEA-4EB5DB874637}"/>
              </a:ext>
            </a:extLst>
          </p:cNvPr>
          <p:cNvSpPr/>
          <p:nvPr/>
        </p:nvSpPr>
        <p:spPr>
          <a:xfrm>
            <a:off x="8092707" y="522182"/>
            <a:ext cx="1320800" cy="914076"/>
          </a:xfrm>
          <a:prstGeom prst="irregularSeal1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FF00"/>
                </a:solidFill>
              </a:rPr>
              <a:t>click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60B6AC-11BD-38A5-4404-F102E83C3174}"/>
              </a:ext>
            </a:extLst>
          </p:cNvPr>
          <p:cNvSpPr/>
          <p:nvPr/>
        </p:nvSpPr>
        <p:spPr>
          <a:xfrm>
            <a:off x="4093029" y="-1219200"/>
            <a:ext cx="6299200" cy="1190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4512504" y="-754743"/>
            <a:ext cx="5441134" cy="11212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2A3897-D116-2AF7-957A-C76EF940150C}"/>
              </a:ext>
            </a:extLst>
          </p:cNvPr>
          <p:cNvSpPr txBox="1"/>
          <p:nvPr/>
        </p:nvSpPr>
        <p:spPr>
          <a:xfrm>
            <a:off x="5391779" y="305869"/>
            <a:ext cx="13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x-correlator: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5483352" y="812863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AF8F-12BC-1143-3BAC-CB3B10FD0104}"/>
              </a:ext>
            </a:extLst>
          </p:cNvPr>
          <p:cNvSpPr/>
          <p:nvPr/>
        </p:nvSpPr>
        <p:spPr>
          <a:xfrm>
            <a:off x="6737340" y="305869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BB8C444-114B-9B62-E26D-B6587478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54" y="343620"/>
            <a:ext cx="2275825" cy="2572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BFBD89-D2EE-C729-1985-48160164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10" y="1313471"/>
            <a:ext cx="3658244" cy="24038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38DF3D-A540-6E35-7BC6-71871AFD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10" y="3916783"/>
            <a:ext cx="3692022" cy="630573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E2918B3-6970-B0F4-5D60-73189BA11478}"/>
              </a:ext>
            </a:extLst>
          </p:cNvPr>
          <p:cNvSpPr txBox="1"/>
          <p:nvPr/>
        </p:nvSpPr>
        <p:spPr>
          <a:xfrm>
            <a:off x="5391779" y="-8233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E9BEE8-54DA-2231-D123-397D030A4BD3}"/>
              </a:ext>
            </a:extLst>
          </p:cNvPr>
          <p:cNvSpPr/>
          <p:nvPr/>
        </p:nvSpPr>
        <p:spPr>
          <a:xfrm>
            <a:off x="6737340" y="-82338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19FB14-8F2C-C801-C066-116138DE30AB}"/>
              </a:ext>
            </a:extLst>
          </p:cNvPr>
          <p:cNvSpPr txBox="1"/>
          <p:nvPr/>
        </p:nvSpPr>
        <p:spPr>
          <a:xfrm>
            <a:off x="5391779" y="-4705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B5919D-653F-8435-C76E-9715D4F97D26}"/>
              </a:ext>
            </a:extLst>
          </p:cNvPr>
          <p:cNvSpPr/>
          <p:nvPr/>
        </p:nvSpPr>
        <p:spPr>
          <a:xfrm>
            <a:off x="6737340" y="-470545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42BF06-E635-A71D-EB77-EDE50F59B428}"/>
              </a:ext>
            </a:extLst>
          </p:cNvPr>
          <p:cNvSpPr txBox="1"/>
          <p:nvPr/>
        </p:nvSpPr>
        <p:spPr>
          <a:xfrm>
            <a:off x="6737340" y="-479416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Name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A89EE7-4749-B7C8-893C-5DB093A6BE81}"/>
              </a:ext>
            </a:extLst>
          </p:cNvPr>
          <p:cNvSpPr txBox="1"/>
          <p:nvPr/>
        </p:nvSpPr>
        <p:spPr>
          <a:xfrm>
            <a:off x="6737339" y="-54592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0988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2634558" y="941560"/>
            <a:ext cx="5758004" cy="4264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2A3897-D116-2AF7-957A-C76EF940150C}"/>
              </a:ext>
            </a:extLst>
          </p:cNvPr>
          <p:cNvSpPr txBox="1"/>
          <p:nvPr/>
        </p:nvSpPr>
        <p:spPr>
          <a:xfrm>
            <a:off x="3385996" y="202797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F438E1-6632-C6C9-054D-0811024CA156}"/>
              </a:ext>
            </a:extLst>
          </p:cNvPr>
          <p:cNvSpPr txBox="1"/>
          <p:nvPr/>
        </p:nvSpPr>
        <p:spPr>
          <a:xfrm>
            <a:off x="3385996" y="248065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Password: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3469309" y="3096285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Flow Visualization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AF8F-12BC-1143-3BAC-CB3B10FD0104}"/>
              </a:ext>
            </a:extLst>
          </p:cNvPr>
          <p:cNvSpPr/>
          <p:nvPr/>
        </p:nvSpPr>
        <p:spPr>
          <a:xfrm>
            <a:off x="4707803" y="2027976"/>
            <a:ext cx="2372008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271DC9-300B-40DC-FC6E-8F2E5908C311}"/>
              </a:ext>
            </a:extLst>
          </p:cNvPr>
          <p:cNvSpPr/>
          <p:nvPr/>
        </p:nvSpPr>
        <p:spPr>
          <a:xfrm>
            <a:off x="4707803" y="2498958"/>
            <a:ext cx="2372008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2553076" y="1039612"/>
            <a:ext cx="5758004" cy="4264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2A3897-D116-2AF7-957A-C76EF940150C}"/>
              </a:ext>
            </a:extLst>
          </p:cNvPr>
          <p:cNvSpPr txBox="1"/>
          <p:nvPr/>
        </p:nvSpPr>
        <p:spPr>
          <a:xfrm>
            <a:off x="3385996" y="2027976"/>
            <a:ext cx="13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x-correlator: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3477569" y="2534970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AF8F-12BC-1143-3BAC-CB3B10FD0104}"/>
              </a:ext>
            </a:extLst>
          </p:cNvPr>
          <p:cNvSpPr/>
          <p:nvPr/>
        </p:nvSpPr>
        <p:spPr>
          <a:xfrm>
            <a:off x="4731557" y="2027976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0ED7138-047D-7A8D-3565-312BF94A5CDC}"/>
              </a:ext>
            </a:extLst>
          </p:cNvPr>
          <p:cNvSpPr/>
          <p:nvPr/>
        </p:nvSpPr>
        <p:spPr>
          <a:xfrm>
            <a:off x="3469309" y="3005347"/>
            <a:ext cx="3610502" cy="33271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318679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60B6AC-11BD-38A5-4404-F102E83C3174}"/>
              </a:ext>
            </a:extLst>
          </p:cNvPr>
          <p:cNvSpPr/>
          <p:nvPr/>
        </p:nvSpPr>
        <p:spPr>
          <a:xfrm>
            <a:off x="4093029" y="-1219200"/>
            <a:ext cx="6299200" cy="1190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4512504" y="-754743"/>
            <a:ext cx="5441134" cy="11212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2A3897-D116-2AF7-957A-C76EF940150C}"/>
              </a:ext>
            </a:extLst>
          </p:cNvPr>
          <p:cNvSpPr txBox="1"/>
          <p:nvPr/>
        </p:nvSpPr>
        <p:spPr>
          <a:xfrm>
            <a:off x="5345424" y="-352367"/>
            <a:ext cx="13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x-correlator: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5436997" y="154627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AF8F-12BC-1143-3BAC-CB3B10FD0104}"/>
              </a:ext>
            </a:extLst>
          </p:cNvPr>
          <p:cNvSpPr/>
          <p:nvPr/>
        </p:nvSpPr>
        <p:spPr>
          <a:xfrm>
            <a:off x="6690985" y="-352367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0ED7138-047D-7A8D-3565-312BF94A5CDC}"/>
              </a:ext>
            </a:extLst>
          </p:cNvPr>
          <p:cNvSpPr/>
          <p:nvPr/>
        </p:nvSpPr>
        <p:spPr>
          <a:xfrm>
            <a:off x="5428737" y="625004"/>
            <a:ext cx="3610502" cy="33271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BB8C444-114B-9B62-E26D-B6587478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99" y="-314616"/>
            <a:ext cx="2275825" cy="2572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BFBD89-D2EE-C729-1985-48160164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10" y="1313471"/>
            <a:ext cx="3658244" cy="24038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38DF3D-A540-6E35-7BC6-71871AFD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10" y="3916783"/>
            <a:ext cx="3692022" cy="63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Thorsten Heinze</cp:lastModifiedBy>
  <cp:revision>1</cp:revision>
  <dcterms:created xsi:type="dcterms:W3CDTF">2023-06-26T08:09:22Z</dcterms:created>
  <dcterms:modified xsi:type="dcterms:W3CDTF">2023-06-30T15:28:05Z</dcterms:modified>
</cp:coreProperties>
</file>