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66FD7-3498-0B4D-9145-F6CC0C99EBB2}" type="doc">
      <dgm:prSet loTypeId="urn:microsoft.com/office/officeart/2005/8/layout/StepDownProcess" loCatId="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A72A75-A151-7242-BABF-FF2B75AF8696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DE7BBFC9-C225-8447-B95D-BC18CB80392F}" type="parTrans" cxnId="{1186A163-CC77-EC4F-AB0E-FC8DF6FE314B}">
      <dgm:prSet/>
      <dgm:spPr/>
      <dgm:t>
        <a:bodyPr/>
        <a:lstStyle/>
        <a:p>
          <a:endParaRPr lang="en-US"/>
        </a:p>
      </dgm:t>
    </dgm:pt>
    <dgm:pt modelId="{0073E522-1B50-4048-AC83-DB35AC7F218A}" type="sibTrans" cxnId="{1186A163-CC77-EC4F-AB0E-FC8DF6FE314B}">
      <dgm:prSet/>
      <dgm:spPr/>
      <dgm:t>
        <a:bodyPr/>
        <a:lstStyle/>
        <a:p>
          <a:endParaRPr lang="en-US"/>
        </a:p>
      </dgm:t>
    </dgm:pt>
    <dgm:pt modelId="{109D9106-E671-CB43-9DDC-E8DDA81A9E17}">
      <dgm:prSet phldrT="[Text]"/>
      <dgm:spPr/>
      <dgm:t>
        <a:bodyPr/>
        <a:lstStyle/>
        <a:p>
          <a:r>
            <a:rPr lang="en-US" dirty="0"/>
            <a:t>Retrieve list of trending stock tickers for 10 regions</a:t>
          </a:r>
        </a:p>
      </dgm:t>
    </dgm:pt>
    <dgm:pt modelId="{FA969AB6-6826-1743-BB2F-FF23699CF57D}" type="parTrans" cxnId="{3A367AB5-651A-5E40-ACA2-5AAB3DF265C5}">
      <dgm:prSet/>
      <dgm:spPr/>
      <dgm:t>
        <a:bodyPr/>
        <a:lstStyle/>
        <a:p>
          <a:endParaRPr lang="en-US"/>
        </a:p>
      </dgm:t>
    </dgm:pt>
    <dgm:pt modelId="{4F9E2E29-BDDC-3E42-B88C-9EAB511B84AF}" type="sibTrans" cxnId="{3A367AB5-651A-5E40-ACA2-5AAB3DF265C5}">
      <dgm:prSet/>
      <dgm:spPr/>
      <dgm:t>
        <a:bodyPr/>
        <a:lstStyle/>
        <a:p>
          <a:endParaRPr lang="en-US"/>
        </a:p>
      </dgm:t>
    </dgm:pt>
    <dgm:pt modelId="{7F18378E-3146-1947-8A0F-24DC26BBD163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1F16C9C7-6428-DA41-B632-23762CE5C82C}" type="parTrans" cxnId="{7DF96760-BBCC-4049-BD07-B38E1E8C8C1A}">
      <dgm:prSet/>
      <dgm:spPr/>
      <dgm:t>
        <a:bodyPr/>
        <a:lstStyle/>
        <a:p>
          <a:endParaRPr lang="en-US"/>
        </a:p>
      </dgm:t>
    </dgm:pt>
    <dgm:pt modelId="{73597E3A-D792-ED44-8621-80744A1F632E}" type="sibTrans" cxnId="{7DF96760-BBCC-4049-BD07-B38E1E8C8C1A}">
      <dgm:prSet/>
      <dgm:spPr/>
      <dgm:t>
        <a:bodyPr/>
        <a:lstStyle/>
        <a:p>
          <a:endParaRPr lang="en-US"/>
        </a:p>
      </dgm:t>
    </dgm:pt>
    <dgm:pt modelId="{C02033F1-694D-D847-8D58-B345D46E4438}">
      <dgm:prSet phldrT="[Text]"/>
      <dgm:spPr/>
      <dgm:t>
        <a:bodyPr/>
        <a:lstStyle/>
        <a:p>
          <a:r>
            <a:rPr lang="en-US" dirty="0"/>
            <a:t>Convert timestamp and </a:t>
          </a:r>
          <a:r>
            <a:rPr lang="en-US" dirty="0" err="1"/>
            <a:t>startintervals</a:t>
          </a:r>
          <a:r>
            <a:rPr lang="en-US" dirty="0"/>
            <a:t> to </a:t>
          </a:r>
          <a:r>
            <a:rPr lang="en-US" dirty="0" err="1"/>
            <a:t>db</a:t>
          </a:r>
          <a:r>
            <a:rPr lang="en-US" dirty="0"/>
            <a:t> readable formats</a:t>
          </a:r>
        </a:p>
      </dgm:t>
    </dgm:pt>
    <dgm:pt modelId="{95188C5E-7857-F84E-B65F-86AC0DA9D08F}" type="parTrans" cxnId="{F0B2EAA1-23F0-4D44-9050-9813EF15C2A6}">
      <dgm:prSet/>
      <dgm:spPr/>
      <dgm:t>
        <a:bodyPr/>
        <a:lstStyle/>
        <a:p>
          <a:endParaRPr lang="en-US"/>
        </a:p>
      </dgm:t>
    </dgm:pt>
    <dgm:pt modelId="{B83B6414-DF6F-7449-B2EB-4F396FAD30E2}" type="sibTrans" cxnId="{F0B2EAA1-23F0-4D44-9050-9813EF15C2A6}">
      <dgm:prSet/>
      <dgm:spPr/>
      <dgm:t>
        <a:bodyPr/>
        <a:lstStyle/>
        <a:p>
          <a:endParaRPr lang="en-US"/>
        </a:p>
      </dgm:t>
    </dgm:pt>
    <dgm:pt modelId="{6521695D-E434-9F45-86EF-1F4B185543E9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00C10CE2-9B07-914C-9834-A65863C2B1D2}" type="parTrans" cxnId="{69EC7872-6DDE-CD49-BBDB-6A0E5BA905E9}">
      <dgm:prSet/>
      <dgm:spPr/>
      <dgm:t>
        <a:bodyPr/>
        <a:lstStyle/>
        <a:p>
          <a:endParaRPr lang="en-US"/>
        </a:p>
      </dgm:t>
    </dgm:pt>
    <dgm:pt modelId="{C111FFA4-C0D2-1B4D-A872-4143550F950A}" type="sibTrans" cxnId="{69EC7872-6DDE-CD49-BBDB-6A0E5BA905E9}">
      <dgm:prSet/>
      <dgm:spPr/>
      <dgm:t>
        <a:bodyPr/>
        <a:lstStyle/>
        <a:p>
          <a:endParaRPr lang="en-US"/>
        </a:p>
      </dgm:t>
    </dgm:pt>
    <dgm:pt modelId="{6AC50483-9196-8846-A476-57C94A95F8C6}">
      <dgm:prSet phldrT="[Text]"/>
      <dgm:spPr/>
      <dgm:t>
        <a:bodyPr/>
        <a:lstStyle/>
        <a:p>
          <a:r>
            <a:rPr lang="en-US" dirty="0"/>
            <a:t>Import extracted tables to Postgres</a:t>
          </a:r>
        </a:p>
      </dgm:t>
    </dgm:pt>
    <dgm:pt modelId="{915542F5-4C48-6242-BC1F-DD7528E41D22}" type="parTrans" cxnId="{9015FEE9-D806-6E4C-85B7-F66BD4B452B4}">
      <dgm:prSet/>
      <dgm:spPr/>
      <dgm:t>
        <a:bodyPr/>
        <a:lstStyle/>
        <a:p>
          <a:endParaRPr lang="en-US"/>
        </a:p>
      </dgm:t>
    </dgm:pt>
    <dgm:pt modelId="{C315D931-AF73-9449-A4D3-40F29692F30B}" type="sibTrans" cxnId="{9015FEE9-D806-6E4C-85B7-F66BD4B452B4}">
      <dgm:prSet/>
      <dgm:spPr/>
      <dgm:t>
        <a:bodyPr/>
        <a:lstStyle/>
        <a:p>
          <a:endParaRPr lang="en-US"/>
        </a:p>
      </dgm:t>
    </dgm:pt>
    <dgm:pt modelId="{8540D4A3-1856-894B-BF9E-DB3E2372F1A0}">
      <dgm:prSet phldrT="[Text]"/>
      <dgm:spPr/>
      <dgm:t>
        <a:bodyPr/>
        <a:lstStyle/>
        <a:p>
          <a:r>
            <a:rPr lang="en-US" dirty="0"/>
            <a:t>Pull detailed quote data for tickers identified</a:t>
          </a:r>
        </a:p>
      </dgm:t>
    </dgm:pt>
    <dgm:pt modelId="{B947D745-14AA-0549-901D-55C1D34E2505}" type="parTrans" cxnId="{EF0ED80F-FC67-E04C-9827-EA1840341997}">
      <dgm:prSet/>
      <dgm:spPr/>
      <dgm:t>
        <a:bodyPr/>
        <a:lstStyle/>
        <a:p>
          <a:endParaRPr lang="en-US"/>
        </a:p>
      </dgm:t>
    </dgm:pt>
    <dgm:pt modelId="{636EC848-DB53-C64F-A66B-BB21B29C0B8E}" type="sibTrans" cxnId="{EF0ED80F-FC67-E04C-9827-EA1840341997}">
      <dgm:prSet/>
      <dgm:spPr/>
      <dgm:t>
        <a:bodyPr/>
        <a:lstStyle/>
        <a:p>
          <a:endParaRPr lang="en-US"/>
        </a:p>
      </dgm:t>
    </dgm:pt>
    <dgm:pt modelId="{18447502-1ED2-A549-9455-C9CDCA893723}">
      <dgm:prSet phldrT="[Text]"/>
      <dgm:spPr/>
      <dgm:t>
        <a:bodyPr/>
        <a:lstStyle/>
        <a:p>
          <a:r>
            <a:rPr lang="en-US" dirty="0"/>
            <a:t>Find 10-year History (open/close/high/low/volume) of the tickers </a:t>
          </a:r>
        </a:p>
      </dgm:t>
    </dgm:pt>
    <dgm:pt modelId="{48D958DD-41D3-1A48-ABEC-8CFD3D7E801B}" type="parTrans" cxnId="{D6F475FB-0327-7E42-8AA8-6150D3A2994D}">
      <dgm:prSet/>
      <dgm:spPr/>
      <dgm:t>
        <a:bodyPr/>
        <a:lstStyle/>
        <a:p>
          <a:endParaRPr lang="en-US"/>
        </a:p>
      </dgm:t>
    </dgm:pt>
    <dgm:pt modelId="{FA44DB3D-B122-1147-9125-6E720D108F0A}" type="sibTrans" cxnId="{D6F475FB-0327-7E42-8AA8-6150D3A2994D}">
      <dgm:prSet/>
      <dgm:spPr/>
      <dgm:t>
        <a:bodyPr/>
        <a:lstStyle/>
        <a:p>
          <a:endParaRPr lang="en-US"/>
        </a:p>
      </dgm:t>
    </dgm:pt>
    <dgm:pt modelId="{6BFB21DA-ECA3-9D49-AAFB-F2A47D0E80C9}">
      <dgm:prSet phldrT="[Text]"/>
      <dgm:spPr/>
      <dgm:t>
        <a:bodyPr/>
        <a:lstStyle/>
        <a:p>
          <a:r>
            <a:rPr lang="en-US" dirty="0"/>
            <a:t>Reduce quote data attributes to only those needed to answer our questions </a:t>
          </a:r>
        </a:p>
      </dgm:t>
    </dgm:pt>
    <dgm:pt modelId="{2F27F00D-4998-2D4E-9ECE-786F4A0D94E9}" type="parTrans" cxnId="{95EEEF0E-641F-2B48-9137-4901D1511F9C}">
      <dgm:prSet/>
      <dgm:spPr/>
      <dgm:t>
        <a:bodyPr/>
        <a:lstStyle/>
        <a:p>
          <a:endParaRPr lang="en-US"/>
        </a:p>
      </dgm:t>
    </dgm:pt>
    <dgm:pt modelId="{F4D07096-7ED6-1C43-92D9-96A6C910C95E}" type="sibTrans" cxnId="{95EEEF0E-641F-2B48-9137-4901D1511F9C}">
      <dgm:prSet/>
      <dgm:spPr/>
      <dgm:t>
        <a:bodyPr/>
        <a:lstStyle/>
        <a:p>
          <a:endParaRPr lang="en-US"/>
        </a:p>
      </dgm:t>
    </dgm:pt>
    <dgm:pt modelId="{BA86D564-AD74-DC42-8905-B32AF15F19D5}">
      <dgm:prSet phldrT="[Text]"/>
      <dgm:spPr/>
      <dgm:t>
        <a:bodyPr/>
        <a:lstStyle/>
        <a:p>
          <a:r>
            <a:rPr lang="en-US" dirty="0"/>
            <a:t>Import reduced tables to Postgres </a:t>
          </a:r>
        </a:p>
      </dgm:t>
    </dgm:pt>
    <dgm:pt modelId="{C3EEAB0C-F3E4-ED4A-A701-3160A40B36BB}" type="parTrans" cxnId="{0ED97B23-8B2A-2D4F-AC51-B511835E422C}">
      <dgm:prSet/>
      <dgm:spPr/>
      <dgm:t>
        <a:bodyPr/>
        <a:lstStyle/>
        <a:p>
          <a:endParaRPr lang="en-US"/>
        </a:p>
      </dgm:t>
    </dgm:pt>
    <dgm:pt modelId="{E48B0F1F-A7DB-2848-97F1-30F19C068F39}" type="sibTrans" cxnId="{0ED97B23-8B2A-2D4F-AC51-B511835E422C}">
      <dgm:prSet/>
      <dgm:spPr/>
      <dgm:t>
        <a:bodyPr/>
        <a:lstStyle/>
        <a:p>
          <a:endParaRPr lang="en-US"/>
        </a:p>
      </dgm:t>
    </dgm:pt>
    <dgm:pt modelId="{AEE5FA70-92C6-5048-B3C8-23E158E91B7B}" type="pres">
      <dgm:prSet presAssocID="{C0E66FD7-3498-0B4D-9145-F6CC0C99EBB2}" presName="rootnode" presStyleCnt="0">
        <dgm:presLayoutVars>
          <dgm:chMax/>
          <dgm:chPref/>
          <dgm:dir/>
          <dgm:animLvl val="lvl"/>
        </dgm:presLayoutVars>
      </dgm:prSet>
      <dgm:spPr/>
    </dgm:pt>
    <dgm:pt modelId="{E27A3F5A-E71A-7445-BF48-5D8B94C1E41C}" type="pres">
      <dgm:prSet presAssocID="{87A72A75-A151-7242-BABF-FF2B75AF8696}" presName="composite" presStyleCnt="0"/>
      <dgm:spPr/>
    </dgm:pt>
    <dgm:pt modelId="{945E2995-9C70-F648-99FE-598EE481A409}" type="pres">
      <dgm:prSet presAssocID="{87A72A75-A151-7242-BABF-FF2B75AF8696}" presName="bentUpArrow1" presStyleLbl="alignImgPlace1" presStyleIdx="0" presStyleCnt="2"/>
      <dgm:spPr/>
    </dgm:pt>
    <dgm:pt modelId="{4C3C1C88-BE3F-EA41-9217-40F3EDAB60FF}" type="pres">
      <dgm:prSet presAssocID="{87A72A75-A151-7242-BABF-FF2B75AF869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C982E81-4BDB-AF4B-9BD1-CF17F5875D11}" type="pres">
      <dgm:prSet presAssocID="{87A72A75-A151-7242-BABF-FF2B75AF8696}" presName="ChildText" presStyleLbl="revTx" presStyleIdx="0" presStyleCnt="3" custScaleX="414770" custLinFactX="67042" custLinFactNeighborX="100000" custLinFactNeighborY="-6358">
        <dgm:presLayoutVars>
          <dgm:chMax val="0"/>
          <dgm:chPref val="0"/>
          <dgm:bulletEnabled val="1"/>
        </dgm:presLayoutVars>
      </dgm:prSet>
      <dgm:spPr/>
    </dgm:pt>
    <dgm:pt modelId="{06C453A7-E46F-D744-B459-C9553D04CA58}" type="pres">
      <dgm:prSet presAssocID="{0073E522-1B50-4048-AC83-DB35AC7F218A}" presName="sibTrans" presStyleCnt="0"/>
      <dgm:spPr/>
    </dgm:pt>
    <dgm:pt modelId="{74490BF2-5A12-984B-A31B-0C8690CFBCD7}" type="pres">
      <dgm:prSet presAssocID="{7F18378E-3146-1947-8A0F-24DC26BBD163}" presName="composite" presStyleCnt="0"/>
      <dgm:spPr/>
    </dgm:pt>
    <dgm:pt modelId="{69C674A9-3922-3248-A554-A37CC22660D8}" type="pres">
      <dgm:prSet presAssocID="{7F18378E-3146-1947-8A0F-24DC26BBD163}" presName="bentUpArrow1" presStyleLbl="alignImgPlace1" presStyleIdx="1" presStyleCnt="2"/>
      <dgm:spPr/>
    </dgm:pt>
    <dgm:pt modelId="{EBA4B967-B3B6-DC44-9DCA-24D81489354B}" type="pres">
      <dgm:prSet presAssocID="{7F18378E-3146-1947-8A0F-24DC26BBD16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2D9934C-4F61-B64F-A88F-1973CE7071D4}" type="pres">
      <dgm:prSet presAssocID="{7F18378E-3146-1947-8A0F-24DC26BBD163}" presName="ChildText" presStyleLbl="revTx" presStyleIdx="1" presStyleCnt="3" custScaleX="325340" custLinFactX="100000" custLinFactNeighborX="111182" custLinFactNeighborY="-1882">
        <dgm:presLayoutVars>
          <dgm:chMax val="0"/>
          <dgm:chPref val="0"/>
          <dgm:bulletEnabled val="1"/>
        </dgm:presLayoutVars>
      </dgm:prSet>
      <dgm:spPr/>
    </dgm:pt>
    <dgm:pt modelId="{15545AC6-9736-9342-B305-1821B84CD3BA}" type="pres">
      <dgm:prSet presAssocID="{73597E3A-D792-ED44-8621-80744A1F632E}" presName="sibTrans" presStyleCnt="0"/>
      <dgm:spPr/>
    </dgm:pt>
    <dgm:pt modelId="{D25EB469-580E-A44C-81A2-FAA9FE0597E3}" type="pres">
      <dgm:prSet presAssocID="{6521695D-E434-9F45-86EF-1F4B185543E9}" presName="composite" presStyleCnt="0"/>
      <dgm:spPr/>
    </dgm:pt>
    <dgm:pt modelId="{73ADAC34-EA11-3042-AEA8-AA2674A03FC6}" type="pres">
      <dgm:prSet presAssocID="{6521695D-E434-9F45-86EF-1F4B185543E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B214B7E-4FEA-724C-A26C-4E02E859D60F}" type="pres">
      <dgm:prSet presAssocID="{6521695D-E434-9F45-86EF-1F4B185543E9}" presName="FinalChildText" presStyleLbl="revTx" presStyleIdx="2" presStyleCnt="3" custScaleX="193656" custLinFactNeighborX="50982" custLinFactNeighborY="-4748">
        <dgm:presLayoutVars>
          <dgm:chMax val="0"/>
          <dgm:chPref val="0"/>
          <dgm:bulletEnabled val="1"/>
        </dgm:presLayoutVars>
      </dgm:prSet>
      <dgm:spPr/>
    </dgm:pt>
  </dgm:ptLst>
  <dgm:cxnLst>
    <dgm:cxn modelId="{95EEEF0E-641F-2B48-9137-4901D1511F9C}" srcId="{7F18378E-3146-1947-8A0F-24DC26BBD163}" destId="{6BFB21DA-ECA3-9D49-AAFB-F2A47D0E80C9}" srcOrd="1" destOrd="0" parTransId="{2F27F00D-4998-2D4E-9ECE-786F4A0D94E9}" sibTransId="{F4D07096-7ED6-1C43-92D9-96A6C910C95E}"/>
    <dgm:cxn modelId="{EF0ED80F-FC67-E04C-9827-EA1840341997}" srcId="{87A72A75-A151-7242-BABF-FF2B75AF8696}" destId="{8540D4A3-1856-894B-BF9E-DB3E2372F1A0}" srcOrd="1" destOrd="0" parTransId="{B947D745-14AA-0549-901D-55C1D34E2505}" sibTransId="{636EC848-DB53-C64F-A66B-BB21B29C0B8E}"/>
    <dgm:cxn modelId="{A287EF22-7755-1645-9D3C-DE0E0F5BB784}" type="presOf" srcId="{18447502-1ED2-A549-9455-C9CDCA893723}" destId="{4C982E81-4BDB-AF4B-9BD1-CF17F5875D11}" srcOrd="0" destOrd="2" presId="urn:microsoft.com/office/officeart/2005/8/layout/StepDownProcess"/>
    <dgm:cxn modelId="{0ED97B23-8B2A-2D4F-AC51-B511835E422C}" srcId="{6521695D-E434-9F45-86EF-1F4B185543E9}" destId="{BA86D564-AD74-DC42-8905-B32AF15F19D5}" srcOrd="1" destOrd="0" parTransId="{C3EEAB0C-F3E4-ED4A-A701-3160A40B36BB}" sibTransId="{E48B0F1F-A7DB-2848-97F1-30F19C068F39}"/>
    <dgm:cxn modelId="{75921830-59A0-DC47-AC2A-B9256C7F6FBD}" type="presOf" srcId="{6521695D-E434-9F45-86EF-1F4B185543E9}" destId="{73ADAC34-EA11-3042-AEA8-AA2674A03FC6}" srcOrd="0" destOrd="0" presId="urn:microsoft.com/office/officeart/2005/8/layout/StepDownProcess"/>
    <dgm:cxn modelId="{46901D33-42AC-0149-AEA3-D6AC0C72B73F}" type="presOf" srcId="{BA86D564-AD74-DC42-8905-B32AF15F19D5}" destId="{8B214B7E-4FEA-724C-A26C-4E02E859D60F}" srcOrd="0" destOrd="1" presId="urn:microsoft.com/office/officeart/2005/8/layout/StepDownProcess"/>
    <dgm:cxn modelId="{A1060638-F1E9-9F43-90D8-156C1C2E063E}" type="presOf" srcId="{C02033F1-694D-D847-8D58-B345D46E4438}" destId="{72D9934C-4F61-B64F-A88F-1973CE7071D4}" srcOrd="0" destOrd="0" presId="urn:microsoft.com/office/officeart/2005/8/layout/StepDownProcess"/>
    <dgm:cxn modelId="{159EF35A-40B9-9F47-BB51-A1BD814DA175}" type="presOf" srcId="{109D9106-E671-CB43-9DDC-E8DDA81A9E17}" destId="{4C982E81-4BDB-AF4B-9BD1-CF17F5875D11}" srcOrd="0" destOrd="0" presId="urn:microsoft.com/office/officeart/2005/8/layout/StepDownProcess"/>
    <dgm:cxn modelId="{7DF96760-BBCC-4049-BD07-B38E1E8C8C1A}" srcId="{C0E66FD7-3498-0B4D-9145-F6CC0C99EBB2}" destId="{7F18378E-3146-1947-8A0F-24DC26BBD163}" srcOrd="1" destOrd="0" parTransId="{1F16C9C7-6428-DA41-B632-23762CE5C82C}" sibTransId="{73597E3A-D792-ED44-8621-80744A1F632E}"/>
    <dgm:cxn modelId="{1186A163-CC77-EC4F-AB0E-FC8DF6FE314B}" srcId="{C0E66FD7-3498-0B4D-9145-F6CC0C99EBB2}" destId="{87A72A75-A151-7242-BABF-FF2B75AF8696}" srcOrd="0" destOrd="0" parTransId="{DE7BBFC9-C225-8447-B95D-BC18CB80392F}" sibTransId="{0073E522-1B50-4048-AC83-DB35AC7F218A}"/>
    <dgm:cxn modelId="{96B8E16B-B8A2-9948-AEE3-FB5107A1153A}" type="presOf" srcId="{C0E66FD7-3498-0B4D-9145-F6CC0C99EBB2}" destId="{AEE5FA70-92C6-5048-B3C8-23E158E91B7B}" srcOrd="0" destOrd="0" presId="urn:microsoft.com/office/officeart/2005/8/layout/StepDownProcess"/>
    <dgm:cxn modelId="{69EC7872-6DDE-CD49-BBDB-6A0E5BA905E9}" srcId="{C0E66FD7-3498-0B4D-9145-F6CC0C99EBB2}" destId="{6521695D-E434-9F45-86EF-1F4B185543E9}" srcOrd="2" destOrd="0" parTransId="{00C10CE2-9B07-914C-9834-A65863C2B1D2}" sibTransId="{C111FFA4-C0D2-1B4D-A872-4143550F950A}"/>
    <dgm:cxn modelId="{A9CE2882-BF8A-F943-BF21-BADFA52C5BBC}" type="presOf" srcId="{8540D4A3-1856-894B-BF9E-DB3E2372F1A0}" destId="{4C982E81-4BDB-AF4B-9BD1-CF17F5875D11}" srcOrd="0" destOrd="1" presId="urn:microsoft.com/office/officeart/2005/8/layout/StepDownProcess"/>
    <dgm:cxn modelId="{E4B45589-5137-D940-B42C-8B77C4730620}" type="presOf" srcId="{87A72A75-A151-7242-BABF-FF2B75AF8696}" destId="{4C3C1C88-BE3F-EA41-9217-40F3EDAB60FF}" srcOrd="0" destOrd="0" presId="urn:microsoft.com/office/officeart/2005/8/layout/StepDownProcess"/>
    <dgm:cxn modelId="{F0B2EAA1-23F0-4D44-9050-9813EF15C2A6}" srcId="{7F18378E-3146-1947-8A0F-24DC26BBD163}" destId="{C02033F1-694D-D847-8D58-B345D46E4438}" srcOrd="0" destOrd="0" parTransId="{95188C5E-7857-F84E-B65F-86AC0DA9D08F}" sibTransId="{B83B6414-DF6F-7449-B2EB-4F396FAD30E2}"/>
    <dgm:cxn modelId="{582150AF-953F-7644-99D4-75BAC75CF8F6}" type="presOf" srcId="{6BFB21DA-ECA3-9D49-AAFB-F2A47D0E80C9}" destId="{72D9934C-4F61-B64F-A88F-1973CE7071D4}" srcOrd="0" destOrd="1" presId="urn:microsoft.com/office/officeart/2005/8/layout/StepDownProcess"/>
    <dgm:cxn modelId="{3A367AB5-651A-5E40-ACA2-5AAB3DF265C5}" srcId="{87A72A75-A151-7242-BABF-FF2B75AF8696}" destId="{109D9106-E671-CB43-9DDC-E8DDA81A9E17}" srcOrd="0" destOrd="0" parTransId="{FA969AB6-6826-1743-BB2F-FF23699CF57D}" sibTransId="{4F9E2E29-BDDC-3E42-B88C-9EAB511B84AF}"/>
    <dgm:cxn modelId="{CEB172B9-5164-6C42-8E96-927AABF09D5B}" type="presOf" srcId="{7F18378E-3146-1947-8A0F-24DC26BBD163}" destId="{EBA4B967-B3B6-DC44-9DCA-24D81489354B}" srcOrd="0" destOrd="0" presId="urn:microsoft.com/office/officeart/2005/8/layout/StepDownProcess"/>
    <dgm:cxn modelId="{CF0808D5-5C26-424F-BBE7-429E48BA7DF0}" type="presOf" srcId="{6AC50483-9196-8846-A476-57C94A95F8C6}" destId="{8B214B7E-4FEA-724C-A26C-4E02E859D60F}" srcOrd="0" destOrd="0" presId="urn:microsoft.com/office/officeart/2005/8/layout/StepDownProcess"/>
    <dgm:cxn modelId="{9015FEE9-D806-6E4C-85B7-F66BD4B452B4}" srcId="{6521695D-E434-9F45-86EF-1F4B185543E9}" destId="{6AC50483-9196-8846-A476-57C94A95F8C6}" srcOrd="0" destOrd="0" parTransId="{915542F5-4C48-6242-BC1F-DD7528E41D22}" sibTransId="{C315D931-AF73-9449-A4D3-40F29692F30B}"/>
    <dgm:cxn modelId="{D6F475FB-0327-7E42-8AA8-6150D3A2994D}" srcId="{87A72A75-A151-7242-BABF-FF2B75AF8696}" destId="{18447502-1ED2-A549-9455-C9CDCA893723}" srcOrd="2" destOrd="0" parTransId="{48D958DD-41D3-1A48-ABEC-8CFD3D7E801B}" sibTransId="{FA44DB3D-B122-1147-9125-6E720D108F0A}"/>
    <dgm:cxn modelId="{A532FF69-9920-854A-8069-AC35C007460D}" type="presParOf" srcId="{AEE5FA70-92C6-5048-B3C8-23E158E91B7B}" destId="{E27A3F5A-E71A-7445-BF48-5D8B94C1E41C}" srcOrd="0" destOrd="0" presId="urn:microsoft.com/office/officeart/2005/8/layout/StepDownProcess"/>
    <dgm:cxn modelId="{0C8FF9AE-61F4-3C42-9316-35C38D65DEF4}" type="presParOf" srcId="{E27A3F5A-E71A-7445-BF48-5D8B94C1E41C}" destId="{945E2995-9C70-F648-99FE-598EE481A409}" srcOrd="0" destOrd="0" presId="urn:microsoft.com/office/officeart/2005/8/layout/StepDownProcess"/>
    <dgm:cxn modelId="{3C651C1C-9DE1-5940-A6E5-6F66F824197F}" type="presParOf" srcId="{E27A3F5A-E71A-7445-BF48-5D8B94C1E41C}" destId="{4C3C1C88-BE3F-EA41-9217-40F3EDAB60FF}" srcOrd="1" destOrd="0" presId="urn:microsoft.com/office/officeart/2005/8/layout/StepDownProcess"/>
    <dgm:cxn modelId="{AD970D03-39B1-1340-BAC4-8B101A8EEDE4}" type="presParOf" srcId="{E27A3F5A-E71A-7445-BF48-5D8B94C1E41C}" destId="{4C982E81-4BDB-AF4B-9BD1-CF17F5875D11}" srcOrd="2" destOrd="0" presId="urn:microsoft.com/office/officeart/2005/8/layout/StepDownProcess"/>
    <dgm:cxn modelId="{86BB2436-27CE-F64B-A60B-704373080816}" type="presParOf" srcId="{AEE5FA70-92C6-5048-B3C8-23E158E91B7B}" destId="{06C453A7-E46F-D744-B459-C9553D04CA58}" srcOrd="1" destOrd="0" presId="urn:microsoft.com/office/officeart/2005/8/layout/StepDownProcess"/>
    <dgm:cxn modelId="{8A0D4806-2EFF-784C-99FD-92E19FE8C875}" type="presParOf" srcId="{AEE5FA70-92C6-5048-B3C8-23E158E91B7B}" destId="{74490BF2-5A12-984B-A31B-0C8690CFBCD7}" srcOrd="2" destOrd="0" presId="urn:microsoft.com/office/officeart/2005/8/layout/StepDownProcess"/>
    <dgm:cxn modelId="{F0C2FF37-52FF-4B42-8D26-C900C26E8DEC}" type="presParOf" srcId="{74490BF2-5A12-984B-A31B-0C8690CFBCD7}" destId="{69C674A9-3922-3248-A554-A37CC22660D8}" srcOrd="0" destOrd="0" presId="urn:microsoft.com/office/officeart/2005/8/layout/StepDownProcess"/>
    <dgm:cxn modelId="{9F263A8D-0154-2A44-BEB7-B4F774DA5C4F}" type="presParOf" srcId="{74490BF2-5A12-984B-A31B-0C8690CFBCD7}" destId="{EBA4B967-B3B6-DC44-9DCA-24D81489354B}" srcOrd="1" destOrd="0" presId="urn:microsoft.com/office/officeart/2005/8/layout/StepDownProcess"/>
    <dgm:cxn modelId="{1FE1BDC8-7935-0A42-8F54-A6B3DE287311}" type="presParOf" srcId="{74490BF2-5A12-984B-A31B-0C8690CFBCD7}" destId="{72D9934C-4F61-B64F-A88F-1973CE7071D4}" srcOrd="2" destOrd="0" presId="urn:microsoft.com/office/officeart/2005/8/layout/StepDownProcess"/>
    <dgm:cxn modelId="{802520E1-3148-F746-991C-C588FE6B8876}" type="presParOf" srcId="{AEE5FA70-92C6-5048-B3C8-23E158E91B7B}" destId="{15545AC6-9736-9342-B305-1821B84CD3BA}" srcOrd="3" destOrd="0" presId="urn:microsoft.com/office/officeart/2005/8/layout/StepDownProcess"/>
    <dgm:cxn modelId="{0CBF106E-0BFA-9C4D-8302-414FA9F66279}" type="presParOf" srcId="{AEE5FA70-92C6-5048-B3C8-23E158E91B7B}" destId="{D25EB469-580E-A44C-81A2-FAA9FE0597E3}" srcOrd="4" destOrd="0" presId="urn:microsoft.com/office/officeart/2005/8/layout/StepDownProcess"/>
    <dgm:cxn modelId="{8C416D16-86AD-9048-AAB7-EE5EF589840B}" type="presParOf" srcId="{D25EB469-580E-A44C-81A2-FAA9FE0597E3}" destId="{73ADAC34-EA11-3042-AEA8-AA2674A03FC6}" srcOrd="0" destOrd="0" presId="urn:microsoft.com/office/officeart/2005/8/layout/StepDownProcess"/>
    <dgm:cxn modelId="{B69A3E72-E511-1A4C-8FD0-F334BC9E81B1}" type="presParOf" srcId="{D25EB469-580E-A44C-81A2-FAA9FE0597E3}" destId="{8B214B7E-4FEA-724C-A26C-4E02E859D60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E2995-9C70-F648-99FE-598EE481A409}">
      <dsp:nvSpPr>
        <dsp:cNvPr id="0" name=""/>
        <dsp:cNvSpPr/>
      </dsp:nvSpPr>
      <dsp:spPr>
        <a:xfrm rot="5400000">
          <a:off x="1286035" y="1283786"/>
          <a:ext cx="1135398" cy="12926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C3C1C88-BE3F-EA41-9217-40F3EDAB60FF}">
      <dsp:nvSpPr>
        <dsp:cNvPr id="0" name=""/>
        <dsp:cNvSpPr/>
      </dsp:nvSpPr>
      <dsp:spPr>
        <a:xfrm>
          <a:off x="985224" y="25174"/>
          <a:ext cx="1911342" cy="13378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Extract</a:t>
          </a:r>
        </a:p>
      </dsp:txBody>
      <dsp:txXfrm>
        <a:off x="1050546" y="90496"/>
        <a:ext cx="1780698" cy="1207233"/>
      </dsp:txXfrm>
    </dsp:sp>
    <dsp:sp modelId="{4C982E81-4BDB-AF4B-9BD1-CF17F5875D11}">
      <dsp:nvSpPr>
        <dsp:cNvPr id="0" name=""/>
        <dsp:cNvSpPr/>
      </dsp:nvSpPr>
      <dsp:spPr>
        <a:xfrm>
          <a:off x="3030810" y="84020"/>
          <a:ext cx="5765834" cy="108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Retrieve list of trending stock tickers for 10 regions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Pull detailed quote data for tickers identified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Find 10-year History (open/close/high/low/volume) of the tickers </a:t>
          </a:r>
        </a:p>
      </dsp:txBody>
      <dsp:txXfrm>
        <a:off x="3030810" y="84020"/>
        <a:ext cx="5765834" cy="1081331"/>
      </dsp:txXfrm>
    </dsp:sp>
    <dsp:sp modelId="{69C674A9-3922-3248-A554-A37CC22660D8}">
      <dsp:nvSpPr>
        <dsp:cNvPr id="0" name=""/>
        <dsp:cNvSpPr/>
      </dsp:nvSpPr>
      <dsp:spPr>
        <a:xfrm rot="5400000">
          <a:off x="3777124" y="2786663"/>
          <a:ext cx="1135398" cy="12926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BA4B967-B3B6-DC44-9DCA-24D81489354B}">
      <dsp:nvSpPr>
        <dsp:cNvPr id="0" name=""/>
        <dsp:cNvSpPr/>
      </dsp:nvSpPr>
      <dsp:spPr>
        <a:xfrm>
          <a:off x="3476313" y="1528052"/>
          <a:ext cx="1911342" cy="13378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Transform</a:t>
          </a:r>
        </a:p>
      </dsp:txBody>
      <dsp:txXfrm>
        <a:off x="3541635" y="1593374"/>
        <a:ext cx="1780698" cy="1207233"/>
      </dsp:txXfrm>
    </dsp:sp>
    <dsp:sp modelId="{72D9934C-4F61-B64F-A88F-1973CE7071D4}">
      <dsp:nvSpPr>
        <dsp:cNvPr id="0" name=""/>
        <dsp:cNvSpPr/>
      </dsp:nvSpPr>
      <dsp:spPr>
        <a:xfrm>
          <a:off x="6382423" y="1635298"/>
          <a:ext cx="4522642" cy="108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Convert timestamp and </a:t>
          </a:r>
          <a:r>
            <a:rPr lang="en-US" sz="1500" kern="1200" dirty="0" err="1"/>
            <a:t>startintervals</a:t>
          </a:r>
          <a:r>
            <a:rPr lang="en-US" sz="1500" kern="1200" dirty="0"/>
            <a:t> to </a:t>
          </a:r>
          <a:r>
            <a:rPr lang="en-US" sz="1500" kern="1200" dirty="0" err="1"/>
            <a:t>db</a:t>
          </a:r>
          <a:r>
            <a:rPr lang="en-US" sz="1500" kern="1200" dirty="0"/>
            <a:t> readable formats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Reduce quote data attributes to only those needed to answer our questions </a:t>
          </a:r>
        </a:p>
      </dsp:txBody>
      <dsp:txXfrm>
        <a:off x="6382423" y="1635298"/>
        <a:ext cx="4522642" cy="1081331"/>
      </dsp:txXfrm>
    </dsp:sp>
    <dsp:sp modelId="{73ADAC34-EA11-3042-AEA8-AA2674A03FC6}">
      <dsp:nvSpPr>
        <dsp:cNvPr id="0" name=""/>
        <dsp:cNvSpPr/>
      </dsp:nvSpPr>
      <dsp:spPr>
        <a:xfrm>
          <a:off x="6243913" y="3030930"/>
          <a:ext cx="1911342" cy="13378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Load</a:t>
          </a:r>
        </a:p>
      </dsp:txBody>
      <dsp:txXfrm>
        <a:off x="6309235" y="3096252"/>
        <a:ext cx="1780698" cy="1207233"/>
      </dsp:txXfrm>
    </dsp:sp>
    <dsp:sp modelId="{8B214B7E-4FEA-724C-A26C-4E02E859D60F}">
      <dsp:nvSpPr>
        <dsp:cNvPr id="0" name=""/>
        <dsp:cNvSpPr/>
      </dsp:nvSpPr>
      <dsp:spPr>
        <a:xfrm>
          <a:off x="8212999" y="3107185"/>
          <a:ext cx="2692066" cy="108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Import extracted tables to Postgres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Import reduced tables to Postgres </a:t>
          </a:r>
        </a:p>
      </dsp:txBody>
      <dsp:txXfrm>
        <a:off x="8212999" y="3107185"/>
        <a:ext cx="2692066" cy="1081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FB98-B42B-4041-8907-505EE9E0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8DB28-0341-A34A-960A-603F5318E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B72D-72B3-284A-887F-086F7E88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F0FD-F92D-744D-8264-7249E67D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FC87-CE94-6D4E-907F-25F0CF13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32E6-3772-AE4F-8FBE-36AE051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B8D3A-2CB6-4F4F-95E9-89EC249B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0C0E-3445-4A40-970B-ED19983B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F741-2DEA-2940-A830-78CC6DD2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5295-AA3A-A542-A095-DB283662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4FF36-584D-E24D-96A8-91B7E3515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D915-CDBA-754B-955D-4D5EBC337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5789-C21A-7F4E-922E-4A0B0DD5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BC0E-7183-AA4B-AEBE-E7DBF526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ACDA-83FF-9746-AAB6-64648F39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D584-A4B6-8948-98E5-8D87475F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F4B9-1481-B44E-823C-3375DFF7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D49A-45E5-8F41-8611-A3DCAE61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1BBA-5A20-4047-9952-8D89B19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12F5-49F0-ED42-B1A2-2E392C03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643D-FFB1-E14E-821C-E3A1A3B6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E00F-7093-784A-ACBF-3B844BAB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CDEB-3FEE-FA4E-BBFC-A46BC902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FDD6-E984-C046-88C5-E0B867B7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CCD5-7C08-C941-B1E4-76CB4954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23F1-254C-F541-AC30-30E5F727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0520-B451-C744-82E9-52713B87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F275-C48B-3F4F-A379-AD33978D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AB1CF-6BAC-484A-83BC-35685AC4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B0ED1-7F20-D54E-A581-3D37B83E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35F8B-6E22-F949-B53D-21C29605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E860-0E71-D144-B3C3-FE395972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9F59-785D-A141-B8D7-289983A3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4B7FE-321A-6C4F-BCC0-4DEB34C5E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3BBBB-C08D-B94E-B4FC-C924E3091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6D5DC-27BA-0F4E-AEE5-B2129E0CF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0E82D-E5ED-5C4E-97E1-69A7A805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28235-35ED-5943-8F64-E2062B62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32BFE-1FAE-9842-BE8F-7BD9D28C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DF54-17D2-1D43-A24B-B9F95C5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7F0B-3575-BB47-A7B9-79B5B512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30186-18AC-FE4C-9BBA-D0A366A5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710EA-43BE-174E-9A83-1755247D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5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58DC7-7538-4B41-A204-FE41C9C5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80E88-3F43-6F4D-89DD-3FB5EDFA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693A2-550F-0A4F-BF33-32BE0A56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CA9B-DAA8-5946-AFF5-A585B401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6BD8-3511-7E40-BF12-E7B961F0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1423A-7F6B-FE44-8C2F-D4270217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1D53-AD0A-644A-945D-587EB80F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5CAE1-F1C8-0C4A-9B48-554776AB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AFB3-12DB-C44C-81E6-90D7ADD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22C5-AF1C-5F44-AAB3-04EABFC5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B3823-8697-D24B-BEA8-B32B07AD2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83786-75B9-744D-A4E8-68F4A5877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BC57C-0AA8-AC4A-A995-FC7B9E94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D7DE-D9A2-7B45-BF20-8BD6DFC3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F8599-3C7F-2E4F-8F09-33BD940A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177A1-0D9E-2749-8C98-267F1574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AFD9-BC75-9342-98DB-DCA762B5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7178-A53B-6141-871E-9253C5920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0D71-B23A-3748-AD15-7DD1F56CCDA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1A15-54DC-2E47-8747-22D52B131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093F-DFD8-9F4E-AE7E-A6AC183E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D46B-4089-B947-B6FB-D30D633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6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23D40-1D32-DA4C-9A4B-6D1EE3CF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Sweet Trends Team: Stock Trend ETL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DA6F0-5314-A744-8E99-648F69D27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841561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8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A894-B4CE-1C4F-9CE9-AE00B7AE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Example: API to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2099DF8-D175-7642-8A19-D026DCBB6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9" y="1314450"/>
            <a:ext cx="7066420" cy="5172328"/>
          </a:xfrm>
        </p:spPr>
      </p:pic>
    </p:spTree>
    <p:extLst>
      <p:ext uri="{BB962C8B-B14F-4D97-AF65-F5344CB8AC3E}">
        <p14:creationId xmlns:p14="http://schemas.microsoft.com/office/powerpoint/2010/main" val="24582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0F96-F1F3-7741-8262-08B2D6EE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Example: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8D479A-6E32-724F-8C87-BE1767236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86" y="1825625"/>
            <a:ext cx="8506227" cy="4351338"/>
          </a:xfrm>
        </p:spPr>
      </p:pic>
    </p:spTree>
    <p:extLst>
      <p:ext uri="{BB962C8B-B14F-4D97-AF65-F5344CB8AC3E}">
        <p14:creationId xmlns:p14="http://schemas.microsoft.com/office/powerpoint/2010/main" val="84713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BD-0A37-9A48-B0F1-E305CBBC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Example: </a:t>
            </a:r>
            <a:r>
              <a:rPr lang="en-US" dirty="0" err="1"/>
              <a:t>DataFrame</a:t>
            </a:r>
            <a:r>
              <a:rPr lang="en-US" dirty="0"/>
              <a:t> to PostgreSQL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FB1567E-C18C-784E-BC9F-6D1F5590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008" y="1825625"/>
            <a:ext cx="6451983" cy="4351338"/>
          </a:xfrm>
        </p:spPr>
      </p:pic>
    </p:spTree>
    <p:extLst>
      <p:ext uri="{BB962C8B-B14F-4D97-AF65-F5344CB8AC3E}">
        <p14:creationId xmlns:p14="http://schemas.microsoft.com/office/powerpoint/2010/main" val="88898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Sweet Trends Team: Stock Trend ETL Process</vt:lpstr>
      <vt:lpstr>Extract Example: API to DataFrame</vt:lpstr>
      <vt:lpstr>Transformation Example:</vt:lpstr>
      <vt:lpstr>Load Example: DataFrame to PostgreSQL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Tirado</dc:creator>
  <cp:lastModifiedBy>Henry Tirado</cp:lastModifiedBy>
  <cp:revision>4</cp:revision>
  <dcterms:created xsi:type="dcterms:W3CDTF">2021-09-23T22:33:59Z</dcterms:created>
  <dcterms:modified xsi:type="dcterms:W3CDTF">2021-09-24T02:17:39Z</dcterms:modified>
</cp:coreProperties>
</file>