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EA28-E9C9-4A16-A6B0-591FFF49B09C}" type="datetimeFigureOut">
              <a:rPr lang="ko-KR" altLang="en-US" smtClean="0"/>
              <a:pPr/>
              <a:t>2013-05-14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F89-4FBE-4F75-B1B8-1614048BF6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EA28-E9C9-4A16-A6B0-591FFF49B09C}" type="datetimeFigureOut">
              <a:rPr lang="ko-KR" altLang="en-US" smtClean="0"/>
              <a:pPr/>
              <a:t>2013-05-14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F89-4FBE-4F75-B1B8-1614048BF6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EA28-E9C9-4A16-A6B0-591FFF49B09C}" type="datetimeFigureOut">
              <a:rPr lang="ko-KR" altLang="en-US" smtClean="0"/>
              <a:pPr/>
              <a:t>2013-05-14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F89-4FBE-4F75-B1B8-1614048BF6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EA28-E9C9-4A16-A6B0-591FFF49B09C}" type="datetimeFigureOut">
              <a:rPr lang="ko-KR" altLang="en-US" smtClean="0"/>
              <a:pPr/>
              <a:t>2013-05-14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F89-4FBE-4F75-B1B8-1614048BF6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EA28-E9C9-4A16-A6B0-591FFF49B09C}" type="datetimeFigureOut">
              <a:rPr lang="ko-KR" altLang="en-US" smtClean="0"/>
              <a:pPr/>
              <a:t>2013-05-14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F89-4FBE-4F75-B1B8-1614048BF6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EA28-E9C9-4A16-A6B0-591FFF49B09C}" type="datetimeFigureOut">
              <a:rPr lang="ko-KR" altLang="en-US" smtClean="0"/>
              <a:pPr/>
              <a:t>2013-05-14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F89-4FBE-4F75-B1B8-1614048BF6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EA28-E9C9-4A16-A6B0-591FFF49B09C}" type="datetimeFigureOut">
              <a:rPr lang="ko-KR" altLang="en-US" smtClean="0"/>
              <a:pPr/>
              <a:t>2013-05-14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F89-4FBE-4F75-B1B8-1614048BF6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EA28-E9C9-4A16-A6B0-591FFF49B09C}" type="datetimeFigureOut">
              <a:rPr lang="ko-KR" altLang="en-US" smtClean="0"/>
              <a:pPr/>
              <a:t>2013-05-14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F89-4FBE-4F75-B1B8-1614048BF6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EA28-E9C9-4A16-A6B0-591FFF49B09C}" type="datetimeFigureOut">
              <a:rPr lang="ko-KR" altLang="en-US" smtClean="0"/>
              <a:pPr/>
              <a:t>2013-05-14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F89-4FBE-4F75-B1B8-1614048BF6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EA28-E9C9-4A16-A6B0-591FFF49B09C}" type="datetimeFigureOut">
              <a:rPr lang="ko-KR" altLang="en-US" smtClean="0"/>
              <a:pPr/>
              <a:t>2013-05-14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F89-4FBE-4F75-B1B8-1614048BF6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EA28-E9C9-4A16-A6B0-591FFF49B09C}" type="datetimeFigureOut">
              <a:rPr lang="ko-KR" altLang="en-US" smtClean="0"/>
              <a:pPr/>
              <a:t>2013-05-14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7F89-4FBE-4F75-B1B8-1614048BF6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EA28-E9C9-4A16-A6B0-591FFF49B09C}" type="datetimeFigureOut">
              <a:rPr lang="ko-KR" altLang="en-US" smtClean="0"/>
              <a:pPr/>
              <a:t>2013-05-14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17F89-4FBE-4F75-B1B8-1614048BF6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>
          <a:xfrm>
            <a:off x="500063" y="2357430"/>
            <a:ext cx="8229600" cy="17145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b="1" smtClean="0">
                <a:solidFill>
                  <a:schemeClr val="bg1">
                    <a:lumMod val="95000"/>
                  </a:schemeClr>
                </a:solidFill>
              </a:rPr>
              <a:t>test</a:t>
            </a:r>
            <a:endParaRPr lang="ko-KR" altLang="en-US" sz="3600" b="1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test</vt:lpstr>
    </vt:vector>
  </TitlesOfParts>
  <Company>auney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Javascript&amp;Dev MANUAL</dc:title>
  <dc:creator>auney</dc:creator>
  <cp:lastModifiedBy>LEEYS</cp:lastModifiedBy>
  <cp:revision>154</cp:revision>
  <dcterms:created xsi:type="dcterms:W3CDTF">2012-02-07T03:24:28Z</dcterms:created>
  <dcterms:modified xsi:type="dcterms:W3CDTF">2013-05-14T07:15:10Z</dcterms:modified>
</cp:coreProperties>
</file>