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Warang" userId="45162c30d77b40c9" providerId="LiveId" clId="{00E07BB1-0AAE-4246-A627-BBABD4EF1580}"/>
    <pc:docChg chg="undo custSel modSld">
      <pc:chgData name="Vaishnavi Warang" userId="45162c30d77b40c9" providerId="LiveId" clId="{00E07BB1-0AAE-4246-A627-BBABD4EF1580}" dt="2025-07-03T11:53:13.111" v="53" actId="20577"/>
      <pc:docMkLst>
        <pc:docMk/>
      </pc:docMkLst>
      <pc:sldChg chg="modSp mod">
        <pc:chgData name="Vaishnavi Warang" userId="45162c30d77b40c9" providerId="LiveId" clId="{00E07BB1-0AAE-4246-A627-BBABD4EF1580}" dt="2025-07-03T11:53:13.111" v="53" actId="20577"/>
        <pc:sldMkLst>
          <pc:docMk/>
          <pc:sldMk cId="0" sldId="256"/>
        </pc:sldMkLst>
        <pc:spChg chg="mod">
          <ac:chgData name="Vaishnavi Warang" userId="45162c30d77b40c9" providerId="LiveId" clId="{00E07BB1-0AAE-4246-A627-BBABD4EF1580}" dt="2025-07-03T11:53:13.111" v="5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aishnavi Warang" userId="45162c30d77b40c9" providerId="LiveId" clId="{00E07BB1-0AAE-4246-A627-BBABD4EF1580}" dt="2025-07-03T11:52:53.250" v="50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Weather &amp; Pollution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By [</a:t>
            </a:r>
            <a:r>
              <a:rPr lang="en-US" dirty="0"/>
              <a:t>Vaishnavi Warang</a:t>
            </a:r>
            <a:r>
              <a:rPr dirty="0"/>
              <a:t>]</a:t>
            </a:r>
            <a:endParaRPr lang="en-US" dirty="0"/>
          </a:p>
          <a:p>
            <a:r>
              <a:rPr lang="en-IN" dirty="0"/>
              <a:t>Batch code :- 321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for Q&amp;A – Suggestions Welcome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how weather affects air pollution levels using interactive visuals.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Hourly weather data from 2017 </a:t>
            </a:r>
            <a:r>
              <a:rPr lang="en-US" dirty="0"/>
              <a:t>and 2018 </a:t>
            </a:r>
            <a:r>
              <a:rPr dirty="0"/>
              <a:t>including variables like air pollution, humidity, wind, dew point,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Includes date slicers and visuals like line, bar, heatmap, scatter, and area charts.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Pollution peaks around 2–4 and ~9 miles visibility.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humidity occurs at low wind speed across clear/cloudy weather.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Frequent stagnant air scenarios occur in clear weather as per dew point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Trigger alerts during high-risk times</a:t>
            </a:r>
          </a:p>
          <a:p>
            <a:r>
              <a:t>• Monitor 2–4 mile visibility windows</a:t>
            </a:r>
          </a:p>
          <a:p>
            <a:r>
              <a:t>• Forecast using dew point + weather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Optimized DAX &amp; visuals</a:t>
            </a:r>
          </a:p>
          <a:p>
            <a:r>
              <a:t>• Performance Analyzer used</a:t>
            </a:r>
          </a:p>
          <a:p>
            <a:r>
              <a:t>• Shared securely in Power BI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168</Words>
  <Application>Microsoft Office PowerPoint</Application>
  <PresentationFormat>On-screen Show (4:3)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Weather &amp; Pollution Analysis </vt:lpstr>
      <vt:lpstr>Objective</vt:lpstr>
      <vt:lpstr>Dataset Summary</vt:lpstr>
      <vt:lpstr>Dashboard Overview</vt:lpstr>
      <vt:lpstr>Key Insight #1</vt:lpstr>
      <vt:lpstr>Key Insight #2</vt:lpstr>
      <vt:lpstr>Key Insight #3</vt:lpstr>
      <vt:lpstr>Recommendations</vt:lpstr>
      <vt:lpstr>Tech Notes</vt:lpstr>
      <vt:lpstr>Thank You /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Vaishnavi Warang</dc:creator>
  <cp:keywords/>
  <dc:description>generated using python-pptx</dc:description>
  <cp:lastModifiedBy>Vaishnavi Warang</cp:lastModifiedBy>
  <cp:revision>2</cp:revision>
  <dcterms:created xsi:type="dcterms:W3CDTF">2013-01-27T09:14:16Z</dcterms:created>
  <dcterms:modified xsi:type="dcterms:W3CDTF">2025-07-03T11:53:17Z</dcterms:modified>
  <cp:category/>
</cp:coreProperties>
</file>