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E804-B503-1341-323E-6072A489A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F47B9-460E-9CD6-A9A2-755CD5095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CA0E-14AB-E284-F68F-2E066F8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DA31-346B-E7E2-C9B1-63AA836C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0A34-B17E-775E-84D2-022BE322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47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F8B5-26C8-B8E7-7BB2-C05D36C4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B9EDC-0D62-FD15-1D7C-26BDB76D6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19F9-A795-59E3-71B9-68AB1F3F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57B0-F2D5-B4BC-8529-D12D1E80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74956-BE3F-C849-3EEB-EF3FB6F4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6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D03F9-8629-1083-EAE8-DA9E0B229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7262C-4ED9-65D7-4DBC-2E17EAF8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EBD1-4760-360E-3AED-7D44B65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EDE0-5369-6918-65C4-6C5F022F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E91A-0B5C-0FA4-F3C5-75F5D2B6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7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D51F-729A-3477-8F50-7C7CC200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76B1-4229-84B6-84B2-BDA9D198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B513-FBF3-2195-C3C9-2F967811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4377-B951-75D0-4AC0-2771F34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B0B3-6F74-678C-10B7-DE90C7F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4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04EE-F581-9D40-6685-4F17BAE7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680E5-5F37-8CAC-6095-DA212A15A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33B0-E41A-13E4-147B-22A29BA2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542C-8E66-232D-E40D-94C7D88E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08D0-34DC-31A2-7767-54854162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4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9B91-A018-F4ED-A745-13FC00EB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A05E-F383-4006-B638-B20822E84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9948F-CB02-2F72-B11B-7C57EDEC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9D6D-68F1-7359-7027-BBD4D1DE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50D26-7D56-438D-A9E2-603FCBCD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447F0-A9BA-FBB5-3B8A-77D7ADE0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2D3C-EEB4-748B-9344-0986AFAB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C5278-0238-461F-BD91-8DFBB5F2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1A695-2D85-ED99-EBCA-2208855D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A7CE2-8EBA-EFA8-EACA-ACC715E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2A37-7BF3-165F-5796-4A663FD4F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A2FDB-F364-5F33-4F18-3B0C198C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80DC6-897E-9CB8-485E-DF2C0086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5233C-A1B5-61F6-E010-C33EBF55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2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4B38-2F15-465C-997F-7DBB09A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D4C31-B664-AC83-BE60-29D478CB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F3F54-5974-AEF6-77D9-2D97C0B9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9E24A-1FF8-81F4-F71F-7A9C35FA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DAD25-0731-60A3-926B-EAB00FD0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16BE5-C154-51BB-48C8-292414EA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6B732-EB6C-0123-D6DB-0C0F5FF9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1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77D0-CBA3-4EBD-C9B4-0637561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DC1A-660F-D8F2-5046-607BB8982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FA08-2619-67D2-1A5C-FE543E91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0331-D7F3-99FA-D3F9-C11AED7F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A5BE-1382-1520-EFC6-0945D937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DCF45-B3C4-8FB8-9B1B-5E646D46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5F7C-0B4A-063B-D98F-48AB5368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EAF50-0685-2D30-541A-550A7CB0F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BB13-4F27-8896-E5C1-37E588213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B0D3B-63FE-B6F7-A451-09D3D8EC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9FFD2-152F-87E1-552A-67DF4E58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1E3E8-7E7A-6A08-3296-FEFCA7B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2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FF86A-EBFA-2C25-BDA8-E5AC4880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BEA1F-7C12-C410-13C5-D517A736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1BA0-5792-4785-A295-FC2FB8A78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ADF2-2402-43AC-BA01-2CDFDD670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BD57-4344-925A-0F99-8C5FC2102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157AC-7DB2-8BA1-FD47-7BA0AE140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C0EF-9995-41DC-9FCD-84BFFE33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0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7EF35-2CF5-897C-2E31-AFBBA2C6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90" y="1329294"/>
            <a:ext cx="9828810" cy="5528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0ED54-0ECA-8CE9-D65D-CC11B4623365}"/>
              </a:ext>
            </a:extLst>
          </p:cNvPr>
          <p:cNvSpPr txBox="1"/>
          <p:nvPr/>
        </p:nvSpPr>
        <p:spPr>
          <a:xfrm>
            <a:off x="4987637" y="273132"/>
            <a:ext cx="404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Admin page</a:t>
            </a:r>
          </a:p>
          <a:p>
            <a:pPr algn="ctr"/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6824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C7-CB08-400F-C7CE-DE362764A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B585D-474C-49D3-D496-C6D6A8964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B3FBD-1438-FB54-1440-F5C73135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1" y="1277902"/>
            <a:ext cx="11158847" cy="5249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5ACD3-23D1-C612-62B8-93F55822B106}"/>
              </a:ext>
            </a:extLst>
          </p:cNvPr>
          <p:cNvSpPr txBox="1"/>
          <p:nvPr/>
        </p:nvSpPr>
        <p:spPr>
          <a:xfrm>
            <a:off x="2909455" y="570016"/>
            <a:ext cx="603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7392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476CC-9338-6E26-8E3D-9540057B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80" y="952251"/>
            <a:ext cx="10161320" cy="571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044F6-A5B1-323C-B573-5A0AEDC214C7}"/>
              </a:ext>
            </a:extLst>
          </p:cNvPr>
          <p:cNvSpPr txBox="1"/>
          <p:nvPr/>
        </p:nvSpPr>
        <p:spPr>
          <a:xfrm>
            <a:off x="3621974" y="190007"/>
            <a:ext cx="540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bookings</a:t>
            </a:r>
          </a:p>
        </p:txBody>
      </p:sp>
    </p:spTree>
    <p:extLst>
      <p:ext uri="{BB962C8B-B14F-4D97-AF65-F5344CB8AC3E}">
        <p14:creationId xmlns:p14="http://schemas.microsoft.com/office/powerpoint/2010/main" val="12487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F5BD4B-9CFE-1D79-111F-5F8D43ED3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21" y="1583129"/>
            <a:ext cx="9377548" cy="5274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C4423-B472-A998-DA1C-9C5C4D496BD7}"/>
              </a:ext>
            </a:extLst>
          </p:cNvPr>
          <p:cNvSpPr txBox="1"/>
          <p:nvPr/>
        </p:nvSpPr>
        <p:spPr>
          <a:xfrm>
            <a:off x="2363190" y="748145"/>
            <a:ext cx="7386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List of bookings</a:t>
            </a:r>
          </a:p>
          <a:p>
            <a:pPr algn="ctr"/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3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dhanush</dc:creator>
  <cp:lastModifiedBy>vidhya dhanush</cp:lastModifiedBy>
  <cp:revision>1</cp:revision>
  <dcterms:created xsi:type="dcterms:W3CDTF">2024-04-08T06:39:35Z</dcterms:created>
  <dcterms:modified xsi:type="dcterms:W3CDTF">2024-04-08T06:39:36Z</dcterms:modified>
</cp:coreProperties>
</file>