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62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4C76-A758-494A-940E-D73E99B2B1B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4E69-16A9-4A03-8F8A-E1127B8D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5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4C76-A758-494A-940E-D73E99B2B1B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4E69-16A9-4A03-8F8A-E1127B8D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7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4C76-A758-494A-940E-D73E99B2B1B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4E69-16A9-4A03-8F8A-E1127B8D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4C76-A758-494A-940E-D73E99B2B1B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4E69-16A9-4A03-8F8A-E1127B8D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3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4C76-A758-494A-940E-D73E99B2B1B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4E69-16A9-4A03-8F8A-E1127B8D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5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4C76-A758-494A-940E-D73E99B2B1B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4E69-16A9-4A03-8F8A-E1127B8D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0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4C76-A758-494A-940E-D73E99B2B1B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4E69-16A9-4A03-8F8A-E1127B8D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3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4C76-A758-494A-940E-D73E99B2B1B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4E69-16A9-4A03-8F8A-E1127B8D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0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4C76-A758-494A-940E-D73E99B2B1B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4E69-16A9-4A03-8F8A-E1127B8D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8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4C76-A758-494A-940E-D73E99B2B1B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4E69-16A9-4A03-8F8A-E1127B8D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7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14C76-A758-494A-940E-D73E99B2B1B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94E69-16A9-4A03-8F8A-E1127B8D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14C76-A758-494A-940E-D73E99B2B1BB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94E69-16A9-4A03-8F8A-E1127B8D1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4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2811"/>
            <a:ext cx="9144000" cy="853440"/>
          </a:xfrm>
        </p:spPr>
        <p:txBody>
          <a:bodyPr>
            <a:normAutofit fontScale="90000"/>
          </a:bodyPr>
          <a:lstStyle/>
          <a:p>
            <a:r>
              <a:rPr lang="en-US" smtClean="0"/>
              <a:t>Design Pattern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32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Sử dụng MISRA C++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84366"/>
            <a:ext cx="11078498" cy="54524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Sử dụng 1 ngôn ngữ lập trình để tạo code chỉ là một hoạt động trong quá trình phát triển phần mềm. VD: Trong việc tạo ra các safety-related system, các vấn đề khác cần được đề cập đến gồm: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Documented development process (Ghi lại quá trình phát triển);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 lượng hệ thống được tạo ra đáp ứng yêu cầu của ISO 9001/ISO 90003/TickIT;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dự án;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cấu hình;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mối nguy hiểm;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yêu cầu;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kế;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 code;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 tra xác nhận;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Thẩm định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51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Sử dụng MISRA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Các vấn đề đi kèm với lựa chọn ngôn ngữ lập trình: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Training;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 guide;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 selection &amp; validation;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complexity metrics;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coverage.</a:t>
            </a:r>
          </a:p>
        </p:txBody>
      </p:sp>
    </p:spTree>
    <p:extLst>
      <p:ext uri="{BB962C8B-B14F-4D97-AF65-F5344CB8AC3E}">
        <p14:creationId xmlns:p14="http://schemas.microsoft.com/office/powerpoint/2010/main" val="82434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Sử dụng MISRA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Để phát triển code gắn liền với subset, các bước sau cần được thực hiện: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một compliance matrix cho biết mỗi rule được thực thi như thế nào;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một deviation procedure;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 lại với tài liệu chính thức việc sử dụng the subset, the static checking tools, và deviation procedure trong hệ thống quản lý chất lượng;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the subset.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221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Sử dụng MISRA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Để đảm bảo tuân thủ MISRA C++ cho một sản phẩm, người lập trình cần cho biết các bằng chứng thể hiện rằng: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compliance matrix được hoàn thiện thể hiện sự tuân thủ được thực thi như thế nào;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Tất cả code C++ trong sản phẩm tuân thủ luật (rules) ;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 sách tất cả các trường hợp không tuân theo luật (rules) được giữ lại, và mỗi trường hợp có một signed-off deviation phù hợp;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vấn đề đi kèm với lựa chọn ngôn ngữ lập trình được giải quyết.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Ngoài ra, người lập trình cần quan tâm đến việc liên tục cải tiến quá trình phát triển phần mềm.		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100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Giới thiệu về Luật (Rules)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5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877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5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020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843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0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96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797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066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7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7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4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2810"/>
            <a:ext cx="9144000" cy="1776549"/>
          </a:xfrm>
        </p:spPr>
        <p:txBody>
          <a:bodyPr>
            <a:norm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 for Using C++ in critical system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77737"/>
            <a:ext cx="9144000" cy="26800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8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Kiến thức nền (Background)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Tầm nhìn (The Vision)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Phạm vi đề cập (Scope)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Misra C++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về các Luật (Intro Rules)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 thể về các Luật.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14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Kiến thức nền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Sự quan trọng trong sử dụng C++ để tạo một hệ thống có độ tin cậy cao (critical system) đang ngày càng gia tăng.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Tuy nhiên, vấn đề có thể xảy ra trong quá trình lập trình với ngôn ngữ C++: 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lập trình mắc lỗi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lập trình hiểu sai ngôn ngữ 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mềm biên dịch không hoạt động như người lập trình mong đợi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mềm biên dịch chứa lỗi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Run-time error</a:t>
            </a:r>
          </a:p>
          <a:p>
            <a:pPr marL="0" indent="0">
              <a:buNone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04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Tầm nhìn (The Vision)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81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Phạm vi đề cập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12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525</Words>
  <Application>Microsoft Office PowerPoint</Application>
  <PresentationFormat>Widescreen</PresentationFormat>
  <Paragraphs>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Design Pattern</vt:lpstr>
      <vt:lpstr>PowerPoint Presentation</vt:lpstr>
      <vt:lpstr>PowerPoint Presentation</vt:lpstr>
      <vt:lpstr>PowerPoint Presentation</vt:lpstr>
      <vt:lpstr>Guidelines for Using C++ in critical system</vt:lpstr>
      <vt:lpstr>Nội dung trình bày</vt:lpstr>
      <vt:lpstr>1. Kiến thức nền</vt:lpstr>
      <vt:lpstr>2. Tầm nhìn (The Vision)</vt:lpstr>
      <vt:lpstr>3. Phạm vi đề cập</vt:lpstr>
      <vt:lpstr>4. Sử dụng MISRA C++</vt:lpstr>
      <vt:lpstr>4. Sử dụng MISRA C++</vt:lpstr>
      <vt:lpstr>4. Sử dụng MISRA C++</vt:lpstr>
      <vt:lpstr>4. Sử dụng MISRA C++</vt:lpstr>
      <vt:lpstr>5. Giới thiệu về Luật (Rules)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Vu Dinh Thien</dc:creator>
  <cp:lastModifiedBy>Vu Dinh Thien</cp:lastModifiedBy>
  <cp:revision>13</cp:revision>
  <dcterms:created xsi:type="dcterms:W3CDTF">2024-01-03T17:05:23Z</dcterms:created>
  <dcterms:modified xsi:type="dcterms:W3CDTF">2024-01-09T23:24:09Z</dcterms:modified>
</cp:coreProperties>
</file>