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82" r:id="rId6"/>
    <p:sldId id="281" r:id="rId7"/>
    <p:sldId id="283" r:id="rId8"/>
    <p:sldId id="267" r:id="rId9"/>
    <p:sldId id="273" r:id="rId10"/>
    <p:sldId id="274" r:id="rId11"/>
    <p:sldId id="275" r:id="rId12"/>
    <p:sldId id="261" r:id="rId13"/>
    <p:sldId id="284" r:id="rId14"/>
    <p:sldId id="287" r:id="rId15"/>
    <p:sldId id="285" r:id="rId16"/>
    <p:sldId id="286" r:id="rId17"/>
    <p:sldId id="262" r:id="rId18"/>
    <p:sldId id="288" r:id="rId19"/>
    <p:sldId id="289" r:id="rId20"/>
    <p:sldId id="290" r:id="rId21"/>
    <p:sldId id="291" r:id="rId22"/>
    <p:sldId id="29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256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标题 1"/>
          <p:cNvSpPr txBox="1"/>
          <p:nvPr/>
        </p:nvSpPr>
        <p:spPr>
          <a:xfrm>
            <a:off x="611560" y="3277394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</a:t>
            </a:r>
            <a:r>
              <a:rPr lang="zh-CN" altLang="en-US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副标题 2"/>
          <p:cNvSpPr txBox="1"/>
          <p:nvPr/>
        </p:nvSpPr>
        <p:spPr>
          <a:xfrm>
            <a:off x="1403648" y="4429522"/>
            <a:ext cx="6400800" cy="73851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项全能，尽在掌控！</a:t>
            </a:r>
            <a:endParaRPr lang="en-US" altLang="zh-CN" sz="4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2955" y="593090"/>
            <a:ext cx="2562225" cy="246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11505" y="533400"/>
            <a:ext cx="5775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：智能办公</a:t>
            </a:r>
            <a:r>
              <a:rPr 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任务管理</a:t>
            </a:r>
            <a:endParaRPr lang="zh-CN" altLang="en-US" sz="2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" y="1506855"/>
            <a:ext cx="8100695" cy="2073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750310"/>
            <a:ext cx="7950200" cy="228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11560" y="533606"/>
            <a:ext cx="57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LBS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：基于定位的外勤管理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打天下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16200000">
            <a:off x="3183715" y="2477450"/>
            <a:ext cx="1466402" cy="1438196"/>
          </a:xfrm>
          <a:custGeom>
            <a:avLst/>
            <a:gdLst>
              <a:gd name="connsiteX0" fmla="*/ 0 w 1651000"/>
              <a:gd name="connsiteY0" fmla="*/ 327025 h 1577975"/>
              <a:gd name="connsiteX1" fmla="*/ 1327150 w 1651000"/>
              <a:gd name="connsiteY1" fmla="*/ 1577975 h 1577975"/>
              <a:gd name="connsiteX2" fmla="*/ 1651000 w 1651000"/>
              <a:gd name="connsiteY2" fmla="*/ 1555750 h 1577975"/>
              <a:gd name="connsiteX3" fmla="*/ 6350 w 1651000"/>
              <a:gd name="connsiteY3" fmla="*/ 0 h 1577975"/>
              <a:gd name="connsiteX4" fmla="*/ 0 w 1651000"/>
              <a:gd name="connsiteY4" fmla="*/ 327025 h 1577975"/>
              <a:gd name="connsiteX0-1" fmla="*/ 0 w 1651000"/>
              <a:gd name="connsiteY0-2" fmla="*/ 327025 h 1577975"/>
              <a:gd name="connsiteX1-3" fmla="*/ 1327150 w 1651000"/>
              <a:gd name="connsiteY1-4" fmla="*/ 1577975 h 1577975"/>
              <a:gd name="connsiteX2-5" fmla="*/ 1651000 w 1651000"/>
              <a:gd name="connsiteY2-6" fmla="*/ 1555750 h 1577975"/>
              <a:gd name="connsiteX3-7" fmla="*/ 6350 w 1651000"/>
              <a:gd name="connsiteY3-8" fmla="*/ 0 h 1577975"/>
              <a:gd name="connsiteX4-9" fmla="*/ 0 w 1651000"/>
              <a:gd name="connsiteY4-10" fmla="*/ 327025 h 1577975"/>
              <a:gd name="connsiteX0-11" fmla="*/ 0 w 1651000"/>
              <a:gd name="connsiteY0-12" fmla="*/ 329628 h 1580578"/>
              <a:gd name="connsiteX1-13" fmla="*/ 1327150 w 1651000"/>
              <a:gd name="connsiteY1-14" fmla="*/ 1580578 h 1580578"/>
              <a:gd name="connsiteX2-15" fmla="*/ 1651000 w 1651000"/>
              <a:gd name="connsiteY2-16" fmla="*/ 1558353 h 1580578"/>
              <a:gd name="connsiteX3-17" fmla="*/ 6350 w 1651000"/>
              <a:gd name="connsiteY3-18" fmla="*/ 2603 h 1580578"/>
              <a:gd name="connsiteX4-19" fmla="*/ 0 w 1651000"/>
              <a:gd name="connsiteY4-20" fmla="*/ 329628 h 1580578"/>
              <a:gd name="connsiteX0-21" fmla="*/ 0 w 1651000"/>
              <a:gd name="connsiteY0-22" fmla="*/ 329628 h 1580578"/>
              <a:gd name="connsiteX1-23" fmla="*/ 1327150 w 1651000"/>
              <a:gd name="connsiteY1-24" fmla="*/ 1580578 h 1580578"/>
              <a:gd name="connsiteX2-25" fmla="*/ 1651000 w 1651000"/>
              <a:gd name="connsiteY2-26" fmla="*/ 1558353 h 1580578"/>
              <a:gd name="connsiteX3-27" fmla="*/ 6350 w 1651000"/>
              <a:gd name="connsiteY3-28" fmla="*/ 2603 h 1580578"/>
              <a:gd name="connsiteX4-29" fmla="*/ 0 w 1651000"/>
              <a:gd name="connsiteY4-30" fmla="*/ 329628 h 1580578"/>
              <a:gd name="connsiteX0-31" fmla="*/ 0 w 1651000"/>
              <a:gd name="connsiteY0-32" fmla="*/ 329628 h 1580578"/>
              <a:gd name="connsiteX1-33" fmla="*/ 1327150 w 1651000"/>
              <a:gd name="connsiteY1-34" fmla="*/ 1580578 h 1580578"/>
              <a:gd name="connsiteX2-35" fmla="*/ 1651000 w 1651000"/>
              <a:gd name="connsiteY2-36" fmla="*/ 1558353 h 1580578"/>
              <a:gd name="connsiteX3-37" fmla="*/ 6350 w 1651000"/>
              <a:gd name="connsiteY3-38" fmla="*/ 2603 h 1580578"/>
              <a:gd name="connsiteX4-39" fmla="*/ 0 w 1651000"/>
              <a:gd name="connsiteY4-40" fmla="*/ 329628 h 1580578"/>
              <a:gd name="connsiteX0-41" fmla="*/ 0 w 1651000"/>
              <a:gd name="connsiteY0-42" fmla="*/ 329628 h 1580578"/>
              <a:gd name="connsiteX1-43" fmla="*/ 1327150 w 1651000"/>
              <a:gd name="connsiteY1-44" fmla="*/ 1580578 h 1580578"/>
              <a:gd name="connsiteX2-45" fmla="*/ 1651000 w 1651000"/>
              <a:gd name="connsiteY2-46" fmla="*/ 1558353 h 1580578"/>
              <a:gd name="connsiteX3-47" fmla="*/ 6350 w 1651000"/>
              <a:gd name="connsiteY3-48" fmla="*/ 2603 h 1580578"/>
              <a:gd name="connsiteX4-49" fmla="*/ 0 w 1651000"/>
              <a:gd name="connsiteY4-50" fmla="*/ 329628 h 1580578"/>
              <a:gd name="connsiteX0-51" fmla="*/ 0 w 1651000"/>
              <a:gd name="connsiteY0-52" fmla="*/ 329628 h 1580578"/>
              <a:gd name="connsiteX1-53" fmla="*/ 1327150 w 1651000"/>
              <a:gd name="connsiteY1-54" fmla="*/ 1580578 h 1580578"/>
              <a:gd name="connsiteX2-55" fmla="*/ 1651000 w 1651000"/>
              <a:gd name="connsiteY2-56" fmla="*/ 1558353 h 1580578"/>
              <a:gd name="connsiteX3-57" fmla="*/ 6350 w 1651000"/>
              <a:gd name="connsiteY3-58" fmla="*/ 2603 h 1580578"/>
              <a:gd name="connsiteX4-59" fmla="*/ 0 w 1651000"/>
              <a:gd name="connsiteY4-60" fmla="*/ 329628 h 1580578"/>
              <a:gd name="connsiteX0-61" fmla="*/ 90327 w 1741327"/>
              <a:gd name="connsiteY0-62" fmla="*/ 329628 h 1580578"/>
              <a:gd name="connsiteX1-63" fmla="*/ 1417477 w 1741327"/>
              <a:gd name="connsiteY1-64" fmla="*/ 1580578 h 1580578"/>
              <a:gd name="connsiteX2-65" fmla="*/ 1741327 w 1741327"/>
              <a:gd name="connsiteY2-66" fmla="*/ 1558353 h 1580578"/>
              <a:gd name="connsiteX3-67" fmla="*/ 96677 w 1741327"/>
              <a:gd name="connsiteY3-68" fmla="*/ 2603 h 1580578"/>
              <a:gd name="connsiteX4-69" fmla="*/ 90327 w 1741327"/>
              <a:gd name="connsiteY4-70" fmla="*/ 329628 h 1580578"/>
              <a:gd name="connsiteX0-71" fmla="*/ 121691 w 1772691"/>
              <a:gd name="connsiteY0-72" fmla="*/ 329628 h 1580578"/>
              <a:gd name="connsiteX1-73" fmla="*/ 1448841 w 1772691"/>
              <a:gd name="connsiteY1-74" fmla="*/ 1580578 h 1580578"/>
              <a:gd name="connsiteX2-75" fmla="*/ 1772691 w 1772691"/>
              <a:gd name="connsiteY2-76" fmla="*/ 1558353 h 1580578"/>
              <a:gd name="connsiteX3-77" fmla="*/ 128041 w 1772691"/>
              <a:gd name="connsiteY3-78" fmla="*/ 2603 h 1580578"/>
              <a:gd name="connsiteX4-79" fmla="*/ 121691 w 1772691"/>
              <a:gd name="connsiteY4-80" fmla="*/ 329628 h 1580578"/>
              <a:gd name="connsiteX0-81" fmla="*/ 113555 w 1764555"/>
              <a:gd name="connsiteY0-82" fmla="*/ 329628 h 1580578"/>
              <a:gd name="connsiteX1-83" fmla="*/ 1440705 w 1764555"/>
              <a:gd name="connsiteY1-84" fmla="*/ 1580578 h 1580578"/>
              <a:gd name="connsiteX2-85" fmla="*/ 1764555 w 1764555"/>
              <a:gd name="connsiteY2-86" fmla="*/ 1558353 h 1580578"/>
              <a:gd name="connsiteX3-87" fmla="*/ 119905 w 1764555"/>
              <a:gd name="connsiteY3-88" fmla="*/ 2603 h 1580578"/>
              <a:gd name="connsiteX4-89" fmla="*/ 113555 w 1764555"/>
              <a:gd name="connsiteY4-90" fmla="*/ 329628 h 1580578"/>
              <a:gd name="connsiteX0-91" fmla="*/ 113555 w 1764555"/>
              <a:gd name="connsiteY0-92" fmla="*/ 329628 h 1580578"/>
              <a:gd name="connsiteX1-93" fmla="*/ 1440705 w 1764555"/>
              <a:gd name="connsiteY1-94" fmla="*/ 1580578 h 1580578"/>
              <a:gd name="connsiteX2-95" fmla="*/ 1764555 w 1764555"/>
              <a:gd name="connsiteY2-96" fmla="*/ 1558353 h 1580578"/>
              <a:gd name="connsiteX3-97" fmla="*/ 119905 w 1764555"/>
              <a:gd name="connsiteY3-98" fmla="*/ 2603 h 1580578"/>
              <a:gd name="connsiteX4-99" fmla="*/ 113555 w 1764555"/>
              <a:gd name="connsiteY4-100" fmla="*/ 329628 h 1580578"/>
              <a:gd name="connsiteX0-101" fmla="*/ 109496 w 1760496"/>
              <a:gd name="connsiteY0-102" fmla="*/ 329628 h 1580578"/>
              <a:gd name="connsiteX1-103" fmla="*/ 1436646 w 1760496"/>
              <a:gd name="connsiteY1-104" fmla="*/ 1580578 h 1580578"/>
              <a:gd name="connsiteX2-105" fmla="*/ 1760496 w 1760496"/>
              <a:gd name="connsiteY2-106" fmla="*/ 1558353 h 1580578"/>
              <a:gd name="connsiteX3-107" fmla="*/ 115846 w 1760496"/>
              <a:gd name="connsiteY3-108" fmla="*/ 2603 h 1580578"/>
              <a:gd name="connsiteX4-109" fmla="*/ 109496 w 1760496"/>
              <a:gd name="connsiteY4-110" fmla="*/ 329628 h 1580578"/>
              <a:gd name="connsiteX0-111" fmla="*/ 121658 w 1772658"/>
              <a:gd name="connsiteY0-112" fmla="*/ 329628 h 1580578"/>
              <a:gd name="connsiteX1-113" fmla="*/ 1448808 w 1772658"/>
              <a:gd name="connsiteY1-114" fmla="*/ 1580578 h 1580578"/>
              <a:gd name="connsiteX2-115" fmla="*/ 1772658 w 1772658"/>
              <a:gd name="connsiteY2-116" fmla="*/ 1558353 h 1580578"/>
              <a:gd name="connsiteX3-117" fmla="*/ 128008 w 1772658"/>
              <a:gd name="connsiteY3-118" fmla="*/ 2603 h 1580578"/>
              <a:gd name="connsiteX4-119" fmla="*/ 121658 w 1772658"/>
              <a:gd name="connsiteY4-120" fmla="*/ 329628 h 1580578"/>
              <a:gd name="connsiteX0-121" fmla="*/ 119717 w 1770717"/>
              <a:gd name="connsiteY0-122" fmla="*/ 329628 h 1580578"/>
              <a:gd name="connsiteX1-123" fmla="*/ 1446867 w 1770717"/>
              <a:gd name="connsiteY1-124" fmla="*/ 1580578 h 1580578"/>
              <a:gd name="connsiteX2-125" fmla="*/ 1770717 w 1770717"/>
              <a:gd name="connsiteY2-126" fmla="*/ 1558353 h 1580578"/>
              <a:gd name="connsiteX3-127" fmla="*/ 126067 w 1770717"/>
              <a:gd name="connsiteY3-128" fmla="*/ 2603 h 1580578"/>
              <a:gd name="connsiteX4-129" fmla="*/ 119717 w 1770717"/>
              <a:gd name="connsiteY4-130" fmla="*/ 329628 h 1580578"/>
              <a:gd name="connsiteX0-131" fmla="*/ 127922 w 1778922"/>
              <a:gd name="connsiteY0-132" fmla="*/ 329628 h 1580578"/>
              <a:gd name="connsiteX1-133" fmla="*/ 1455072 w 1778922"/>
              <a:gd name="connsiteY1-134" fmla="*/ 1580578 h 1580578"/>
              <a:gd name="connsiteX2-135" fmla="*/ 1778922 w 1778922"/>
              <a:gd name="connsiteY2-136" fmla="*/ 1558353 h 1580578"/>
              <a:gd name="connsiteX3-137" fmla="*/ 134272 w 1778922"/>
              <a:gd name="connsiteY3-138" fmla="*/ 2603 h 1580578"/>
              <a:gd name="connsiteX4-139" fmla="*/ 127922 w 1778922"/>
              <a:gd name="connsiteY4-140" fmla="*/ 329628 h 1580578"/>
              <a:gd name="connsiteX0-141" fmla="*/ 129608 w 1780608"/>
              <a:gd name="connsiteY0-142" fmla="*/ 329628 h 1580578"/>
              <a:gd name="connsiteX1-143" fmla="*/ 1456758 w 1780608"/>
              <a:gd name="connsiteY1-144" fmla="*/ 1580578 h 1580578"/>
              <a:gd name="connsiteX2-145" fmla="*/ 1780608 w 1780608"/>
              <a:gd name="connsiteY2-146" fmla="*/ 1558353 h 1580578"/>
              <a:gd name="connsiteX3-147" fmla="*/ 135958 w 1780608"/>
              <a:gd name="connsiteY3-148" fmla="*/ 2603 h 1580578"/>
              <a:gd name="connsiteX4-149" fmla="*/ 129608 w 1780608"/>
              <a:gd name="connsiteY4-150" fmla="*/ 329628 h 1580578"/>
              <a:gd name="connsiteX0-151" fmla="*/ 129608 w 1780608"/>
              <a:gd name="connsiteY0-152" fmla="*/ 329628 h 1656992"/>
              <a:gd name="connsiteX1-153" fmla="*/ 1456758 w 1780608"/>
              <a:gd name="connsiteY1-154" fmla="*/ 1580578 h 1656992"/>
              <a:gd name="connsiteX2-155" fmla="*/ 1780608 w 1780608"/>
              <a:gd name="connsiteY2-156" fmla="*/ 1558353 h 1656992"/>
              <a:gd name="connsiteX3-157" fmla="*/ 135958 w 1780608"/>
              <a:gd name="connsiteY3-158" fmla="*/ 2603 h 1656992"/>
              <a:gd name="connsiteX4-159" fmla="*/ 129608 w 1780608"/>
              <a:gd name="connsiteY4-160" fmla="*/ 329628 h 1656992"/>
              <a:gd name="connsiteX0-161" fmla="*/ 129608 w 1780779"/>
              <a:gd name="connsiteY0-162" fmla="*/ 329628 h 1708218"/>
              <a:gd name="connsiteX1-163" fmla="*/ 1456758 w 1780779"/>
              <a:gd name="connsiteY1-164" fmla="*/ 1580578 h 1708218"/>
              <a:gd name="connsiteX2-165" fmla="*/ 1780608 w 1780779"/>
              <a:gd name="connsiteY2-166" fmla="*/ 1558353 h 1708218"/>
              <a:gd name="connsiteX3-167" fmla="*/ 135958 w 1780779"/>
              <a:gd name="connsiteY3-168" fmla="*/ 2603 h 1708218"/>
              <a:gd name="connsiteX4-169" fmla="*/ 129608 w 1780779"/>
              <a:gd name="connsiteY4-170" fmla="*/ 329628 h 1708218"/>
              <a:gd name="connsiteX0-171" fmla="*/ 129608 w 1780787"/>
              <a:gd name="connsiteY0-172" fmla="*/ 329628 h 1709154"/>
              <a:gd name="connsiteX1-173" fmla="*/ 1456758 w 1780787"/>
              <a:gd name="connsiteY1-174" fmla="*/ 1580578 h 1709154"/>
              <a:gd name="connsiteX2-175" fmla="*/ 1780608 w 1780787"/>
              <a:gd name="connsiteY2-176" fmla="*/ 1558353 h 1709154"/>
              <a:gd name="connsiteX3-177" fmla="*/ 135958 w 1780787"/>
              <a:gd name="connsiteY3-178" fmla="*/ 2603 h 1709154"/>
              <a:gd name="connsiteX4-179" fmla="*/ 129608 w 1780787"/>
              <a:gd name="connsiteY4-180" fmla="*/ 329628 h 1709154"/>
              <a:gd name="connsiteX0-181" fmla="*/ 129608 w 1780646"/>
              <a:gd name="connsiteY0-182" fmla="*/ 329628 h 1718630"/>
              <a:gd name="connsiteX1-183" fmla="*/ 1456758 w 1780646"/>
              <a:gd name="connsiteY1-184" fmla="*/ 1580578 h 1718630"/>
              <a:gd name="connsiteX2-185" fmla="*/ 1780608 w 1780646"/>
              <a:gd name="connsiteY2-186" fmla="*/ 1558353 h 1718630"/>
              <a:gd name="connsiteX3-187" fmla="*/ 135958 w 1780646"/>
              <a:gd name="connsiteY3-188" fmla="*/ 2603 h 1718630"/>
              <a:gd name="connsiteX4-189" fmla="*/ 129608 w 1780646"/>
              <a:gd name="connsiteY4-190" fmla="*/ 329628 h 1718630"/>
              <a:gd name="connsiteX0-191" fmla="*/ 129608 w 1780646"/>
              <a:gd name="connsiteY0-192" fmla="*/ 329628 h 1737219"/>
              <a:gd name="connsiteX1-193" fmla="*/ 1456758 w 1780646"/>
              <a:gd name="connsiteY1-194" fmla="*/ 1580578 h 1737219"/>
              <a:gd name="connsiteX2-195" fmla="*/ 1780608 w 1780646"/>
              <a:gd name="connsiteY2-196" fmla="*/ 1558353 h 1737219"/>
              <a:gd name="connsiteX3-197" fmla="*/ 135958 w 1780646"/>
              <a:gd name="connsiteY3-198" fmla="*/ 2603 h 1737219"/>
              <a:gd name="connsiteX4-199" fmla="*/ 129608 w 1780646"/>
              <a:gd name="connsiteY4-200" fmla="*/ 329628 h 1737219"/>
              <a:gd name="connsiteX0-201" fmla="*/ 129608 w 1780608"/>
              <a:gd name="connsiteY0-202" fmla="*/ 329628 h 1744794"/>
              <a:gd name="connsiteX1-203" fmla="*/ 1456758 w 1780608"/>
              <a:gd name="connsiteY1-204" fmla="*/ 1580578 h 1744794"/>
              <a:gd name="connsiteX2-205" fmla="*/ 1780608 w 1780608"/>
              <a:gd name="connsiteY2-206" fmla="*/ 1558353 h 1744794"/>
              <a:gd name="connsiteX3-207" fmla="*/ 135958 w 1780608"/>
              <a:gd name="connsiteY3-208" fmla="*/ 2603 h 1744794"/>
              <a:gd name="connsiteX4-209" fmla="*/ 129608 w 1780608"/>
              <a:gd name="connsiteY4-210" fmla="*/ 329628 h 1744794"/>
              <a:gd name="connsiteX0-211" fmla="*/ 129608 w 1780646"/>
              <a:gd name="connsiteY0-212" fmla="*/ 329628 h 1748231"/>
              <a:gd name="connsiteX1-213" fmla="*/ 1456758 w 1780646"/>
              <a:gd name="connsiteY1-214" fmla="*/ 1580578 h 1748231"/>
              <a:gd name="connsiteX2-215" fmla="*/ 1780608 w 1780646"/>
              <a:gd name="connsiteY2-216" fmla="*/ 1558353 h 1748231"/>
              <a:gd name="connsiteX3-217" fmla="*/ 135958 w 1780646"/>
              <a:gd name="connsiteY3-218" fmla="*/ 2603 h 1748231"/>
              <a:gd name="connsiteX4-219" fmla="*/ 129608 w 1780646"/>
              <a:gd name="connsiteY4-220" fmla="*/ 329628 h 1748231"/>
              <a:gd name="connsiteX0-221" fmla="*/ 129608 w 1780646"/>
              <a:gd name="connsiteY0-222" fmla="*/ 329628 h 1748231"/>
              <a:gd name="connsiteX1-223" fmla="*/ 1456758 w 1780646"/>
              <a:gd name="connsiteY1-224" fmla="*/ 1580578 h 1748231"/>
              <a:gd name="connsiteX2-225" fmla="*/ 1780608 w 1780646"/>
              <a:gd name="connsiteY2-226" fmla="*/ 1558353 h 1748231"/>
              <a:gd name="connsiteX3-227" fmla="*/ 135958 w 1780646"/>
              <a:gd name="connsiteY3-228" fmla="*/ 2603 h 1748231"/>
              <a:gd name="connsiteX4-229" fmla="*/ 129608 w 1780646"/>
              <a:gd name="connsiteY4-230" fmla="*/ 329628 h 1748231"/>
              <a:gd name="connsiteX0-231" fmla="*/ 129608 w 1780645"/>
              <a:gd name="connsiteY0-232" fmla="*/ 329628 h 1746395"/>
              <a:gd name="connsiteX1-233" fmla="*/ 1456758 w 1780645"/>
              <a:gd name="connsiteY1-234" fmla="*/ 1580578 h 1746395"/>
              <a:gd name="connsiteX2-235" fmla="*/ 1780608 w 1780645"/>
              <a:gd name="connsiteY2-236" fmla="*/ 1558353 h 1746395"/>
              <a:gd name="connsiteX3-237" fmla="*/ 135958 w 1780645"/>
              <a:gd name="connsiteY3-238" fmla="*/ 2603 h 1746395"/>
              <a:gd name="connsiteX4-239" fmla="*/ 129608 w 1780645"/>
              <a:gd name="connsiteY4-240" fmla="*/ 329628 h 17463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0645" h="1746395">
                <a:moveTo>
                  <a:pt x="129608" y="329628"/>
                </a:moveTo>
                <a:cubicBezTo>
                  <a:pt x="984741" y="327511"/>
                  <a:pt x="1420775" y="944520"/>
                  <a:pt x="1456758" y="1580578"/>
                </a:cubicBezTo>
                <a:cubicBezTo>
                  <a:pt x="1474220" y="1806531"/>
                  <a:pt x="1784577" y="1803885"/>
                  <a:pt x="1780608" y="1558353"/>
                </a:cubicBezTo>
                <a:cubicBezTo>
                  <a:pt x="1730866" y="315870"/>
                  <a:pt x="598450" y="-34439"/>
                  <a:pt x="135958" y="2603"/>
                </a:cubicBezTo>
                <a:cubicBezTo>
                  <a:pt x="-64596" y="21917"/>
                  <a:pt x="-23057" y="330951"/>
                  <a:pt x="129608" y="329628"/>
                </a:cubicBezTo>
                <a:close/>
              </a:path>
            </a:pathLst>
          </a:custGeom>
          <a:solidFill>
            <a:srgbClr val="F2C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10800000">
            <a:off x="3197819" y="3702248"/>
            <a:ext cx="1466402" cy="1438196"/>
          </a:xfrm>
          <a:custGeom>
            <a:avLst/>
            <a:gdLst>
              <a:gd name="connsiteX0" fmla="*/ 0 w 1651000"/>
              <a:gd name="connsiteY0" fmla="*/ 327025 h 1577975"/>
              <a:gd name="connsiteX1" fmla="*/ 1327150 w 1651000"/>
              <a:gd name="connsiteY1" fmla="*/ 1577975 h 1577975"/>
              <a:gd name="connsiteX2" fmla="*/ 1651000 w 1651000"/>
              <a:gd name="connsiteY2" fmla="*/ 1555750 h 1577975"/>
              <a:gd name="connsiteX3" fmla="*/ 6350 w 1651000"/>
              <a:gd name="connsiteY3" fmla="*/ 0 h 1577975"/>
              <a:gd name="connsiteX4" fmla="*/ 0 w 1651000"/>
              <a:gd name="connsiteY4" fmla="*/ 327025 h 1577975"/>
              <a:gd name="connsiteX0-1" fmla="*/ 0 w 1651000"/>
              <a:gd name="connsiteY0-2" fmla="*/ 327025 h 1577975"/>
              <a:gd name="connsiteX1-3" fmla="*/ 1327150 w 1651000"/>
              <a:gd name="connsiteY1-4" fmla="*/ 1577975 h 1577975"/>
              <a:gd name="connsiteX2-5" fmla="*/ 1651000 w 1651000"/>
              <a:gd name="connsiteY2-6" fmla="*/ 1555750 h 1577975"/>
              <a:gd name="connsiteX3-7" fmla="*/ 6350 w 1651000"/>
              <a:gd name="connsiteY3-8" fmla="*/ 0 h 1577975"/>
              <a:gd name="connsiteX4-9" fmla="*/ 0 w 1651000"/>
              <a:gd name="connsiteY4-10" fmla="*/ 327025 h 1577975"/>
              <a:gd name="connsiteX0-11" fmla="*/ 0 w 1651000"/>
              <a:gd name="connsiteY0-12" fmla="*/ 329628 h 1580578"/>
              <a:gd name="connsiteX1-13" fmla="*/ 1327150 w 1651000"/>
              <a:gd name="connsiteY1-14" fmla="*/ 1580578 h 1580578"/>
              <a:gd name="connsiteX2-15" fmla="*/ 1651000 w 1651000"/>
              <a:gd name="connsiteY2-16" fmla="*/ 1558353 h 1580578"/>
              <a:gd name="connsiteX3-17" fmla="*/ 6350 w 1651000"/>
              <a:gd name="connsiteY3-18" fmla="*/ 2603 h 1580578"/>
              <a:gd name="connsiteX4-19" fmla="*/ 0 w 1651000"/>
              <a:gd name="connsiteY4-20" fmla="*/ 329628 h 1580578"/>
              <a:gd name="connsiteX0-21" fmla="*/ 0 w 1651000"/>
              <a:gd name="connsiteY0-22" fmla="*/ 329628 h 1580578"/>
              <a:gd name="connsiteX1-23" fmla="*/ 1327150 w 1651000"/>
              <a:gd name="connsiteY1-24" fmla="*/ 1580578 h 1580578"/>
              <a:gd name="connsiteX2-25" fmla="*/ 1651000 w 1651000"/>
              <a:gd name="connsiteY2-26" fmla="*/ 1558353 h 1580578"/>
              <a:gd name="connsiteX3-27" fmla="*/ 6350 w 1651000"/>
              <a:gd name="connsiteY3-28" fmla="*/ 2603 h 1580578"/>
              <a:gd name="connsiteX4-29" fmla="*/ 0 w 1651000"/>
              <a:gd name="connsiteY4-30" fmla="*/ 329628 h 1580578"/>
              <a:gd name="connsiteX0-31" fmla="*/ 0 w 1651000"/>
              <a:gd name="connsiteY0-32" fmla="*/ 329628 h 1580578"/>
              <a:gd name="connsiteX1-33" fmla="*/ 1327150 w 1651000"/>
              <a:gd name="connsiteY1-34" fmla="*/ 1580578 h 1580578"/>
              <a:gd name="connsiteX2-35" fmla="*/ 1651000 w 1651000"/>
              <a:gd name="connsiteY2-36" fmla="*/ 1558353 h 1580578"/>
              <a:gd name="connsiteX3-37" fmla="*/ 6350 w 1651000"/>
              <a:gd name="connsiteY3-38" fmla="*/ 2603 h 1580578"/>
              <a:gd name="connsiteX4-39" fmla="*/ 0 w 1651000"/>
              <a:gd name="connsiteY4-40" fmla="*/ 329628 h 1580578"/>
              <a:gd name="connsiteX0-41" fmla="*/ 0 w 1651000"/>
              <a:gd name="connsiteY0-42" fmla="*/ 329628 h 1580578"/>
              <a:gd name="connsiteX1-43" fmla="*/ 1327150 w 1651000"/>
              <a:gd name="connsiteY1-44" fmla="*/ 1580578 h 1580578"/>
              <a:gd name="connsiteX2-45" fmla="*/ 1651000 w 1651000"/>
              <a:gd name="connsiteY2-46" fmla="*/ 1558353 h 1580578"/>
              <a:gd name="connsiteX3-47" fmla="*/ 6350 w 1651000"/>
              <a:gd name="connsiteY3-48" fmla="*/ 2603 h 1580578"/>
              <a:gd name="connsiteX4-49" fmla="*/ 0 w 1651000"/>
              <a:gd name="connsiteY4-50" fmla="*/ 329628 h 1580578"/>
              <a:gd name="connsiteX0-51" fmla="*/ 0 w 1651000"/>
              <a:gd name="connsiteY0-52" fmla="*/ 329628 h 1580578"/>
              <a:gd name="connsiteX1-53" fmla="*/ 1327150 w 1651000"/>
              <a:gd name="connsiteY1-54" fmla="*/ 1580578 h 1580578"/>
              <a:gd name="connsiteX2-55" fmla="*/ 1651000 w 1651000"/>
              <a:gd name="connsiteY2-56" fmla="*/ 1558353 h 1580578"/>
              <a:gd name="connsiteX3-57" fmla="*/ 6350 w 1651000"/>
              <a:gd name="connsiteY3-58" fmla="*/ 2603 h 1580578"/>
              <a:gd name="connsiteX4-59" fmla="*/ 0 w 1651000"/>
              <a:gd name="connsiteY4-60" fmla="*/ 329628 h 1580578"/>
              <a:gd name="connsiteX0-61" fmla="*/ 90327 w 1741327"/>
              <a:gd name="connsiteY0-62" fmla="*/ 329628 h 1580578"/>
              <a:gd name="connsiteX1-63" fmla="*/ 1417477 w 1741327"/>
              <a:gd name="connsiteY1-64" fmla="*/ 1580578 h 1580578"/>
              <a:gd name="connsiteX2-65" fmla="*/ 1741327 w 1741327"/>
              <a:gd name="connsiteY2-66" fmla="*/ 1558353 h 1580578"/>
              <a:gd name="connsiteX3-67" fmla="*/ 96677 w 1741327"/>
              <a:gd name="connsiteY3-68" fmla="*/ 2603 h 1580578"/>
              <a:gd name="connsiteX4-69" fmla="*/ 90327 w 1741327"/>
              <a:gd name="connsiteY4-70" fmla="*/ 329628 h 1580578"/>
              <a:gd name="connsiteX0-71" fmla="*/ 121691 w 1772691"/>
              <a:gd name="connsiteY0-72" fmla="*/ 329628 h 1580578"/>
              <a:gd name="connsiteX1-73" fmla="*/ 1448841 w 1772691"/>
              <a:gd name="connsiteY1-74" fmla="*/ 1580578 h 1580578"/>
              <a:gd name="connsiteX2-75" fmla="*/ 1772691 w 1772691"/>
              <a:gd name="connsiteY2-76" fmla="*/ 1558353 h 1580578"/>
              <a:gd name="connsiteX3-77" fmla="*/ 128041 w 1772691"/>
              <a:gd name="connsiteY3-78" fmla="*/ 2603 h 1580578"/>
              <a:gd name="connsiteX4-79" fmla="*/ 121691 w 1772691"/>
              <a:gd name="connsiteY4-80" fmla="*/ 329628 h 1580578"/>
              <a:gd name="connsiteX0-81" fmla="*/ 113555 w 1764555"/>
              <a:gd name="connsiteY0-82" fmla="*/ 329628 h 1580578"/>
              <a:gd name="connsiteX1-83" fmla="*/ 1440705 w 1764555"/>
              <a:gd name="connsiteY1-84" fmla="*/ 1580578 h 1580578"/>
              <a:gd name="connsiteX2-85" fmla="*/ 1764555 w 1764555"/>
              <a:gd name="connsiteY2-86" fmla="*/ 1558353 h 1580578"/>
              <a:gd name="connsiteX3-87" fmla="*/ 119905 w 1764555"/>
              <a:gd name="connsiteY3-88" fmla="*/ 2603 h 1580578"/>
              <a:gd name="connsiteX4-89" fmla="*/ 113555 w 1764555"/>
              <a:gd name="connsiteY4-90" fmla="*/ 329628 h 1580578"/>
              <a:gd name="connsiteX0-91" fmla="*/ 113555 w 1764555"/>
              <a:gd name="connsiteY0-92" fmla="*/ 329628 h 1580578"/>
              <a:gd name="connsiteX1-93" fmla="*/ 1440705 w 1764555"/>
              <a:gd name="connsiteY1-94" fmla="*/ 1580578 h 1580578"/>
              <a:gd name="connsiteX2-95" fmla="*/ 1764555 w 1764555"/>
              <a:gd name="connsiteY2-96" fmla="*/ 1558353 h 1580578"/>
              <a:gd name="connsiteX3-97" fmla="*/ 119905 w 1764555"/>
              <a:gd name="connsiteY3-98" fmla="*/ 2603 h 1580578"/>
              <a:gd name="connsiteX4-99" fmla="*/ 113555 w 1764555"/>
              <a:gd name="connsiteY4-100" fmla="*/ 329628 h 1580578"/>
              <a:gd name="connsiteX0-101" fmla="*/ 109496 w 1760496"/>
              <a:gd name="connsiteY0-102" fmla="*/ 329628 h 1580578"/>
              <a:gd name="connsiteX1-103" fmla="*/ 1436646 w 1760496"/>
              <a:gd name="connsiteY1-104" fmla="*/ 1580578 h 1580578"/>
              <a:gd name="connsiteX2-105" fmla="*/ 1760496 w 1760496"/>
              <a:gd name="connsiteY2-106" fmla="*/ 1558353 h 1580578"/>
              <a:gd name="connsiteX3-107" fmla="*/ 115846 w 1760496"/>
              <a:gd name="connsiteY3-108" fmla="*/ 2603 h 1580578"/>
              <a:gd name="connsiteX4-109" fmla="*/ 109496 w 1760496"/>
              <a:gd name="connsiteY4-110" fmla="*/ 329628 h 1580578"/>
              <a:gd name="connsiteX0-111" fmla="*/ 121658 w 1772658"/>
              <a:gd name="connsiteY0-112" fmla="*/ 329628 h 1580578"/>
              <a:gd name="connsiteX1-113" fmla="*/ 1448808 w 1772658"/>
              <a:gd name="connsiteY1-114" fmla="*/ 1580578 h 1580578"/>
              <a:gd name="connsiteX2-115" fmla="*/ 1772658 w 1772658"/>
              <a:gd name="connsiteY2-116" fmla="*/ 1558353 h 1580578"/>
              <a:gd name="connsiteX3-117" fmla="*/ 128008 w 1772658"/>
              <a:gd name="connsiteY3-118" fmla="*/ 2603 h 1580578"/>
              <a:gd name="connsiteX4-119" fmla="*/ 121658 w 1772658"/>
              <a:gd name="connsiteY4-120" fmla="*/ 329628 h 1580578"/>
              <a:gd name="connsiteX0-121" fmla="*/ 119717 w 1770717"/>
              <a:gd name="connsiteY0-122" fmla="*/ 329628 h 1580578"/>
              <a:gd name="connsiteX1-123" fmla="*/ 1446867 w 1770717"/>
              <a:gd name="connsiteY1-124" fmla="*/ 1580578 h 1580578"/>
              <a:gd name="connsiteX2-125" fmla="*/ 1770717 w 1770717"/>
              <a:gd name="connsiteY2-126" fmla="*/ 1558353 h 1580578"/>
              <a:gd name="connsiteX3-127" fmla="*/ 126067 w 1770717"/>
              <a:gd name="connsiteY3-128" fmla="*/ 2603 h 1580578"/>
              <a:gd name="connsiteX4-129" fmla="*/ 119717 w 1770717"/>
              <a:gd name="connsiteY4-130" fmla="*/ 329628 h 1580578"/>
              <a:gd name="connsiteX0-131" fmla="*/ 127922 w 1778922"/>
              <a:gd name="connsiteY0-132" fmla="*/ 329628 h 1580578"/>
              <a:gd name="connsiteX1-133" fmla="*/ 1455072 w 1778922"/>
              <a:gd name="connsiteY1-134" fmla="*/ 1580578 h 1580578"/>
              <a:gd name="connsiteX2-135" fmla="*/ 1778922 w 1778922"/>
              <a:gd name="connsiteY2-136" fmla="*/ 1558353 h 1580578"/>
              <a:gd name="connsiteX3-137" fmla="*/ 134272 w 1778922"/>
              <a:gd name="connsiteY3-138" fmla="*/ 2603 h 1580578"/>
              <a:gd name="connsiteX4-139" fmla="*/ 127922 w 1778922"/>
              <a:gd name="connsiteY4-140" fmla="*/ 329628 h 1580578"/>
              <a:gd name="connsiteX0-141" fmla="*/ 129608 w 1780608"/>
              <a:gd name="connsiteY0-142" fmla="*/ 329628 h 1580578"/>
              <a:gd name="connsiteX1-143" fmla="*/ 1456758 w 1780608"/>
              <a:gd name="connsiteY1-144" fmla="*/ 1580578 h 1580578"/>
              <a:gd name="connsiteX2-145" fmla="*/ 1780608 w 1780608"/>
              <a:gd name="connsiteY2-146" fmla="*/ 1558353 h 1580578"/>
              <a:gd name="connsiteX3-147" fmla="*/ 135958 w 1780608"/>
              <a:gd name="connsiteY3-148" fmla="*/ 2603 h 1580578"/>
              <a:gd name="connsiteX4-149" fmla="*/ 129608 w 1780608"/>
              <a:gd name="connsiteY4-150" fmla="*/ 329628 h 1580578"/>
              <a:gd name="connsiteX0-151" fmla="*/ 129608 w 1780608"/>
              <a:gd name="connsiteY0-152" fmla="*/ 329628 h 1656992"/>
              <a:gd name="connsiteX1-153" fmla="*/ 1456758 w 1780608"/>
              <a:gd name="connsiteY1-154" fmla="*/ 1580578 h 1656992"/>
              <a:gd name="connsiteX2-155" fmla="*/ 1780608 w 1780608"/>
              <a:gd name="connsiteY2-156" fmla="*/ 1558353 h 1656992"/>
              <a:gd name="connsiteX3-157" fmla="*/ 135958 w 1780608"/>
              <a:gd name="connsiteY3-158" fmla="*/ 2603 h 1656992"/>
              <a:gd name="connsiteX4-159" fmla="*/ 129608 w 1780608"/>
              <a:gd name="connsiteY4-160" fmla="*/ 329628 h 1656992"/>
              <a:gd name="connsiteX0-161" fmla="*/ 129608 w 1780779"/>
              <a:gd name="connsiteY0-162" fmla="*/ 329628 h 1708218"/>
              <a:gd name="connsiteX1-163" fmla="*/ 1456758 w 1780779"/>
              <a:gd name="connsiteY1-164" fmla="*/ 1580578 h 1708218"/>
              <a:gd name="connsiteX2-165" fmla="*/ 1780608 w 1780779"/>
              <a:gd name="connsiteY2-166" fmla="*/ 1558353 h 1708218"/>
              <a:gd name="connsiteX3-167" fmla="*/ 135958 w 1780779"/>
              <a:gd name="connsiteY3-168" fmla="*/ 2603 h 1708218"/>
              <a:gd name="connsiteX4-169" fmla="*/ 129608 w 1780779"/>
              <a:gd name="connsiteY4-170" fmla="*/ 329628 h 1708218"/>
              <a:gd name="connsiteX0-171" fmla="*/ 129608 w 1780787"/>
              <a:gd name="connsiteY0-172" fmla="*/ 329628 h 1709154"/>
              <a:gd name="connsiteX1-173" fmla="*/ 1456758 w 1780787"/>
              <a:gd name="connsiteY1-174" fmla="*/ 1580578 h 1709154"/>
              <a:gd name="connsiteX2-175" fmla="*/ 1780608 w 1780787"/>
              <a:gd name="connsiteY2-176" fmla="*/ 1558353 h 1709154"/>
              <a:gd name="connsiteX3-177" fmla="*/ 135958 w 1780787"/>
              <a:gd name="connsiteY3-178" fmla="*/ 2603 h 1709154"/>
              <a:gd name="connsiteX4-179" fmla="*/ 129608 w 1780787"/>
              <a:gd name="connsiteY4-180" fmla="*/ 329628 h 1709154"/>
              <a:gd name="connsiteX0-181" fmla="*/ 129608 w 1780646"/>
              <a:gd name="connsiteY0-182" fmla="*/ 329628 h 1718630"/>
              <a:gd name="connsiteX1-183" fmla="*/ 1456758 w 1780646"/>
              <a:gd name="connsiteY1-184" fmla="*/ 1580578 h 1718630"/>
              <a:gd name="connsiteX2-185" fmla="*/ 1780608 w 1780646"/>
              <a:gd name="connsiteY2-186" fmla="*/ 1558353 h 1718630"/>
              <a:gd name="connsiteX3-187" fmla="*/ 135958 w 1780646"/>
              <a:gd name="connsiteY3-188" fmla="*/ 2603 h 1718630"/>
              <a:gd name="connsiteX4-189" fmla="*/ 129608 w 1780646"/>
              <a:gd name="connsiteY4-190" fmla="*/ 329628 h 1718630"/>
              <a:gd name="connsiteX0-191" fmla="*/ 129608 w 1780646"/>
              <a:gd name="connsiteY0-192" fmla="*/ 329628 h 1737219"/>
              <a:gd name="connsiteX1-193" fmla="*/ 1456758 w 1780646"/>
              <a:gd name="connsiteY1-194" fmla="*/ 1580578 h 1737219"/>
              <a:gd name="connsiteX2-195" fmla="*/ 1780608 w 1780646"/>
              <a:gd name="connsiteY2-196" fmla="*/ 1558353 h 1737219"/>
              <a:gd name="connsiteX3-197" fmla="*/ 135958 w 1780646"/>
              <a:gd name="connsiteY3-198" fmla="*/ 2603 h 1737219"/>
              <a:gd name="connsiteX4-199" fmla="*/ 129608 w 1780646"/>
              <a:gd name="connsiteY4-200" fmla="*/ 329628 h 1737219"/>
              <a:gd name="connsiteX0-201" fmla="*/ 129608 w 1780608"/>
              <a:gd name="connsiteY0-202" fmla="*/ 329628 h 1744794"/>
              <a:gd name="connsiteX1-203" fmla="*/ 1456758 w 1780608"/>
              <a:gd name="connsiteY1-204" fmla="*/ 1580578 h 1744794"/>
              <a:gd name="connsiteX2-205" fmla="*/ 1780608 w 1780608"/>
              <a:gd name="connsiteY2-206" fmla="*/ 1558353 h 1744794"/>
              <a:gd name="connsiteX3-207" fmla="*/ 135958 w 1780608"/>
              <a:gd name="connsiteY3-208" fmla="*/ 2603 h 1744794"/>
              <a:gd name="connsiteX4-209" fmla="*/ 129608 w 1780608"/>
              <a:gd name="connsiteY4-210" fmla="*/ 329628 h 1744794"/>
              <a:gd name="connsiteX0-211" fmla="*/ 129608 w 1780646"/>
              <a:gd name="connsiteY0-212" fmla="*/ 329628 h 1748231"/>
              <a:gd name="connsiteX1-213" fmla="*/ 1456758 w 1780646"/>
              <a:gd name="connsiteY1-214" fmla="*/ 1580578 h 1748231"/>
              <a:gd name="connsiteX2-215" fmla="*/ 1780608 w 1780646"/>
              <a:gd name="connsiteY2-216" fmla="*/ 1558353 h 1748231"/>
              <a:gd name="connsiteX3-217" fmla="*/ 135958 w 1780646"/>
              <a:gd name="connsiteY3-218" fmla="*/ 2603 h 1748231"/>
              <a:gd name="connsiteX4-219" fmla="*/ 129608 w 1780646"/>
              <a:gd name="connsiteY4-220" fmla="*/ 329628 h 1748231"/>
              <a:gd name="connsiteX0-221" fmla="*/ 129608 w 1780646"/>
              <a:gd name="connsiteY0-222" fmla="*/ 329628 h 1748231"/>
              <a:gd name="connsiteX1-223" fmla="*/ 1456758 w 1780646"/>
              <a:gd name="connsiteY1-224" fmla="*/ 1580578 h 1748231"/>
              <a:gd name="connsiteX2-225" fmla="*/ 1780608 w 1780646"/>
              <a:gd name="connsiteY2-226" fmla="*/ 1558353 h 1748231"/>
              <a:gd name="connsiteX3-227" fmla="*/ 135958 w 1780646"/>
              <a:gd name="connsiteY3-228" fmla="*/ 2603 h 1748231"/>
              <a:gd name="connsiteX4-229" fmla="*/ 129608 w 1780646"/>
              <a:gd name="connsiteY4-230" fmla="*/ 329628 h 1748231"/>
              <a:gd name="connsiteX0-231" fmla="*/ 129608 w 1780645"/>
              <a:gd name="connsiteY0-232" fmla="*/ 329628 h 1746395"/>
              <a:gd name="connsiteX1-233" fmla="*/ 1456758 w 1780645"/>
              <a:gd name="connsiteY1-234" fmla="*/ 1580578 h 1746395"/>
              <a:gd name="connsiteX2-235" fmla="*/ 1780608 w 1780645"/>
              <a:gd name="connsiteY2-236" fmla="*/ 1558353 h 1746395"/>
              <a:gd name="connsiteX3-237" fmla="*/ 135958 w 1780645"/>
              <a:gd name="connsiteY3-238" fmla="*/ 2603 h 1746395"/>
              <a:gd name="connsiteX4-239" fmla="*/ 129608 w 1780645"/>
              <a:gd name="connsiteY4-240" fmla="*/ 329628 h 17463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0645" h="1746395">
                <a:moveTo>
                  <a:pt x="129608" y="329628"/>
                </a:moveTo>
                <a:cubicBezTo>
                  <a:pt x="984741" y="327511"/>
                  <a:pt x="1420775" y="944520"/>
                  <a:pt x="1456758" y="1580578"/>
                </a:cubicBezTo>
                <a:cubicBezTo>
                  <a:pt x="1474220" y="1806531"/>
                  <a:pt x="1784577" y="1803885"/>
                  <a:pt x="1780608" y="1558353"/>
                </a:cubicBezTo>
                <a:cubicBezTo>
                  <a:pt x="1730866" y="315870"/>
                  <a:pt x="598450" y="-34439"/>
                  <a:pt x="135958" y="2603"/>
                </a:cubicBezTo>
                <a:cubicBezTo>
                  <a:pt x="-64596" y="21917"/>
                  <a:pt x="-23057" y="330951"/>
                  <a:pt x="129608" y="329628"/>
                </a:cubicBezTo>
                <a:close/>
              </a:path>
            </a:pathLst>
          </a:custGeom>
          <a:solidFill>
            <a:srgbClr val="5EB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5400000">
            <a:off x="4389339" y="3690484"/>
            <a:ext cx="1466402" cy="1438196"/>
          </a:xfrm>
          <a:custGeom>
            <a:avLst/>
            <a:gdLst>
              <a:gd name="connsiteX0" fmla="*/ 0 w 1651000"/>
              <a:gd name="connsiteY0" fmla="*/ 327025 h 1577975"/>
              <a:gd name="connsiteX1" fmla="*/ 1327150 w 1651000"/>
              <a:gd name="connsiteY1" fmla="*/ 1577975 h 1577975"/>
              <a:gd name="connsiteX2" fmla="*/ 1651000 w 1651000"/>
              <a:gd name="connsiteY2" fmla="*/ 1555750 h 1577975"/>
              <a:gd name="connsiteX3" fmla="*/ 6350 w 1651000"/>
              <a:gd name="connsiteY3" fmla="*/ 0 h 1577975"/>
              <a:gd name="connsiteX4" fmla="*/ 0 w 1651000"/>
              <a:gd name="connsiteY4" fmla="*/ 327025 h 1577975"/>
              <a:gd name="connsiteX0-1" fmla="*/ 0 w 1651000"/>
              <a:gd name="connsiteY0-2" fmla="*/ 327025 h 1577975"/>
              <a:gd name="connsiteX1-3" fmla="*/ 1327150 w 1651000"/>
              <a:gd name="connsiteY1-4" fmla="*/ 1577975 h 1577975"/>
              <a:gd name="connsiteX2-5" fmla="*/ 1651000 w 1651000"/>
              <a:gd name="connsiteY2-6" fmla="*/ 1555750 h 1577975"/>
              <a:gd name="connsiteX3-7" fmla="*/ 6350 w 1651000"/>
              <a:gd name="connsiteY3-8" fmla="*/ 0 h 1577975"/>
              <a:gd name="connsiteX4-9" fmla="*/ 0 w 1651000"/>
              <a:gd name="connsiteY4-10" fmla="*/ 327025 h 1577975"/>
              <a:gd name="connsiteX0-11" fmla="*/ 0 w 1651000"/>
              <a:gd name="connsiteY0-12" fmla="*/ 329628 h 1580578"/>
              <a:gd name="connsiteX1-13" fmla="*/ 1327150 w 1651000"/>
              <a:gd name="connsiteY1-14" fmla="*/ 1580578 h 1580578"/>
              <a:gd name="connsiteX2-15" fmla="*/ 1651000 w 1651000"/>
              <a:gd name="connsiteY2-16" fmla="*/ 1558353 h 1580578"/>
              <a:gd name="connsiteX3-17" fmla="*/ 6350 w 1651000"/>
              <a:gd name="connsiteY3-18" fmla="*/ 2603 h 1580578"/>
              <a:gd name="connsiteX4-19" fmla="*/ 0 w 1651000"/>
              <a:gd name="connsiteY4-20" fmla="*/ 329628 h 1580578"/>
              <a:gd name="connsiteX0-21" fmla="*/ 0 w 1651000"/>
              <a:gd name="connsiteY0-22" fmla="*/ 329628 h 1580578"/>
              <a:gd name="connsiteX1-23" fmla="*/ 1327150 w 1651000"/>
              <a:gd name="connsiteY1-24" fmla="*/ 1580578 h 1580578"/>
              <a:gd name="connsiteX2-25" fmla="*/ 1651000 w 1651000"/>
              <a:gd name="connsiteY2-26" fmla="*/ 1558353 h 1580578"/>
              <a:gd name="connsiteX3-27" fmla="*/ 6350 w 1651000"/>
              <a:gd name="connsiteY3-28" fmla="*/ 2603 h 1580578"/>
              <a:gd name="connsiteX4-29" fmla="*/ 0 w 1651000"/>
              <a:gd name="connsiteY4-30" fmla="*/ 329628 h 1580578"/>
              <a:gd name="connsiteX0-31" fmla="*/ 0 w 1651000"/>
              <a:gd name="connsiteY0-32" fmla="*/ 329628 h 1580578"/>
              <a:gd name="connsiteX1-33" fmla="*/ 1327150 w 1651000"/>
              <a:gd name="connsiteY1-34" fmla="*/ 1580578 h 1580578"/>
              <a:gd name="connsiteX2-35" fmla="*/ 1651000 w 1651000"/>
              <a:gd name="connsiteY2-36" fmla="*/ 1558353 h 1580578"/>
              <a:gd name="connsiteX3-37" fmla="*/ 6350 w 1651000"/>
              <a:gd name="connsiteY3-38" fmla="*/ 2603 h 1580578"/>
              <a:gd name="connsiteX4-39" fmla="*/ 0 w 1651000"/>
              <a:gd name="connsiteY4-40" fmla="*/ 329628 h 1580578"/>
              <a:gd name="connsiteX0-41" fmla="*/ 0 w 1651000"/>
              <a:gd name="connsiteY0-42" fmla="*/ 329628 h 1580578"/>
              <a:gd name="connsiteX1-43" fmla="*/ 1327150 w 1651000"/>
              <a:gd name="connsiteY1-44" fmla="*/ 1580578 h 1580578"/>
              <a:gd name="connsiteX2-45" fmla="*/ 1651000 w 1651000"/>
              <a:gd name="connsiteY2-46" fmla="*/ 1558353 h 1580578"/>
              <a:gd name="connsiteX3-47" fmla="*/ 6350 w 1651000"/>
              <a:gd name="connsiteY3-48" fmla="*/ 2603 h 1580578"/>
              <a:gd name="connsiteX4-49" fmla="*/ 0 w 1651000"/>
              <a:gd name="connsiteY4-50" fmla="*/ 329628 h 1580578"/>
              <a:gd name="connsiteX0-51" fmla="*/ 0 w 1651000"/>
              <a:gd name="connsiteY0-52" fmla="*/ 329628 h 1580578"/>
              <a:gd name="connsiteX1-53" fmla="*/ 1327150 w 1651000"/>
              <a:gd name="connsiteY1-54" fmla="*/ 1580578 h 1580578"/>
              <a:gd name="connsiteX2-55" fmla="*/ 1651000 w 1651000"/>
              <a:gd name="connsiteY2-56" fmla="*/ 1558353 h 1580578"/>
              <a:gd name="connsiteX3-57" fmla="*/ 6350 w 1651000"/>
              <a:gd name="connsiteY3-58" fmla="*/ 2603 h 1580578"/>
              <a:gd name="connsiteX4-59" fmla="*/ 0 w 1651000"/>
              <a:gd name="connsiteY4-60" fmla="*/ 329628 h 1580578"/>
              <a:gd name="connsiteX0-61" fmla="*/ 90327 w 1741327"/>
              <a:gd name="connsiteY0-62" fmla="*/ 329628 h 1580578"/>
              <a:gd name="connsiteX1-63" fmla="*/ 1417477 w 1741327"/>
              <a:gd name="connsiteY1-64" fmla="*/ 1580578 h 1580578"/>
              <a:gd name="connsiteX2-65" fmla="*/ 1741327 w 1741327"/>
              <a:gd name="connsiteY2-66" fmla="*/ 1558353 h 1580578"/>
              <a:gd name="connsiteX3-67" fmla="*/ 96677 w 1741327"/>
              <a:gd name="connsiteY3-68" fmla="*/ 2603 h 1580578"/>
              <a:gd name="connsiteX4-69" fmla="*/ 90327 w 1741327"/>
              <a:gd name="connsiteY4-70" fmla="*/ 329628 h 1580578"/>
              <a:gd name="connsiteX0-71" fmla="*/ 121691 w 1772691"/>
              <a:gd name="connsiteY0-72" fmla="*/ 329628 h 1580578"/>
              <a:gd name="connsiteX1-73" fmla="*/ 1448841 w 1772691"/>
              <a:gd name="connsiteY1-74" fmla="*/ 1580578 h 1580578"/>
              <a:gd name="connsiteX2-75" fmla="*/ 1772691 w 1772691"/>
              <a:gd name="connsiteY2-76" fmla="*/ 1558353 h 1580578"/>
              <a:gd name="connsiteX3-77" fmla="*/ 128041 w 1772691"/>
              <a:gd name="connsiteY3-78" fmla="*/ 2603 h 1580578"/>
              <a:gd name="connsiteX4-79" fmla="*/ 121691 w 1772691"/>
              <a:gd name="connsiteY4-80" fmla="*/ 329628 h 1580578"/>
              <a:gd name="connsiteX0-81" fmla="*/ 113555 w 1764555"/>
              <a:gd name="connsiteY0-82" fmla="*/ 329628 h 1580578"/>
              <a:gd name="connsiteX1-83" fmla="*/ 1440705 w 1764555"/>
              <a:gd name="connsiteY1-84" fmla="*/ 1580578 h 1580578"/>
              <a:gd name="connsiteX2-85" fmla="*/ 1764555 w 1764555"/>
              <a:gd name="connsiteY2-86" fmla="*/ 1558353 h 1580578"/>
              <a:gd name="connsiteX3-87" fmla="*/ 119905 w 1764555"/>
              <a:gd name="connsiteY3-88" fmla="*/ 2603 h 1580578"/>
              <a:gd name="connsiteX4-89" fmla="*/ 113555 w 1764555"/>
              <a:gd name="connsiteY4-90" fmla="*/ 329628 h 1580578"/>
              <a:gd name="connsiteX0-91" fmla="*/ 113555 w 1764555"/>
              <a:gd name="connsiteY0-92" fmla="*/ 329628 h 1580578"/>
              <a:gd name="connsiteX1-93" fmla="*/ 1440705 w 1764555"/>
              <a:gd name="connsiteY1-94" fmla="*/ 1580578 h 1580578"/>
              <a:gd name="connsiteX2-95" fmla="*/ 1764555 w 1764555"/>
              <a:gd name="connsiteY2-96" fmla="*/ 1558353 h 1580578"/>
              <a:gd name="connsiteX3-97" fmla="*/ 119905 w 1764555"/>
              <a:gd name="connsiteY3-98" fmla="*/ 2603 h 1580578"/>
              <a:gd name="connsiteX4-99" fmla="*/ 113555 w 1764555"/>
              <a:gd name="connsiteY4-100" fmla="*/ 329628 h 1580578"/>
              <a:gd name="connsiteX0-101" fmla="*/ 109496 w 1760496"/>
              <a:gd name="connsiteY0-102" fmla="*/ 329628 h 1580578"/>
              <a:gd name="connsiteX1-103" fmla="*/ 1436646 w 1760496"/>
              <a:gd name="connsiteY1-104" fmla="*/ 1580578 h 1580578"/>
              <a:gd name="connsiteX2-105" fmla="*/ 1760496 w 1760496"/>
              <a:gd name="connsiteY2-106" fmla="*/ 1558353 h 1580578"/>
              <a:gd name="connsiteX3-107" fmla="*/ 115846 w 1760496"/>
              <a:gd name="connsiteY3-108" fmla="*/ 2603 h 1580578"/>
              <a:gd name="connsiteX4-109" fmla="*/ 109496 w 1760496"/>
              <a:gd name="connsiteY4-110" fmla="*/ 329628 h 1580578"/>
              <a:gd name="connsiteX0-111" fmla="*/ 121658 w 1772658"/>
              <a:gd name="connsiteY0-112" fmla="*/ 329628 h 1580578"/>
              <a:gd name="connsiteX1-113" fmla="*/ 1448808 w 1772658"/>
              <a:gd name="connsiteY1-114" fmla="*/ 1580578 h 1580578"/>
              <a:gd name="connsiteX2-115" fmla="*/ 1772658 w 1772658"/>
              <a:gd name="connsiteY2-116" fmla="*/ 1558353 h 1580578"/>
              <a:gd name="connsiteX3-117" fmla="*/ 128008 w 1772658"/>
              <a:gd name="connsiteY3-118" fmla="*/ 2603 h 1580578"/>
              <a:gd name="connsiteX4-119" fmla="*/ 121658 w 1772658"/>
              <a:gd name="connsiteY4-120" fmla="*/ 329628 h 1580578"/>
              <a:gd name="connsiteX0-121" fmla="*/ 119717 w 1770717"/>
              <a:gd name="connsiteY0-122" fmla="*/ 329628 h 1580578"/>
              <a:gd name="connsiteX1-123" fmla="*/ 1446867 w 1770717"/>
              <a:gd name="connsiteY1-124" fmla="*/ 1580578 h 1580578"/>
              <a:gd name="connsiteX2-125" fmla="*/ 1770717 w 1770717"/>
              <a:gd name="connsiteY2-126" fmla="*/ 1558353 h 1580578"/>
              <a:gd name="connsiteX3-127" fmla="*/ 126067 w 1770717"/>
              <a:gd name="connsiteY3-128" fmla="*/ 2603 h 1580578"/>
              <a:gd name="connsiteX4-129" fmla="*/ 119717 w 1770717"/>
              <a:gd name="connsiteY4-130" fmla="*/ 329628 h 1580578"/>
              <a:gd name="connsiteX0-131" fmla="*/ 127922 w 1778922"/>
              <a:gd name="connsiteY0-132" fmla="*/ 329628 h 1580578"/>
              <a:gd name="connsiteX1-133" fmla="*/ 1455072 w 1778922"/>
              <a:gd name="connsiteY1-134" fmla="*/ 1580578 h 1580578"/>
              <a:gd name="connsiteX2-135" fmla="*/ 1778922 w 1778922"/>
              <a:gd name="connsiteY2-136" fmla="*/ 1558353 h 1580578"/>
              <a:gd name="connsiteX3-137" fmla="*/ 134272 w 1778922"/>
              <a:gd name="connsiteY3-138" fmla="*/ 2603 h 1580578"/>
              <a:gd name="connsiteX4-139" fmla="*/ 127922 w 1778922"/>
              <a:gd name="connsiteY4-140" fmla="*/ 329628 h 1580578"/>
              <a:gd name="connsiteX0-141" fmla="*/ 129608 w 1780608"/>
              <a:gd name="connsiteY0-142" fmla="*/ 329628 h 1580578"/>
              <a:gd name="connsiteX1-143" fmla="*/ 1456758 w 1780608"/>
              <a:gd name="connsiteY1-144" fmla="*/ 1580578 h 1580578"/>
              <a:gd name="connsiteX2-145" fmla="*/ 1780608 w 1780608"/>
              <a:gd name="connsiteY2-146" fmla="*/ 1558353 h 1580578"/>
              <a:gd name="connsiteX3-147" fmla="*/ 135958 w 1780608"/>
              <a:gd name="connsiteY3-148" fmla="*/ 2603 h 1580578"/>
              <a:gd name="connsiteX4-149" fmla="*/ 129608 w 1780608"/>
              <a:gd name="connsiteY4-150" fmla="*/ 329628 h 1580578"/>
              <a:gd name="connsiteX0-151" fmla="*/ 129608 w 1780608"/>
              <a:gd name="connsiteY0-152" fmla="*/ 329628 h 1656992"/>
              <a:gd name="connsiteX1-153" fmla="*/ 1456758 w 1780608"/>
              <a:gd name="connsiteY1-154" fmla="*/ 1580578 h 1656992"/>
              <a:gd name="connsiteX2-155" fmla="*/ 1780608 w 1780608"/>
              <a:gd name="connsiteY2-156" fmla="*/ 1558353 h 1656992"/>
              <a:gd name="connsiteX3-157" fmla="*/ 135958 w 1780608"/>
              <a:gd name="connsiteY3-158" fmla="*/ 2603 h 1656992"/>
              <a:gd name="connsiteX4-159" fmla="*/ 129608 w 1780608"/>
              <a:gd name="connsiteY4-160" fmla="*/ 329628 h 1656992"/>
              <a:gd name="connsiteX0-161" fmla="*/ 129608 w 1780779"/>
              <a:gd name="connsiteY0-162" fmla="*/ 329628 h 1708218"/>
              <a:gd name="connsiteX1-163" fmla="*/ 1456758 w 1780779"/>
              <a:gd name="connsiteY1-164" fmla="*/ 1580578 h 1708218"/>
              <a:gd name="connsiteX2-165" fmla="*/ 1780608 w 1780779"/>
              <a:gd name="connsiteY2-166" fmla="*/ 1558353 h 1708218"/>
              <a:gd name="connsiteX3-167" fmla="*/ 135958 w 1780779"/>
              <a:gd name="connsiteY3-168" fmla="*/ 2603 h 1708218"/>
              <a:gd name="connsiteX4-169" fmla="*/ 129608 w 1780779"/>
              <a:gd name="connsiteY4-170" fmla="*/ 329628 h 1708218"/>
              <a:gd name="connsiteX0-171" fmla="*/ 129608 w 1780787"/>
              <a:gd name="connsiteY0-172" fmla="*/ 329628 h 1709154"/>
              <a:gd name="connsiteX1-173" fmla="*/ 1456758 w 1780787"/>
              <a:gd name="connsiteY1-174" fmla="*/ 1580578 h 1709154"/>
              <a:gd name="connsiteX2-175" fmla="*/ 1780608 w 1780787"/>
              <a:gd name="connsiteY2-176" fmla="*/ 1558353 h 1709154"/>
              <a:gd name="connsiteX3-177" fmla="*/ 135958 w 1780787"/>
              <a:gd name="connsiteY3-178" fmla="*/ 2603 h 1709154"/>
              <a:gd name="connsiteX4-179" fmla="*/ 129608 w 1780787"/>
              <a:gd name="connsiteY4-180" fmla="*/ 329628 h 1709154"/>
              <a:gd name="connsiteX0-181" fmla="*/ 129608 w 1780646"/>
              <a:gd name="connsiteY0-182" fmla="*/ 329628 h 1718630"/>
              <a:gd name="connsiteX1-183" fmla="*/ 1456758 w 1780646"/>
              <a:gd name="connsiteY1-184" fmla="*/ 1580578 h 1718630"/>
              <a:gd name="connsiteX2-185" fmla="*/ 1780608 w 1780646"/>
              <a:gd name="connsiteY2-186" fmla="*/ 1558353 h 1718630"/>
              <a:gd name="connsiteX3-187" fmla="*/ 135958 w 1780646"/>
              <a:gd name="connsiteY3-188" fmla="*/ 2603 h 1718630"/>
              <a:gd name="connsiteX4-189" fmla="*/ 129608 w 1780646"/>
              <a:gd name="connsiteY4-190" fmla="*/ 329628 h 1718630"/>
              <a:gd name="connsiteX0-191" fmla="*/ 129608 w 1780646"/>
              <a:gd name="connsiteY0-192" fmla="*/ 329628 h 1737219"/>
              <a:gd name="connsiteX1-193" fmla="*/ 1456758 w 1780646"/>
              <a:gd name="connsiteY1-194" fmla="*/ 1580578 h 1737219"/>
              <a:gd name="connsiteX2-195" fmla="*/ 1780608 w 1780646"/>
              <a:gd name="connsiteY2-196" fmla="*/ 1558353 h 1737219"/>
              <a:gd name="connsiteX3-197" fmla="*/ 135958 w 1780646"/>
              <a:gd name="connsiteY3-198" fmla="*/ 2603 h 1737219"/>
              <a:gd name="connsiteX4-199" fmla="*/ 129608 w 1780646"/>
              <a:gd name="connsiteY4-200" fmla="*/ 329628 h 1737219"/>
              <a:gd name="connsiteX0-201" fmla="*/ 129608 w 1780608"/>
              <a:gd name="connsiteY0-202" fmla="*/ 329628 h 1744794"/>
              <a:gd name="connsiteX1-203" fmla="*/ 1456758 w 1780608"/>
              <a:gd name="connsiteY1-204" fmla="*/ 1580578 h 1744794"/>
              <a:gd name="connsiteX2-205" fmla="*/ 1780608 w 1780608"/>
              <a:gd name="connsiteY2-206" fmla="*/ 1558353 h 1744794"/>
              <a:gd name="connsiteX3-207" fmla="*/ 135958 w 1780608"/>
              <a:gd name="connsiteY3-208" fmla="*/ 2603 h 1744794"/>
              <a:gd name="connsiteX4-209" fmla="*/ 129608 w 1780608"/>
              <a:gd name="connsiteY4-210" fmla="*/ 329628 h 1744794"/>
              <a:gd name="connsiteX0-211" fmla="*/ 129608 w 1780646"/>
              <a:gd name="connsiteY0-212" fmla="*/ 329628 h 1748231"/>
              <a:gd name="connsiteX1-213" fmla="*/ 1456758 w 1780646"/>
              <a:gd name="connsiteY1-214" fmla="*/ 1580578 h 1748231"/>
              <a:gd name="connsiteX2-215" fmla="*/ 1780608 w 1780646"/>
              <a:gd name="connsiteY2-216" fmla="*/ 1558353 h 1748231"/>
              <a:gd name="connsiteX3-217" fmla="*/ 135958 w 1780646"/>
              <a:gd name="connsiteY3-218" fmla="*/ 2603 h 1748231"/>
              <a:gd name="connsiteX4-219" fmla="*/ 129608 w 1780646"/>
              <a:gd name="connsiteY4-220" fmla="*/ 329628 h 1748231"/>
              <a:gd name="connsiteX0-221" fmla="*/ 129608 w 1780646"/>
              <a:gd name="connsiteY0-222" fmla="*/ 329628 h 1748231"/>
              <a:gd name="connsiteX1-223" fmla="*/ 1456758 w 1780646"/>
              <a:gd name="connsiteY1-224" fmla="*/ 1580578 h 1748231"/>
              <a:gd name="connsiteX2-225" fmla="*/ 1780608 w 1780646"/>
              <a:gd name="connsiteY2-226" fmla="*/ 1558353 h 1748231"/>
              <a:gd name="connsiteX3-227" fmla="*/ 135958 w 1780646"/>
              <a:gd name="connsiteY3-228" fmla="*/ 2603 h 1748231"/>
              <a:gd name="connsiteX4-229" fmla="*/ 129608 w 1780646"/>
              <a:gd name="connsiteY4-230" fmla="*/ 329628 h 1748231"/>
              <a:gd name="connsiteX0-231" fmla="*/ 129608 w 1780645"/>
              <a:gd name="connsiteY0-232" fmla="*/ 329628 h 1746395"/>
              <a:gd name="connsiteX1-233" fmla="*/ 1456758 w 1780645"/>
              <a:gd name="connsiteY1-234" fmla="*/ 1580578 h 1746395"/>
              <a:gd name="connsiteX2-235" fmla="*/ 1780608 w 1780645"/>
              <a:gd name="connsiteY2-236" fmla="*/ 1558353 h 1746395"/>
              <a:gd name="connsiteX3-237" fmla="*/ 135958 w 1780645"/>
              <a:gd name="connsiteY3-238" fmla="*/ 2603 h 1746395"/>
              <a:gd name="connsiteX4-239" fmla="*/ 129608 w 1780645"/>
              <a:gd name="connsiteY4-240" fmla="*/ 329628 h 17463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0645" h="1746395">
                <a:moveTo>
                  <a:pt x="129608" y="329628"/>
                </a:moveTo>
                <a:cubicBezTo>
                  <a:pt x="984741" y="327511"/>
                  <a:pt x="1420775" y="944520"/>
                  <a:pt x="1456758" y="1580578"/>
                </a:cubicBezTo>
                <a:cubicBezTo>
                  <a:pt x="1474220" y="1806531"/>
                  <a:pt x="1784577" y="1803885"/>
                  <a:pt x="1780608" y="1558353"/>
                </a:cubicBezTo>
                <a:cubicBezTo>
                  <a:pt x="1730866" y="315870"/>
                  <a:pt x="598450" y="-34439"/>
                  <a:pt x="135958" y="2603"/>
                </a:cubicBezTo>
                <a:cubicBezTo>
                  <a:pt x="-64596" y="21917"/>
                  <a:pt x="-23057" y="330951"/>
                  <a:pt x="129608" y="329628"/>
                </a:cubicBezTo>
                <a:close/>
              </a:path>
            </a:pathLst>
          </a:custGeom>
          <a:solidFill>
            <a:srgbClr val="1A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375237" y="2476892"/>
            <a:ext cx="1466402" cy="1438196"/>
          </a:xfrm>
          <a:custGeom>
            <a:avLst/>
            <a:gdLst>
              <a:gd name="connsiteX0" fmla="*/ 0 w 1651000"/>
              <a:gd name="connsiteY0" fmla="*/ 327025 h 1577975"/>
              <a:gd name="connsiteX1" fmla="*/ 1327150 w 1651000"/>
              <a:gd name="connsiteY1" fmla="*/ 1577975 h 1577975"/>
              <a:gd name="connsiteX2" fmla="*/ 1651000 w 1651000"/>
              <a:gd name="connsiteY2" fmla="*/ 1555750 h 1577975"/>
              <a:gd name="connsiteX3" fmla="*/ 6350 w 1651000"/>
              <a:gd name="connsiteY3" fmla="*/ 0 h 1577975"/>
              <a:gd name="connsiteX4" fmla="*/ 0 w 1651000"/>
              <a:gd name="connsiteY4" fmla="*/ 327025 h 1577975"/>
              <a:gd name="connsiteX0-1" fmla="*/ 0 w 1651000"/>
              <a:gd name="connsiteY0-2" fmla="*/ 327025 h 1577975"/>
              <a:gd name="connsiteX1-3" fmla="*/ 1327150 w 1651000"/>
              <a:gd name="connsiteY1-4" fmla="*/ 1577975 h 1577975"/>
              <a:gd name="connsiteX2-5" fmla="*/ 1651000 w 1651000"/>
              <a:gd name="connsiteY2-6" fmla="*/ 1555750 h 1577975"/>
              <a:gd name="connsiteX3-7" fmla="*/ 6350 w 1651000"/>
              <a:gd name="connsiteY3-8" fmla="*/ 0 h 1577975"/>
              <a:gd name="connsiteX4-9" fmla="*/ 0 w 1651000"/>
              <a:gd name="connsiteY4-10" fmla="*/ 327025 h 1577975"/>
              <a:gd name="connsiteX0-11" fmla="*/ 0 w 1651000"/>
              <a:gd name="connsiteY0-12" fmla="*/ 329628 h 1580578"/>
              <a:gd name="connsiteX1-13" fmla="*/ 1327150 w 1651000"/>
              <a:gd name="connsiteY1-14" fmla="*/ 1580578 h 1580578"/>
              <a:gd name="connsiteX2-15" fmla="*/ 1651000 w 1651000"/>
              <a:gd name="connsiteY2-16" fmla="*/ 1558353 h 1580578"/>
              <a:gd name="connsiteX3-17" fmla="*/ 6350 w 1651000"/>
              <a:gd name="connsiteY3-18" fmla="*/ 2603 h 1580578"/>
              <a:gd name="connsiteX4-19" fmla="*/ 0 w 1651000"/>
              <a:gd name="connsiteY4-20" fmla="*/ 329628 h 1580578"/>
              <a:gd name="connsiteX0-21" fmla="*/ 0 w 1651000"/>
              <a:gd name="connsiteY0-22" fmla="*/ 329628 h 1580578"/>
              <a:gd name="connsiteX1-23" fmla="*/ 1327150 w 1651000"/>
              <a:gd name="connsiteY1-24" fmla="*/ 1580578 h 1580578"/>
              <a:gd name="connsiteX2-25" fmla="*/ 1651000 w 1651000"/>
              <a:gd name="connsiteY2-26" fmla="*/ 1558353 h 1580578"/>
              <a:gd name="connsiteX3-27" fmla="*/ 6350 w 1651000"/>
              <a:gd name="connsiteY3-28" fmla="*/ 2603 h 1580578"/>
              <a:gd name="connsiteX4-29" fmla="*/ 0 w 1651000"/>
              <a:gd name="connsiteY4-30" fmla="*/ 329628 h 1580578"/>
              <a:gd name="connsiteX0-31" fmla="*/ 0 w 1651000"/>
              <a:gd name="connsiteY0-32" fmla="*/ 329628 h 1580578"/>
              <a:gd name="connsiteX1-33" fmla="*/ 1327150 w 1651000"/>
              <a:gd name="connsiteY1-34" fmla="*/ 1580578 h 1580578"/>
              <a:gd name="connsiteX2-35" fmla="*/ 1651000 w 1651000"/>
              <a:gd name="connsiteY2-36" fmla="*/ 1558353 h 1580578"/>
              <a:gd name="connsiteX3-37" fmla="*/ 6350 w 1651000"/>
              <a:gd name="connsiteY3-38" fmla="*/ 2603 h 1580578"/>
              <a:gd name="connsiteX4-39" fmla="*/ 0 w 1651000"/>
              <a:gd name="connsiteY4-40" fmla="*/ 329628 h 1580578"/>
              <a:gd name="connsiteX0-41" fmla="*/ 0 w 1651000"/>
              <a:gd name="connsiteY0-42" fmla="*/ 329628 h 1580578"/>
              <a:gd name="connsiteX1-43" fmla="*/ 1327150 w 1651000"/>
              <a:gd name="connsiteY1-44" fmla="*/ 1580578 h 1580578"/>
              <a:gd name="connsiteX2-45" fmla="*/ 1651000 w 1651000"/>
              <a:gd name="connsiteY2-46" fmla="*/ 1558353 h 1580578"/>
              <a:gd name="connsiteX3-47" fmla="*/ 6350 w 1651000"/>
              <a:gd name="connsiteY3-48" fmla="*/ 2603 h 1580578"/>
              <a:gd name="connsiteX4-49" fmla="*/ 0 w 1651000"/>
              <a:gd name="connsiteY4-50" fmla="*/ 329628 h 1580578"/>
              <a:gd name="connsiteX0-51" fmla="*/ 0 w 1651000"/>
              <a:gd name="connsiteY0-52" fmla="*/ 329628 h 1580578"/>
              <a:gd name="connsiteX1-53" fmla="*/ 1327150 w 1651000"/>
              <a:gd name="connsiteY1-54" fmla="*/ 1580578 h 1580578"/>
              <a:gd name="connsiteX2-55" fmla="*/ 1651000 w 1651000"/>
              <a:gd name="connsiteY2-56" fmla="*/ 1558353 h 1580578"/>
              <a:gd name="connsiteX3-57" fmla="*/ 6350 w 1651000"/>
              <a:gd name="connsiteY3-58" fmla="*/ 2603 h 1580578"/>
              <a:gd name="connsiteX4-59" fmla="*/ 0 w 1651000"/>
              <a:gd name="connsiteY4-60" fmla="*/ 329628 h 1580578"/>
              <a:gd name="connsiteX0-61" fmla="*/ 90327 w 1741327"/>
              <a:gd name="connsiteY0-62" fmla="*/ 329628 h 1580578"/>
              <a:gd name="connsiteX1-63" fmla="*/ 1417477 w 1741327"/>
              <a:gd name="connsiteY1-64" fmla="*/ 1580578 h 1580578"/>
              <a:gd name="connsiteX2-65" fmla="*/ 1741327 w 1741327"/>
              <a:gd name="connsiteY2-66" fmla="*/ 1558353 h 1580578"/>
              <a:gd name="connsiteX3-67" fmla="*/ 96677 w 1741327"/>
              <a:gd name="connsiteY3-68" fmla="*/ 2603 h 1580578"/>
              <a:gd name="connsiteX4-69" fmla="*/ 90327 w 1741327"/>
              <a:gd name="connsiteY4-70" fmla="*/ 329628 h 1580578"/>
              <a:gd name="connsiteX0-71" fmla="*/ 121691 w 1772691"/>
              <a:gd name="connsiteY0-72" fmla="*/ 329628 h 1580578"/>
              <a:gd name="connsiteX1-73" fmla="*/ 1448841 w 1772691"/>
              <a:gd name="connsiteY1-74" fmla="*/ 1580578 h 1580578"/>
              <a:gd name="connsiteX2-75" fmla="*/ 1772691 w 1772691"/>
              <a:gd name="connsiteY2-76" fmla="*/ 1558353 h 1580578"/>
              <a:gd name="connsiteX3-77" fmla="*/ 128041 w 1772691"/>
              <a:gd name="connsiteY3-78" fmla="*/ 2603 h 1580578"/>
              <a:gd name="connsiteX4-79" fmla="*/ 121691 w 1772691"/>
              <a:gd name="connsiteY4-80" fmla="*/ 329628 h 1580578"/>
              <a:gd name="connsiteX0-81" fmla="*/ 113555 w 1764555"/>
              <a:gd name="connsiteY0-82" fmla="*/ 329628 h 1580578"/>
              <a:gd name="connsiteX1-83" fmla="*/ 1440705 w 1764555"/>
              <a:gd name="connsiteY1-84" fmla="*/ 1580578 h 1580578"/>
              <a:gd name="connsiteX2-85" fmla="*/ 1764555 w 1764555"/>
              <a:gd name="connsiteY2-86" fmla="*/ 1558353 h 1580578"/>
              <a:gd name="connsiteX3-87" fmla="*/ 119905 w 1764555"/>
              <a:gd name="connsiteY3-88" fmla="*/ 2603 h 1580578"/>
              <a:gd name="connsiteX4-89" fmla="*/ 113555 w 1764555"/>
              <a:gd name="connsiteY4-90" fmla="*/ 329628 h 1580578"/>
              <a:gd name="connsiteX0-91" fmla="*/ 113555 w 1764555"/>
              <a:gd name="connsiteY0-92" fmla="*/ 329628 h 1580578"/>
              <a:gd name="connsiteX1-93" fmla="*/ 1440705 w 1764555"/>
              <a:gd name="connsiteY1-94" fmla="*/ 1580578 h 1580578"/>
              <a:gd name="connsiteX2-95" fmla="*/ 1764555 w 1764555"/>
              <a:gd name="connsiteY2-96" fmla="*/ 1558353 h 1580578"/>
              <a:gd name="connsiteX3-97" fmla="*/ 119905 w 1764555"/>
              <a:gd name="connsiteY3-98" fmla="*/ 2603 h 1580578"/>
              <a:gd name="connsiteX4-99" fmla="*/ 113555 w 1764555"/>
              <a:gd name="connsiteY4-100" fmla="*/ 329628 h 1580578"/>
              <a:gd name="connsiteX0-101" fmla="*/ 109496 w 1760496"/>
              <a:gd name="connsiteY0-102" fmla="*/ 329628 h 1580578"/>
              <a:gd name="connsiteX1-103" fmla="*/ 1436646 w 1760496"/>
              <a:gd name="connsiteY1-104" fmla="*/ 1580578 h 1580578"/>
              <a:gd name="connsiteX2-105" fmla="*/ 1760496 w 1760496"/>
              <a:gd name="connsiteY2-106" fmla="*/ 1558353 h 1580578"/>
              <a:gd name="connsiteX3-107" fmla="*/ 115846 w 1760496"/>
              <a:gd name="connsiteY3-108" fmla="*/ 2603 h 1580578"/>
              <a:gd name="connsiteX4-109" fmla="*/ 109496 w 1760496"/>
              <a:gd name="connsiteY4-110" fmla="*/ 329628 h 1580578"/>
              <a:gd name="connsiteX0-111" fmla="*/ 121658 w 1772658"/>
              <a:gd name="connsiteY0-112" fmla="*/ 329628 h 1580578"/>
              <a:gd name="connsiteX1-113" fmla="*/ 1448808 w 1772658"/>
              <a:gd name="connsiteY1-114" fmla="*/ 1580578 h 1580578"/>
              <a:gd name="connsiteX2-115" fmla="*/ 1772658 w 1772658"/>
              <a:gd name="connsiteY2-116" fmla="*/ 1558353 h 1580578"/>
              <a:gd name="connsiteX3-117" fmla="*/ 128008 w 1772658"/>
              <a:gd name="connsiteY3-118" fmla="*/ 2603 h 1580578"/>
              <a:gd name="connsiteX4-119" fmla="*/ 121658 w 1772658"/>
              <a:gd name="connsiteY4-120" fmla="*/ 329628 h 1580578"/>
              <a:gd name="connsiteX0-121" fmla="*/ 119717 w 1770717"/>
              <a:gd name="connsiteY0-122" fmla="*/ 329628 h 1580578"/>
              <a:gd name="connsiteX1-123" fmla="*/ 1446867 w 1770717"/>
              <a:gd name="connsiteY1-124" fmla="*/ 1580578 h 1580578"/>
              <a:gd name="connsiteX2-125" fmla="*/ 1770717 w 1770717"/>
              <a:gd name="connsiteY2-126" fmla="*/ 1558353 h 1580578"/>
              <a:gd name="connsiteX3-127" fmla="*/ 126067 w 1770717"/>
              <a:gd name="connsiteY3-128" fmla="*/ 2603 h 1580578"/>
              <a:gd name="connsiteX4-129" fmla="*/ 119717 w 1770717"/>
              <a:gd name="connsiteY4-130" fmla="*/ 329628 h 1580578"/>
              <a:gd name="connsiteX0-131" fmla="*/ 127922 w 1778922"/>
              <a:gd name="connsiteY0-132" fmla="*/ 329628 h 1580578"/>
              <a:gd name="connsiteX1-133" fmla="*/ 1455072 w 1778922"/>
              <a:gd name="connsiteY1-134" fmla="*/ 1580578 h 1580578"/>
              <a:gd name="connsiteX2-135" fmla="*/ 1778922 w 1778922"/>
              <a:gd name="connsiteY2-136" fmla="*/ 1558353 h 1580578"/>
              <a:gd name="connsiteX3-137" fmla="*/ 134272 w 1778922"/>
              <a:gd name="connsiteY3-138" fmla="*/ 2603 h 1580578"/>
              <a:gd name="connsiteX4-139" fmla="*/ 127922 w 1778922"/>
              <a:gd name="connsiteY4-140" fmla="*/ 329628 h 1580578"/>
              <a:gd name="connsiteX0-141" fmla="*/ 129608 w 1780608"/>
              <a:gd name="connsiteY0-142" fmla="*/ 329628 h 1580578"/>
              <a:gd name="connsiteX1-143" fmla="*/ 1456758 w 1780608"/>
              <a:gd name="connsiteY1-144" fmla="*/ 1580578 h 1580578"/>
              <a:gd name="connsiteX2-145" fmla="*/ 1780608 w 1780608"/>
              <a:gd name="connsiteY2-146" fmla="*/ 1558353 h 1580578"/>
              <a:gd name="connsiteX3-147" fmla="*/ 135958 w 1780608"/>
              <a:gd name="connsiteY3-148" fmla="*/ 2603 h 1580578"/>
              <a:gd name="connsiteX4-149" fmla="*/ 129608 w 1780608"/>
              <a:gd name="connsiteY4-150" fmla="*/ 329628 h 1580578"/>
              <a:gd name="connsiteX0-151" fmla="*/ 129608 w 1780608"/>
              <a:gd name="connsiteY0-152" fmla="*/ 329628 h 1656992"/>
              <a:gd name="connsiteX1-153" fmla="*/ 1456758 w 1780608"/>
              <a:gd name="connsiteY1-154" fmla="*/ 1580578 h 1656992"/>
              <a:gd name="connsiteX2-155" fmla="*/ 1780608 w 1780608"/>
              <a:gd name="connsiteY2-156" fmla="*/ 1558353 h 1656992"/>
              <a:gd name="connsiteX3-157" fmla="*/ 135958 w 1780608"/>
              <a:gd name="connsiteY3-158" fmla="*/ 2603 h 1656992"/>
              <a:gd name="connsiteX4-159" fmla="*/ 129608 w 1780608"/>
              <a:gd name="connsiteY4-160" fmla="*/ 329628 h 1656992"/>
              <a:gd name="connsiteX0-161" fmla="*/ 129608 w 1780779"/>
              <a:gd name="connsiteY0-162" fmla="*/ 329628 h 1708218"/>
              <a:gd name="connsiteX1-163" fmla="*/ 1456758 w 1780779"/>
              <a:gd name="connsiteY1-164" fmla="*/ 1580578 h 1708218"/>
              <a:gd name="connsiteX2-165" fmla="*/ 1780608 w 1780779"/>
              <a:gd name="connsiteY2-166" fmla="*/ 1558353 h 1708218"/>
              <a:gd name="connsiteX3-167" fmla="*/ 135958 w 1780779"/>
              <a:gd name="connsiteY3-168" fmla="*/ 2603 h 1708218"/>
              <a:gd name="connsiteX4-169" fmla="*/ 129608 w 1780779"/>
              <a:gd name="connsiteY4-170" fmla="*/ 329628 h 1708218"/>
              <a:gd name="connsiteX0-171" fmla="*/ 129608 w 1780787"/>
              <a:gd name="connsiteY0-172" fmla="*/ 329628 h 1709154"/>
              <a:gd name="connsiteX1-173" fmla="*/ 1456758 w 1780787"/>
              <a:gd name="connsiteY1-174" fmla="*/ 1580578 h 1709154"/>
              <a:gd name="connsiteX2-175" fmla="*/ 1780608 w 1780787"/>
              <a:gd name="connsiteY2-176" fmla="*/ 1558353 h 1709154"/>
              <a:gd name="connsiteX3-177" fmla="*/ 135958 w 1780787"/>
              <a:gd name="connsiteY3-178" fmla="*/ 2603 h 1709154"/>
              <a:gd name="connsiteX4-179" fmla="*/ 129608 w 1780787"/>
              <a:gd name="connsiteY4-180" fmla="*/ 329628 h 1709154"/>
              <a:gd name="connsiteX0-181" fmla="*/ 129608 w 1780646"/>
              <a:gd name="connsiteY0-182" fmla="*/ 329628 h 1718630"/>
              <a:gd name="connsiteX1-183" fmla="*/ 1456758 w 1780646"/>
              <a:gd name="connsiteY1-184" fmla="*/ 1580578 h 1718630"/>
              <a:gd name="connsiteX2-185" fmla="*/ 1780608 w 1780646"/>
              <a:gd name="connsiteY2-186" fmla="*/ 1558353 h 1718630"/>
              <a:gd name="connsiteX3-187" fmla="*/ 135958 w 1780646"/>
              <a:gd name="connsiteY3-188" fmla="*/ 2603 h 1718630"/>
              <a:gd name="connsiteX4-189" fmla="*/ 129608 w 1780646"/>
              <a:gd name="connsiteY4-190" fmla="*/ 329628 h 1718630"/>
              <a:gd name="connsiteX0-191" fmla="*/ 129608 w 1780646"/>
              <a:gd name="connsiteY0-192" fmla="*/ 329628 h 1737219"/>
              <a:gd name="connsiteX1-193" fmla="*/ 1456758 w 1780646"/>
              <a:gd name="connsiteY1-194" fmla="*/ 1580578 h 1737219"/>
              <a:gd name="connsiteX2-195" fmla="*/ 1780608 w 1780646"/>
              <a:gd name="connsiteY2-196" fmla="*/ 1558353 h 1737219"/>
              <a:gd name="connsiteX3-197" fmla="*/ 135958 w 1780646"/>
              <a:gd name="connsiteY3-198" fmla="*/ 2603 h 1737219"/>
              <a:gd name="connsiteX4-199" fmla="*/ 129608 w 1780646"/>
              <a:gd name="connsiteY4-200" fmla="*/ 329628 h 1737219"/>
              <a:gd name="connsiteX0-201" fmla="*/ 129608 w 1780608"/>
              <a:gd name="connsiteY0-202" fmla="*/ 329628 h 1744794"/>
              <a:gd name="connsiteX1-203" fmla="*/ 1456758 w 1780608"/>
              <a:gd name="connsiteY1-204" fmla="*/ 1580578 h 1744794"/>
              <a:gd name="connsiteX2-205" fmla="*/ 1780608 w 1780608"/>
              <a:gd name="connsiteY2-206" fmla="*/ 1558353 h 1744794"/>
              <a:gd name="connsiteX3-207" fmla="*/ 135958 w 1780608"/>
              <a:gd name="connsiteY3-208" fmla="*/ 2603 h 1744794"/>
              <a:gd name="connsiteX4-209" fmla="*/ 129608 w 1780608"/>
              <a:gd name="connsiteY4-210" fmla="*/ 329628 h 1744794"/>
              <a:gd name="connsiteX0-211" fmla="*/ 129608 w 1780646"/>
              <a:gd name="connsiteY0-212" fmla="*/ 329628 h 1748231"/>
              <a:gd name="connsiteX1-213" fmla="*/ 1456758 w 1780646"/>
              <a:gd name="connsiteY1-214" fmla="*/ 1580578 h 1748231"/>
              <a:gd name="connsiteX2-215" fmla="*/ 1780608 w 1780646"/>
              <a:gd name="connsiteY2-216" fmla="*/ 1558353 h 1748231"/>
              <a:gd name="connsiteX3-217" fmla="*/ 135958 w 1780646"/>
              <a:gd name="connsiteY3-218" fmla="*/ 2603 h 1748231"/>
              <a:gd name="connsiteX4-219" fmla="*/ 129608 w 1780646"/>
              <a:gd name="connsiteY4-220" fmla="*/ 329628 h 1748231"/>
              <a:gd name="connsiteX0-221" fmla="*/ 129608 w 1780646"/>
              <a:gd name="connsiteY0-222" fmla="*/ 329628 h 1748231"/>
              <a:gd name="connsiteX1-223" fmla="*/ 1456758 w 1780646"/>
              <a:gd name="connsiteY1-224" fmla="*/ 1580578 h 1748231"/>
              <a:gd name="connsiteX2-225" fmla="*/ 1780608 w 1780646"/>
              <a:gd name="connsiteY2-226" fmla="*/ 1558353 h 1748231"/>
              <a:gd name="connsiteX3-227" fmla="*/ 135958 w 1780646"/>
              <a:gd name="connsiteY3-228" fmla="*/ 2603 h 1748231"/>
              <a:gd name="connsiteX4-229" fmla="*/ 129608 w 1780646"/>
              <a:gd name="connsiteY4-230" fmla="*/ 329628 h 1748231"/>
              <a:gd name="connsiteX0-231" fmla="*/ 129608 w 1780645"/>
              <a:gd name="connsiteY0-232" fmla="*/ 329628 h 1746395"/>
              <a:gd name="connsiteX1-233" fmla="*/ 1456758 w 1780645"/>
              <a:gd name="connsiteY1-234" fmla="*/ 1580578 h 1746395"/>
              <a:gd name="connsiteX2-235" fmla="*/ 1780608 w 1780645"/>
              <a:gd name="connsiteY2-236" fmla="*/ 1558353 h 1746395"/>
              <a:gd name="connsiteX3-237" fmla="*/ 135958 w 1780645"/>
              <a:gd name="connsiteY3-238" fmla="*/ 2603 h 1746395"/>
              <a:gd name="connsiteX4-239" fmla="*/ 129608 w 1780645"/>
              <a:gd name="connsiteY4-240" fmla="*/ 329628 h 17463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0645" h="1746395">
                <a:moveTo>
                  <a:pt x="129608" y="329628"/>
                </a:moveTo>
                <a:cubicBezTo>
                  <a:pt x="984741" y="327511"/>
                  <a:pt x="1420775" y="944520"/>
                  <a:pt x="1456758" y="1580578"/>
                </a:cubicBezTo>
                <a:cubicBezTo>
                  <a:pt x="1474220" y="1806531"/>
                  <a:pt x="1784577" y="1803885"/>
                  <a:pt x="1780608" y="1558353"/>
                </a:cubicBezTo>
                <a:cubicBezTo>
                  <a:pt x="1730866" y="315870"/>
                  <a:pt x="598450" y="-34439"/>
                  <a:pt x="135958" y="2603"/>
                </a:cubicBezTo>
                <a:cubicBezTo>
                  <a:pt x="-64596" y="21917"/>
                  <a:pt x="-23057" y="330951"/>
                  <a:pt x="129608" y="329628"/>
                </a:cubicBezTo>
                <a:close/>
              </a:path>
            </a:pathLst>
          </a:custGeom>
          <a:solidFill>
            <a:srgbClr val="23B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16200000">
            <a:off x="3774188" y="2142508"/>
            <a:ext cx="546216" cy="1187894"/>
          </a:xfrm>
          <a:custGeom>
            <a:avLst/>
            <a:gdLst>
              <a:gd name="connsiteX0" fmla="*/ 663231 w 663268"/>
              <a:gd name="connsiteY0" fmla="*/ 1254412 h 1442454"/>
              <a:gd name="connsiteX1" fmla="*/ 339381 w 663268"/>
              <a:gd name="connsiteY1" fmla="*/ 1276637 h 1442454"/>
              <a:gd name="connsiteX2" fmla="*/ 60841 w 663268"/>
              <a:gd name="connsiteY2" fmla="*/ 503000 h 1442454"/>
              <a:gd name="connsiteX3" fmla="*/ 0 w 663268"/>
              <a:gd name="connsiteY3" fmla="*/ 431765 h 1442454"/>
              <a:gd name="connsiteX4" fmla="*/ 0 w 663268"/>
              <a:gd name="connsiteY4" fmla="*/ 0 h 1442454"/>
              <a:gd name="connsiteX5" fmla="*/ 123016 w 663268"/>
              <a:gd name="connsiteY5" fmla="*/ 93682 h 1442454"/>
              <a:gd name="connsiteX6" fmla="*/ 663231 w 663268"/>
              <a:gd name="connsiteY6" fmla="*/ 1254412 h 144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3268" h="1442454">
                <a:moveTo>
                  <a:pt x="663231" y="1254412"/>
                </a:moveTo>
                <a:cubicBezTo>
                  <a:pt x="667200" y="1499944"/>
                  <a:pt x="356843" y="1502590"/>
                  <a:pt x="339381" y="1276637"/>
                </a:cubicBezTo>
                <a:cubicBezTo>
                  <a:pt x="323638" y="998362"/>
                  <a:pt x="231324" y="723732"/>
                  <a:pt x="60841" y="503000"/>
                </a:cubicBezTo>
                <a:lnTo>
                  <a:pt x="0" y="431765"/>
                </a:lnTo>
                <a:lnTo>
                  <a:pt x="0" y="0"/>
                </a:lnTo>
                <a:lnTo>
                  <a:pt x="123016" y="93682"/>
                </a:lnTo>
                <a:cubicBezTo>
                  <a:pt x="412476" y="338007"/>
                  <a:pt x="641469" y="710826"/>
                  <a:pt x="663231" y="1254412"/>
                </a:cubicBezTo>
                <a:close/>
              </a:path>
            </a:pathLst>
          </a:custGeom>
          <a:solidFill>
            <a:srgbClr val="F2C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388964" y="2491553"/>
            <a:ext cx="207528" cy="20752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605905" y="3648888"/>
            <a:ext cx="207528" cy="20752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450586" y="4907049"/>
            <a:ext cx="207528" cy="20752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226024" y="3747017"/>
            <a:ext cx="207528" cy="20752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 rot="5400000">
            <a:off x="2934306" y="2197109"/>
            <a:ext cx="1208617" cy="1208618"/>
          </a:xfrm>
          <a:custGeom>
            <a:avLst/>
            <a:gdLst>
              <a:gd name="connsiteX0" fmla="*/ 0 w 1467618"/>
              <a:gd name="connsiteY0" fmla="*/ 0 h 1467619"/>
              <a:gd name="connsiteX1" fmla="*/ 1467618 w 1467618"/>
              <a:gd name="connsiteY1" fmla="*/ 0 h 1467619"/>
              <a:gd name="connsiteX2" fmla="*/ 1467618 w 1467618"/>
              <a:gd name="connsiteY2" fmla="*/ 1467619 h 1467619"/>
              <a:gd name="connsiteX3" fmla="*/ 1336026 w 1467618"/>
              <a:gd name="connsiteY3" fmla="*/ 1433783 h 1467619"/>
              <a:gd name="connsiteX4" fmla="*/ 33835 w 1467618"/>
              <a:gd name="connsiteY4" fmla="*/ 131592 h 1467619"/>
              <a:gd name="connsiteX5" fmla="*/ 0 w 1467618"/>
              <a:gd name="connsiteY5" fmla="*/ 0 h 1467619"/>
              <a:gd name="connsiteX0-1" fmla="*/ 1467618 w 1559058"/>
              <a:gd name="connsiteY0-2" fmla="*/ 0 h 1467619"/>
              <a:gd name="connsiteX1-3" fmla="*/ 1467618 w 1559058"/>
              <a:gd name="connsiteY1-4" fmla="*/ 1467619 h 1467619"/>
              <a:gd name="connsiteX2-5" fmla="*/ 1336026 w 1559058"/>
              <a:gd name="connsiteY2-6" fmla="*/ 1433783 h 1467619"/>
              <a:gd name="connsiteX3-7" fmla="*/ 33835 w 1559058"/>
              <a:gd name="connsiteY3-8" fmla="*/ 131592 h 1467619"/>
              <a:gd name="connsiteX4-9" fmla="*/ 0 w 1559058"/>
              <a:gd name="connsiteY4-10" fmla="*/ 0 h 1467619"/>
              <a:gd name="connsiteX5-11" fmla="*/ 1559058 w 1559058"/>
              <a:gd name="connsiteY5-12" fmla="*/ 91440 h 1467619"/>
              <a:gd name="connsiteX0-13" fmla="*/ 1467618 w 1559058"/>
              <a:gd name="connsiteY0-14" fmla="*/ 1467619 h 1467619"/>
              <a:gd name="connsiteX1-15" fmla="*/ 1336026 w 1559058"/>
              <a:gd name="connsiteY1-16" fmla="*/ 1433783 h 1467619"/>
              <a:gd name="connsiteX2-17" fmla="*/ 33835 w 1559058"/>
              <a:gd name="connsiteY2-18" fmla="*/ 131592 h 1467619"/>
              <a:gd name="connsiteX3-19" fmla="*/ 0 w 1559058"/>
              <a:gd name="connsiteY3-20" fmla="*/ 0 h 1467619"/>
              <a:gd name="connsiteX4-21" fmla="*/ 1559058 w 1559058"/>
              <a:gd name="connsiteY4-22" fmla="*/ 91440 h 1467619"/>
              <a:gd name="connsiteX0-23" fmla="*/ 1467618 w 1467618"/>
              <a:gd name="connsiteY0-24" fmla="*/ 1467619 h 1467619"/>
              <a:gd name="connsiteX1-25" fmla="*/ 1336026 w 1467618"/>
              <a:gd name="connsiteY1-26" fmla="*/ 1433783 h 1467619"/>
              <a:gd name="connsiteX2-27" fmla="*/ 33835 w 1467618"/>
              <a:gd name="connsiteY2-28" fmla="*/ 131592 h 1467619"/>
              <a:gd name="connsiteX3-29" fmla="*/ 0 w 1467618"/>
              <a:gd name="connsiteY3-30" fmla="*/ 0 h 14676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67618" h="1467619">
                <a:moveTo>
                  <a:pt x="1467618" y="1467619"/>
                </a:moveTo>
                <a:lnTo>
                  <a:pt x="1336026" y="1433783"/>
                </a:lnTo>
                <a:cubicBezTo>
                  <a:pt x="716030" y="1240944"/>
                  <a:pt x="226674" y="751588"/>
                  <a:pt x="33835" y="131592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 rot="5400000">
            <a:off x="4895953" y="2197109"/>
            <a:ext cx="1208617" cy="1208618"/>
          </a:xfrm>
          <a:custGeom>
            <a:avLst/>
            <a:gdLst>
              <a:gd name="connsiteX0" fmla="*/ 0 w 1467618"/>
              <a:gd name="connsiteY0" fmla="*/ 1467619 h 1467619"/>
              <a:gd name="connsiteX1" fmla="*/ 33835 w 1467618"/>
              <a:gd name="connsiteY1" fmla="*/ 1336027 h 1467619"/>
              <a:gd name="connsiteX2" fmla="*/ 1336026 w 1467618"/>
              <a:gd name="connsiteY2" fmla="*/ 33836 h 1467619"/>
              <a:gd name="connsiteX3" fmla="*/ 1467618 w 1467618"/>
              <a:gd name="connsiteY3" fmla="*/ 0 h 1467619"/>
              <a:gd name="connsiteX4" fmla="*/ 1467618 w 1467618"/>
              <a:gd name="connsiteY4" fmla="*/ 1467619 h 1467619"/>
              <a:gd name="connsiteX5" fmla="*/ 0 w 1467618"/>
              <a:gd name="connsiteY5" fmla="*/ 1467619 h 1467619"/>
              <a:gd name="connsiteX0-1" fmla="*/ 1467618 w 1559058"/>
              <a:gd name="connsiteY0-2" fmla="*/ 1467619 h 1559059"/>
              <a:gd name="connsiteX1-3" fmla="*/ 0 w 1559058"/>
              <a:gd name="connsiteY1-4" fmla="*/ 1467619 h 1559059"/>
              <a:gd name="connsiteX2-5" fmla="*/ 33835 w 1559058"/>
              <a:gd name="connsiteY2-6" fmla="*/ 1336027 h 1559059"/>
              <a:gd name="connsiteX3-7" fmla="*/ 1336026 w 1559058"/>
              <a:gd name="connsiteY3-8" fmla="*/ 33836 h 1559059"/>
              <a:gd name="connsiteX4-9" fmla="*/ 1467618 w 1559058"/>
              <a:gd name="connsiteY4-10" fmla="*/ 0 h 1559059"/>
              <a:gd name="connsiteX5-11" fmla="*/ 1559058 w 1559058"/>
              <a:gd name="connsiteY5-12" fmla="*/ 1559059 h 1559059"/>
              <a:gd name="connsiteX0-13" fmla="*/ 0 w 1559058"/>
              <a:gd name="connsiteY0-14" fmla="*/ 1467619 h 1559059"/>
              <a:gd name="connsiteX1-15" fmla="*/ 33835 w 1559058"/>
              <a:gd name="connsiteY1-16" fmla="*/ 1336027 h 1559059"/>
              <a:gd name="connsiteX2-17" fmla="*/ 1336026 w 1559058"/>
              <a:gd name="connsiteY2-18" fmla="*/ 33836 h 1559059"/>
              <a:gd name="connsiteX3-19" fmla="*/ 1467618 w 1559058"/>
              <a:gd name="connsiteY3-20" fmla="*/ 0 h 1559059"/>
              <a:gd name="connsiteX4-21" fmla="*/ 1559058 w 1559058"/>
              <a:gd name="connsiteY4-22" fmla="*/ 1559059 h 1559059"/>
              <a:gd name="connsiteX0-23" fmla="*/ 0 w 1467618"/>
              <a:gd name="connsiteY0-24" fmla="*/ 1467619 h 1467619"/>
              <a:gd name="connsiteX1-25" fmla="*/ 33835 w 1467618"/>
              <a:gd name="connsiteY1-26" fmla="*/ 1336027 h 1467619"/>
              <a:gd name="connsiteX2-27" fmla="*/ 1336026 w 1467618"/>
              <a:gd name="connsiteY2-28" fmla="*/ 33836 h 1467619"/>
              <a:gd name="connsiteX3-29" fmla="*/ 1467618 w 1467618"/>
              <a:gd name="connsiteY3-30" fmla="*/ 0 h 14676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67618" h="1467619">
                <a:moveTo>
                  <a:pt x="0" y="1467619"/>
                </a:moveTo>
                <a:lnTo>
                  <a:pt x="33835" y="1336027"/>
                </a:lnTo>
                <a:cubicBezTo>
                  <a:pt x="226674" y="716030"/>
                  <a:pt x="716030" y="226675"/>
                  <a:pt x="1336026" y="33836"/>
                </a:cubicBezTo>
                <a:lnTo>
                  <a:pt x="1467618" y="0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 rot="5400000">
            <a:off x="2934306" y="4158756"/>
            <a:ext cx="1208618" cy="1208618"/>
          </a:xfrm>
          <a:custGeom>
            <a:avLst/>
            <a:gdLst>
              <a:gd name="connsiteX0" fmla="*/ 0 w 1467619"/>
              <a:gd name="connsiteY0" fmla="*/ 1467619 h 1467619"/>
              <a:gd name="connsiteX1" fmla="*/ 0 w 1467619"/>
              <a:gd name="connsiteY1" fmla="*/ 0 h 1467619"/>
              <a:gd name="connsiteX2" fmla="*/ 1467619 w 1467619"/>
              <a:gd name="connsiteY2" fmla="*/ 0 h 1467619"/>
              <a:gd name="connsiteX3" fmla="*/ 1433783 w 1467619"/>
              <a:gd name="connsiteY3" fmla="*/ 131592 h 1467619"/>
              <a:gd name="connsiteX4" fmla="*/ 131592 w 1467619"/>
              <a:gd name="connsiteY4" fmla="*/ 1433783 h 1467619"/>
              <a:gd name="connsiteX5" fmla="*/ 0 w 1467619"/>
              <a:gd name="connsiteY5" fmla="*/ 1467619 h 1467619"/>
              <a:gd name="connsiteX0-1" fmla="*/ 0 w 1467619"/>
              <a:gd name="connsiteY0-2" fmla="*/ 0 h 1467619"/>
              <a:gd name="connsiteX1-3" fmla="*/ 1467619 w 1467619"/>
              <a:gd name="connsiteY1-4" fmla="*/ 0 h 1467619"/>
              <a:gd name="connsiteX2-5" fmla="*/ 1433783 w 1467619"/>
              <a:gd name="connsiteY2-6" fmla="*/ 131592 h 1467619"/>
              <a:gd name="connsiteX3-7" fmla="*/ 131592 w 1467619"/>
              <a:gd name="connsiteY3-8" fmla="*/ 1433783 h 1467619"/>
              <a:gd name="connsiteX4-9" fmla="*/ 0 w 1467619"/>
              <a:gd name="connsiteY4-10" fmla="*/ 1467619 h 1467619"/>
              <a:gd name="connsiteX5-11" fmla="*/ 91440 w 1467619"/>
              <a:gd name="connsiteY5-12" fmla="*/ 91440 h 1467619"/>
              <a:gd name="connsiteX0-13" fmla="*/ 1467619 w 1467619"/>
              <a:gd name="connsiteY0-14" fmla="*/ 0 h 1467619"/>
              <a:gd name="connsiteX1-15" fmla="*/ 1433783 w 1467619"/>
              <a:gd name="connsiteY1-16" fmla="*/ 131592 h 1467619"/>
              <a:gd name="connsiteX2-17" fmla="*/ 131592 w 1467619"/>
              <a:gd name="connsiteY2-18" fmla="*/ 1433783 h 1467619"/>
              <a:gd name="connsiteX3-19" fmla="*/ 0 w 1467619"/>
              <a:gd name="connsiteY3-20" fmla="*/ 1467619 h 1467619"/>
              <a:gd name="connsiteX4-21" fmla="*/ 91440 w 1467619"/>
              <a:gd name="connsiteY4-22" fmla="*/ 91440 h 1467619"/>
              <a:gd name="connsiteX0-23" fmla="*/ 1467619 w 1467619"/>
              <a:gd name="connsiteY0-24" fmla="*/ 0 h 1467619"/>
              <a:gd name="connsiteX1-25" fmla="*/ 1433783 w 1467619"/>
              <a:gd name="connsiteY1-26" fmla="*/ 131592 h 1467619"/>
              <a:gd name="connsiteX2-27" fmla="*/ 131592 w 1467619"/>
              <a:gd name="connsiteY2-28" fmla="*/ 1433783 h 1467619"/>
              <a:gd name="connsiteX3-29" fmla="*/ 0 w 1467619"/>
              <a:gd name="connsiteY3-30" fmla="*/ 1467619 h 14676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67619" h="1467619">
                <a:moveTo>
                  <a:pt x="1467619" y="0"/>
                </a:moveTo>
                <a:lnTo>
                  <a:pt x="1433783" y="131592"/>
                </a:lnTo>
                <a:cubicBezTo>
                  <a:pt x="1240944" y="751588"/>
                  <a:pt x="751589" y="1240944"/>
                  <a:pt x="131592" y="1433783"/>
                </a:cubicBezTo>
                <a:lnTo>
                  <a:pt x="0" y="1467619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 rot="5400000">
            <a:off x="4895953" y="4158756"/>
            <a:ext cx="1208618" cy="1208618"/>
          </a:xfrm>
          <a:custGeom>
            <a:avLst/>
            <a:gdLst>
              <a:gd name="connsiteX0" fmla="*/ 0 w 1467619"/>
              <a:gd name="connsiteY0" fmla="*/ 1467619 h 1467619"/>
              <a:gd name="connsiteX1" fmla="*/ 0 w 1467619"/>
              <a:gd name="connsiteY1" fmla="*/ 0 h 1467619"/>
              <a:gd name="connsiteX2" fmla="*/ 131592 w 1467619"/>
              <a:gd name="connsiteY2" fmla="*/ 33836 h 1467619"/>
              <a:gd name="connsiteX3" fmla="*/ 1433783 w 1467619"/>
              <a:gd name="connsiteY3" fmla="*/ 1336027 h 1467619"/>
              <a:gd name="connsiteX4" fmla="*/ 1467619 w 1467619"/>
              <a:gd name="connsiteY4" fmla="*/ 1467619 h 1467619"/>
              <a:gd name="connsiteX5" fmla="*/ 0 w 1467619"/>
              <a:gd name="connsiteY5" fmla="*/ 1467619 h 1467619"/>
              <a:gd name="connsiteX0-1" fmla="*/ 0 w 1467619"/>
              <a:gd name="connsiteY0-2" fmla="*/ 1467619 h 1559059"/>
              <a:gd name="connsiteX1-3" fmla="*/ 0 w 1467619"/>
              <a:gd name="connsiteY1-4" fmla="*/ 0 h 1559059"/>
              <a:gd name="connsiteX2-5" fmla="*/ 131592 w 1467619"/>
              <a:gd name="connsiteY2-6" fmla="*/ 33836 h 1559059"/>
              <a:gd name="connsiteX3-7" fmla="*/ 1433783 w 1467619"/>
              <a:gd name="connsiteY3-8" fmla="*/ 1336027 h 1559059"/>
              <a:gd name="connsiteX4-9" fmla="*/ 1467619 w 1467619"/>
              <a:gd name="connsiteY4-10" fmla="*/ 1467619 h 1559059"/>
              <a:gd name="connsiteX5-11" fmla="*/ 91440 w 1467619"/>
              <a:gd name="connsiteY5-12" fmla="*/ 1559059 h 1559059"/>
              <a:gd name="connsiteX0-13" fmla="*/ 0 w 1467619"/>
              <a:gd name="connsiteY0-14" fmla="*/ 0 h 1559059"/>
              <a:gd name="connsiteX1-15" fmla="*/ 131592 w 1467619"/>
              <a:gd name="connsiteY1-16" fmla="*/ 33836 h 1559059"/>
              <a:gd name="connsiteX2-17" fmla="*/ 1433783 w 1467619"/>
              <a:gd name="connsiteY2-18" fmla="*/ 1336027 h 1559059"/>
              <a:gd name="connsiteX3-19" fmla="*/ 1467619 w 1467619"/>
              <a:gd name="connsiteY3-20" fmla="*/ 1467619 h 1559059"/>
              <a:gd name="connsiteX4-21" fmla="*/ 91440 w 1467619"/>
              <a:gd name="connsiteY4-22" fmla="*/ 1559059 h 1559059"/>
              <a:gd name="connsiteX0-23" fmla="*/ 0 w 1467619"/>
              <a:gd name="connsiteY0-24" fmla="*/ 0 h 1467619"/>
              <a:gd name="connsiteX1-25" fmla="*/ 131592 w 1467619"/>
              <a:gd name="connsiteY1-26" fmla="*/ 33836 h 1467619"/>
              <a:gd name="connsiteX2-27" fmla="*/ 1433783 w 1467619"/>
              <a:gd name="connsiteY2-28" fmla="*/ 1336027 h 1467619"/>
              <a:gd name="connsiteX3-29" fmla="*/ 1467619 w 1467619"/>
              <a:gd name="connsiteY3-30" fmla="*/ 1467619 h 14676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67619" h="1467619">
                <a:moveTo>
                  <a:pt x="0" y="0"/>
                </a:moveTo>
                <a:lnTo>
                  <a:pt x="131592" y="33836"/>
                </a:lnTo>
                <a:cubicBezTo>
                  <a:pt x="751589" y="226675"/>
                  <a:pt x="1240944" y="716030"/>
                  <a:pt x="1433783" y="1336027"/>
                </a:cubicBezTo>
                <a:lnTo>
                  <a:pt x="1467619" y="1467619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8"/>
          <p:cNvSpPr txBox="1"/>
          <p:nvPr/>
        </p:nvSpPr>
        <p:spPr>
          <a:xfrm>
            <a:off x="6516216" y="3284984"/>
            <a:ext cx="254017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差旅管理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出差前：申请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借支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出差中：差旅日志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费用明细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出差后：出差总结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报账冲销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8"/>
          <p:cNvSpPr txBox="1"/>
          <p:nvPr/>
        </p:nvSpPr>
        <p:spPr>
          <a:xfrm>
            <a:off x="3450158" y="5731148"/>
            <a:ext cx="2164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周边客户</a:t>
            </a:r>
            <a:endParaRPr lang="en-US" altLang="zh-CN" sz="1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根据位置安排客户拜访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8"/>
          <p:cNvSpPr txBox="1"/>
          <p:nvPr/>
        </p:nvSpPr>
        <p:spPr>
          <a:xfrm>
            <a:off x="3131840" y="1285041"/>
            <a:ext cx="2654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人员位置，外勤轨迹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动态调度资源，倍增外勤效能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8"/>
          <p:cNvSpPr txBox="1"/>
          <p:nvPr/>
        </p:nvSpPr>
        <p:spPr>
          <a:xfrm>
            <a:off x="430122" y="3392705"/>
            <a:ext cx="2164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外勤工单</a:t>
            </a:r>
            <a:endParaRPr lang="en-US" altLang="zh-CN" sz="1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拜访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送货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维修养护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记录位置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回款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备件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 descr="D:\Users\Ray\Downloads\location_pin_72px_1181387_easyicon.net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284984"/>
            <a:ext cx="685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Users\Ray\Downloads\marker_60.404494382022px_1154285_easyicon.net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737" y="5211929"/>
            <a:ext cx="356279" cy="56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Users\Ray\Downloads\suitcase_60.495511669659px_1154401_easyicon.net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93264"/>
            <a:ext cx="368721" cy="58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Users\Ray\Downloads\pins_60.267581475129px_1154377_easyicon.net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59" y="3486260"/>
            <a:ext cx="379192" cy="60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Users\Ray\Downloads\location_96px_1145941_easyicon.net.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725" y="1895589"/>
            <a:ext cx="525299" cy="52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11560" y="533606"/>
            <a:ext cx="57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LBS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：基于定位的外勤管理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打天下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5770" y="5763260"/>
            <a:ext cx="4090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考勤签到时间、地点、人物，一个不漏</a:t>
            </a:r>
            <a:endParaRPr lang="zh-CN" altLang="en-US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205" y="1376680"/>
            <a:ext cx="8656955" cy="4104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11560" y="533606"/>
            <a:ext cx="57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LBS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：基于定位的外勤管理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打天下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510" y="1226820"/>
            <a:ext cx="7333615" cy="3733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87040" y="5291455"/>
            <a:ext cx="3171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时时定位外出人员的地理坐标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11560" y="533606"/>
            <a:ext cx="57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LBS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：基于定位的外勤管理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打天下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7040" y="5291455"/>
            <a:ext cx="2941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客户拜访位置全员轻松掌控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80" y="1548130"/>
            <a:ext cx="8599805" cy="3761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11560" y="533606"/>
            <a:ext cx="57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LBS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：基于定位的外勤管理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打天下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87040" y="5291455"/>
            <a:ext cx="2021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出差管理详尽安排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35" y="2276475"/>
            <a:ext cx="8533130" cy="2305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539018" y="3145106"/>
            <a:ext cx="3701002" cy="2132069"/>
          </a:xfrm>
          <a:custGeom>
            <a:avLst/>
            <a:gdLst>
              <a:gd name="connsiteX0" fmla="*/ 2470150 w 3689350"/>
              <a:gd name="connsiteY0" fmla="*/ 996950 h 2000250"/>
              <a:gd name="connsiteX1" fmla="*/ 3689350 w 3689350"/>
              <a:gd name="connsiteY1" fmla="*/ 1022350 h 2000250"/>
              <a:gd name="connsiteX2" fmla="*/ 3257550 w 3689350"/>
              <a:gd name="connsiteY2" fmla="*/ 2000250 h 2000250"/>
              <a:gd name="connsiteX3" fmla="*/ 1974850 w 3689350"/>
              <a:gd name="connsiteY3" fmla="*/ 1536700 h 2000250"/>
              <a:gd name="connsiteX4" fmla="*/ 76200 w 3689350"/>
              <a:gd name="connsiteY4" fmla="*/ 425450 h 2000250"/>
              <a:gd name="connsiteX5" fmla="*/ 0 w 3689350"/>
              <a:gd name="connsiteY5" fmla="*/ 0 h 2000250"/>
              <a:gd name="connsiteX6" fmla="*/ 2470150 w 3689350"/>
              <a:gd name="connsiteY6" fmla="*/ 996950 h 2000250"/>
              <a:gd name="connsiteX0-1" fmla="*/ 2470150 w 3689350"/>
              <a:gd name="connsiteY0-2" fmla="*/ 996950 h 2000250"/>
              <a:gd name="connsiteX1-3" fmla="*/ 3689350 w 3689350"/>
              <a:gd name="connsiteY1-4" fmla="*/ 1022350 h 2000250"/>
              <a:gd name="connsiteX2-5" fmla="*/ 3257550 w 3689350"/>
              <a:gd name="connsiteY2-6" fmla="*/ 2000250 h 2000250"/>
              <a:gd name="connsiteX3-7" fmla="*/ 1974850 w 3689350"/>
              <a:gd name="connsiteY3-8" fmla="*/ 1536700 h 2000250"/>
              <a:gd name="connsiteX4-9" fmla="*/ 76200 w 3689350"/>
              <a:gd name="connsiteY4-10" fmla="*/ 425450 h 2000250"/>
              <a:gd name="connsiteX5-11" fmla="*/ 0 w 3689350"/>
              <a:gd name="connsiteY5-12" fmla="*/ 0 h 2000250"/>
              <a:gd name="connsiteX6-13" fmla="*/ 2470150 w 3689350"/>
              <a:gd name="connsiteY6-14" fmla="*/ 996950 h 2000250"/>
              <a:gd name="connsiteX0-15" fmla="*/ 2470150 w 3689350"/>
              <a:gd name="connsiteY0-16" fmla="*/ 996950 h 2000250"/>
              <a:gd name="connsiteX1-17" fmla="*/ 3689350 w 3689350"/>
              <a:gd name="connsiteY1-18" fmla="*/ 1022350 h 2000250"/>
              <a:gd name="connsiteX2-19" fmla="*/ 3257550 w 3689350"/>
              <a:gd name="connsiteY2-20" fmla="*/ 2000250 h 2000250"/>
              <a:gd name="connsiteX3-21" fmla="*/ 1974850 w 3689350"/>
              <a:gd name="connsiteY3-22" fmla="*/ 1536700 h 2000250"/>
              <a:gd name="connsiteX4-23" fmla="*/ 76200 w 3689350"/>
              <a:gd name="connsiteY4-24" fmla="*/ 425450 h 2000250"/>
              <a:gd name="connsiteX5-25" fmla="*/ 0 w 3689350"/>
              <a:gd name="connsiteY5-26" fmla="*/ 0 h 2000250"/>
              <a:gd name="connsiteX6-27" fmla="*/ 2470150 w 3689350"/>
              <a:gd name="connsiteY6-28" fmla="*/ 996950 h 2000250"/>
              <a:gd name="connsiteX0-29" fmla="*/ 2470150 w 3689350"/>
              <a:gd name="connsiteY0-30" fmla="*/ 996950 h 2000250"/>
              <a:gd name="connsiteX1-31" fmla="*/ 3689350 w 3689350"/>
              <a:gd name="connsiteY1-32" fmla="*/ 1022350 h 2000250"/>
              <a:gd name="connsiteX2-33" fmla="*/ 3257550 w 3689350"/>
              <a:gd name="connsiteY2-34" fmla="*/ 2000250 h 2000250"/>
              <a:gd name="connsiteX3-35" fmla="*/ 1974850 w 3689350"/>
              <a:gd name="connsiteY3-36" fmla="*/ 1536700 h 2000250"/>
              <a:gd name="connsiteX4-37" fmla="*/ 76200 w 3689350"/>
              <a:gd name="connsiteY4-38" fmla="*/ 425450 h 2000250"/>
              <a:gd name="connsiteX5-39" fmla="*/ 0 w 3689350"/>
              <a:gd name="connsiteY5-40" fmla="*/ 0 h 2000250"/>
              <a:gd name="connsiteX6-41" fmla="*/ 2470150 w 3689350"/>
              <a:gd name="connsiteY6-42" fmla="*/ 996950 h 2000250"/>
              <a:gd name="connsiteX0-43" fmla="*/ 2470150 w 3689350"/>
              <a:gd name="connsiteY0-44" fmla="*/ 1143514 h 2146814"/>
              <a:gd name="connsiteX1-45" fmla="*/ 3689350 w 3689350"/>
              <a:gd name="connsiteY1-46" fmla="*/ 1168914 h 2146814"/>
              <a:gd name="connsiteX2-47" fmla="*/ 3257550 w 3689350"/>
              <a:gd name="connsiteY2-48" fmla="*/ 2146814 h 2146814"/>
              <a:gd name="connsiteX3-49" fmla="*/ 1974850 w 3689350"/>
              <a:gd name="connsiteY3-50" fmla="*/ 1683264 h 2146814"/>
              <a:gd name="connsiteX4-51" fmla="*/ 76200 w 3689350"/>
              <a:gd name="connsiteY4-52" fmla="*/ 572014 h 2146814"/>
              <a:gd name="connsiteX5-53" fmla="*/ 0 w 3689350"/>
              <a:gd name="connsiteY5-54" fmla="*/ 146564 h 2146814"/>
              <a:gd name="connsiteX6-55" fmla="*/ 2470150 w 3689350"/>
              <a:gd name="connsiteY6-56" fmla="*/ 1143514 h 2146814"/>
              <a:gd name="connsiteX0-57" fmla="*/ 2470150 w 3689350"/>
              <a:gd name="connsiteY0-58" fmla="*/ 1127809 h 2131109"/>
              <a:gd name="connsiteX1-59" fmla="*/ 3689350 w 3689350"/>
              <a:gd name="connsiteY1-60" fmla="*/ 1153209 h 2131109"/>
              <a:gd name="connsiteX2-61" fmla="*/ 3257550 w 3689350"/>
              <a:gd name="connsiteY2-62" fmla="*/ 2131109 h 2131109"/>
              <a:gd name="connsiteX3-63" fmla="*/ 1974850 w 3689350"/>
              <a:gd name="connsiteY3-64" fmla="*/ 1667559 h 2131109"/>
              <a:gd name="connsiteX4-65" fmla="*/ 76200 w 3689350"/>
              <a:gd name="connsiteY4-66" fmla="*/ 556309 h 2131109"/>
              <a:gd name="connsiteX5-67" fmla="*/ 0 w 3689350"/>
              <a:gd name="connsiteY5-68" fmla="*/ 130859 h 2131109"/>
              <a:gd name="connsiteX6-69" fmla="*/ 2470150 w 3689350"/>
              <a:gd name="connsiteY6-70" fmla="*/ 1127809 h 2131109"/>
              <a:gd name="connsiteX0-71" fmla="*/ 2470150 w 3689350"/>
              <a:gd name="connsiteY0-72" fmla="*/ 1127809 h 2131109"/>
              <a:gd name="connsiteX1-73" fmla="*/ 3689350 w 3689350"/>
              <a:gd name="connsiteY1-74" fmla="*/ 1153209 h 2131109"/>
              <a:gd name="connsiteX2-75" fmla="*/ 3257550 w 3689350"/>
              <a:gd name="connsiteY2-76" fmla="*/ 2131109 h 2131109"/>
              <a:gd name="connsiteX3-77" fmla="*/ 1974850 w 3689350"/>
              <a:gd name="connsiteY3-78" fmla="*/ 1667559 h 2131109"/>
              <a:gd name="connsiteX4-79" fmla="*/ 76200 w 3689350"/>
              <a:gd name="connsiteY4-80" fmla="*/ 556309 h 2131109"/>
              <a:gd name="connsiteX5-81" fmla="*/ 0 w 3689350"/>
              <a:gd name="connsiteY5-82" fmla="*/ 130859 h 2131109"/>
              <a:gd name="connsiteX6-83" fmla="*/ 2470150 w 3689350"/>
              <a:gd name="connsiteY6-84" fmla="*/ 1127809 h 2131109"/>
              <a:gd name="connsiteX0-85" fmla="*/ 2470150 w 3689350"/>
              <a:gd name="connsiteY0-86" fmla="*/ 1127809 h 2131109"/>
              <a:gd name="connsiteX1-87" fmla="*/ 3689350 w 3689350"/>
              <a:gd name="connsiteY1-88" fmla="*/ 1153209 h 2131109"/>
              <a:gd name="connsiteX2-89" fmla="*/ 3257550 w 3689350"/>
              <a:gd name="connsiteY2-90" fmla="*/ 2131109 h 2131109"/>
              <a:gd name="connsiteX3-91" fmla="*/ 1974850 w 3689350"/>
              <a:gd name="connsiteY3-92" fmla="*/ 1667559 h 2131109"/>
              <a:gd name="connsiteX4-93" fmla="*/ 76200 w 3689350"/>
              <a:gd name="connsiteY4-94" fmla="*/ 556309 h 2131109"/>
              <a:gd name="connsiteX5-95" fmla="*/ 0 w 3689350"/>
              <a:gd name="connsiteY5-96" fmla="*/ 130859 h 2131109"/>
              <a:gd name="connsiteX6-97" fmla="*/ 2470150 w 3689350"/>
              <a:gd name="connsiteY6-98" fmla="*/ 1127809 h 2131109"/>
              <a:gd name="connsiteX0-99" fmla="*/ 2470150 w 3689350"/>
              <a:gd name="connsiteY0-100" fmla="*/ 1127809 h 2132069"/>
              <a:gd name="connsiteX1-101" fmla="*/ 3689350 w 3689350"/>
              <a:gd name="connsiteY1-102" fmla="*/ 1153209 h 2132069"/>
              <a:gd name="connsiteX2-103" fmla="*/ 3257550 w 3689350"/>
              <a:gd name="connsiteY2-104" fmla="*/ 2131109 h 2132069"/>
              <a:gd name="connsiteX3-105" fmla="*/ 1974850 w 3689350"/>
              <a:gd name="connsiteY3-106" fmla="*/ 1667559 h 2132069"/>
              <a:gd name="connsiteX4-107" fmla="*/ 76200 w 3689350"/>
              <a:gd name="connsiteY4-108" fmla="*/ 556309 h 2132069"/>
              <a:gd name="connsiteX5-109" fmla="*/ 0 w 3689350"/>
              <a:gd name="connsiteY5-110" fmla="*/ 130859 h 2132069"/>
              <a:gd name="connsiteX6-111" fmla="*/ 2470150 w 3689350"/>
              <a:gd name="connsiteY6-112" fmla="*/ 1127809 h 2132069"/>
              <a:gd name="connsiteX0-113" fmla="*/ 2470150 w 3689350"/>
              <a:gd name="connsiteY0-114" fmla="*/ 1127809 h 2132069"/>
              <a:gd name="connsiteX1-115" fmla="*/ 3689350 w 3689350"/>
              <a:gd name="connsiteY1-116" fmla="*/ 1153209 h 2132069"/>
              <a:gd name="connsiteX2-117" fmla="*/ 3257550 w 3689350"/>
              <a:gd name="connsiteY2-118" fmla="*/ 2131109 h 2132069"/>
              <a:gd name="connsiteX3-119" fmla="*/ 1974850 w 3689350"/>
              <a:gd name="connsiteY3-120" fmla="*/ 1667559 h 2132069"/>
              <a:gd name="connsiteX4-121" fmla="*/ 76200 w 3689350"/>
              <a:gd name="connsiteY4-122" fmla="*/ 556309 h 2132069"/>
              <a:gd name="connsiteX5-123" fmla="*/ 0 w 3689350"/>
              <a:gd name="connsiteY5-124" fmla="*/ 130859 h 2132069"/>
              <a:gd name="connsiteX6-125" fmla="*/ 2470150 w 3689350"/>
              <a:gd name="connsiteY6-126" fmla="*/ 1127809 h 2132069"/>
              <a:gd name="connsiteX0-127" fmla="*/ 2470150 w 3689350"/>
              <a:gd name="connsiteY0-128" fmla="*/ 1127809 h 2132069"/>
              <a:gd name="connsiteX1-129" fmla="*/ 3689350 w 3689350"/>
              <a:gd name="connsiteY1-130" fmla="*/ 1153209 h 2132069"/>
              <a:gd name="connsiteX2-131" fmla="*/ 3257550 w 3689350"/>
              <a:gd name="connsiteY2-132" fmla="*/ 2131109 h 2132069"/>
              <a:gd name="connsiteX3-133" fmla="*/ 1974850 w 3689350"/>
              <a:gd name="connsiteY3-134" fmla="*/ 1667559 h 2132069"/>
              <a:gd name="connsiteX4-135" fmla="*/ 76200 w 3689350"/>
              <a:gd name="connsiteY4-136" fmla="*/ 556309 h 2132069"/>
              <a:gd name="connsiteX5-137" fmla="*/ 0 w 3689350"/>
              <a:gd name="connsiteY5-138" fmla="*/ 130859 h 2132069"/>
              <a:gd name="connsiteX6-139" fmla="*/ 2470150 w 3689350"/>
              <a:gd name="connsiteY6-140" fmla="*/ 1127809 h 2132069"/>
              <a:gd name="connsiteX0-141" fmla="*/ 2481802 w 3701002"/>
              <a:gd name="connsiteY0-142" fmla="*/ 1127809 h 2132069"/>
              <a:gd name="connsiteX1-143" fmla="*/ 3701002 w 3701002"/>
              <a:gd name="connsiteY1-144" fmla="*/ 1153209 h 2132069"/>
              <a:gd name="connsiteX2-145" fmla="*/ 3269202 w 3701002"/>
              <a:gd name="connsiteY2-146" fmla="*/ 2131109 h 2132069"/>
              <a:gd name="connsiteX3-147" fmla="*/ 1986502 w 3701002"/>
              <a:gd name="connsiteY3-148" fmla="*/ 1667559 h 2132069"/>
              <a:gd name="connsiteX4-149" fmla="*/ 87852 w 3701002"/>
              <a:gd name="connsiteY4-150" fmla="*/ 556309 h 2132069"/>
              <a:gd name="connsiteX5-151" fmla="*/ 11652 w 3701002"/>
              <a:gd name="connsiteY5-152" fmla="*/ 130859 h 2132069"/>
              <a:gd name="connsiteX6-153" fmla="*/ 2481802 w 3701002"/>
              <a:gd name="connsiteY6-154" fmla="*/ 1127809 h 2132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701002" h="2132069">
                <a:moveTo>
                  <a:pt x="2481802" y="1127809"/>
                </a:moveTo>
                <a:cubicBezTo>
                  <a:pt x="2792952" y="1282326"/>
                  <a:pt x="3269202" y="1360642"/>
                  <a:pt x="3701002" y="1153209"/>
                </a:cubicBezTo>
                <a:lnTo>
                  <a:pt x="3269202" y="2131109"/>
                </a:lnTo>
                <a:cubicBezTo>
                  <a:pt x="2809885" y="2141692"/>
                  <a:pt x="2433119" y="2069726"/>
                  <a:pt x="1986502" y="1667559"/>
                </a:cubicBezTo>
                <a:cubicBezTo>
                  <a:pt x="1271069" y="890742"/>
                  <a:pt x="454035" y="380626"/>
                  <a:pt x="87852" y="556309"/>
                </a:cubicBezTo>
                <a:cubicBezTo>
                  <a:pt x="62452" y="414492"/>
                  <a:pt x="-32798" y="298076"/>
                  <a:pt x="11652" y="130859"/>
                </a:cubicBezTo>
                <a:cubicBezTo>
                  <a:pt x="676285" y="-355974"/>
                  <a:pt x="1607619" y="636742"/>
                  <a:pt x="2481802" y="1127809"/>
                </a:cubicBezTo>
                <a:close/>
              </a:path>
            </a:pathLst>
          </a:custGeom>
          <a:gradFill flip="none" rotWithShape="1">
            <a:gsLst>
              <a:gs pos="0">
                <a:srgbClr val="23B98B">
                  <a:shade val="30000"/>
                  <a:satMod val="115000"/>
                </a:srgbClr>
              </a:gs>
              <a:gs pos="50000">
                <a:srgbClr val="23B98B">
                  <a:shade val="67500"/>
                  <a:satMod val="115000"/>
                </a:srgbClr>
              </a:gs>
              <a:gs pos="100000">
                <a:srgbClr val="23B98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850948" y="2247297"/>
            <a:ext cx="3466946" cy="1703726"/>
          </a:xfrm>
          <a:custGeom>
            <a:avLst/>
            <a:gdLst>
              <a:gd name="connsiteX0" fmla="*/ 0 w 3003550"/>
              <a:gd name="connsiteY0" fmla="*/ 0 h 1260475"/>
              <a:gd name="connsiteX1" fmla="*/ 1825625 w 3003550"/>
              <a:gd name="connsiteY1" fmla="*/ 342900 h 1260475"/>
              <a:gd name="connsiteX2" fmla="*/ 3003550 w 3003550"/>
              <a:gd name="connsiteY2" fmla="*/ 257175 h 1260475"/>
              <a:gd name="connsiteX3" fmla="*/ 2600325 w 3003550"/>
              <a:gd name="connsiteY3" fmla="*/ 1260475 h 1260475"/>
              <a:gd name="connsiteX4" fmla="*/ 1289050 w 3003550"/>
              <a:gd name="connsiteY4" fmla="*/ 993775 h 1260475"/>
              <a:gd name="connsiteX5" fmla="*/ 238125 w 3003550"/>
              <a:gd name="connsiteY5" fmla="*/ 704850 h 1260475"/>
              <a:gd name="connsiteX6" fmla="*/ 0 w 3003550"/>
              <a:gd name="connsiteY6" fmla="*/ 0 h 1260475"/>
              <a:gd name="connsiteX0-1" fmla="*/ 0 w 3003550"/>
              <a:gd name="connsiteY0-2" fmla="*/ 0 h 1260475"/>
              <a:gd name="connsiteX1-3" fmla="*/ 1825625 w 3003550"/>
              <a:gd name="connsiteY1-4" fmla="*/ 342900 h 1260475"/>
              <a:gd name="connsiteX2-5" fmla="*/ 3003550 w 3003550"/>
              <a:gd name="connsiteY2-6" fmla="*/ 257175 h 1260475"/>
              <a:gd name="connsiteX3-7" fmla="*/ 2600325 w 3003550"/>
              <a:gd name="connsiteY3-8" fmla="*/ 1260475 h 1260475"/>
              <a:gd name="connsiteX4-9" fmla="*/ 1289050 w 3003550"/>
              <a:gd name="connsiteY4-10" fmla="*/ 993775 h 1260475"/>
              <a:gd name="connsiteX5-11" fmla="*/ 238125 w 3003550"/>
              <a:gd name="connsiteY5-12" fmla="*/ 704850 h 1260475"/>
              <a:gd name="connsiteX6-13" fmla="*/ 0 w 3003550"/>
              <a:gd name="connsiteY6-14" fmla="*/ 0 h 1260475"/>
              <a:gd name="connsiteX0-15" fmla="*/ 0 w 3003550"/>
              <a:gd name="connsiteY0-16" fmla="*/ 0 h 1260475"/>
              <a:gd name="connsiteX1-17" fmla="*/ 1825625 w 3003550"/>
              <a:gd name="connsiteY1-18" fmla="*/ 342900 h 1260475"/>
              <a:gd name="connsiteX2-19" fmla="*/ 3003550 w 3003550"/>
              <a:gd name="connsiteY2-20" fmla="*/ 257175 h 1260475"/>
              <a:gd name="connsiteX3-21" fmla="*/ 2600325 w 3003550"/>
              <a:gd name="connsiteY3-22" fmla="*/ 1260475 h 1260475"/>
              <a:gd name="connsiteX4-23" fmla="*/ 1289050 w 3003550"/>
              <a:gd name="connsiteY4-24" fmla="*/ 993775 h 1260475"/>
              <a:gd name="connsiteX5-25" fmla="*/ 238125 w 3003550"/>
              <a:gd name="connsiteY5-26" fmla="*/ 704850 h 1260475"/>
              <a:gd name="connsiteX6-27" fmla="*/ 0 w 3003550"/>
              <a:gd name="connsiteY6-28" fmla="*/ 0 h 1260475"/>
              <a:gd name="connsiteX0-29" fmla="*/ 0 w 3003550"/>
              <a:gd name="connsiteY0-30" fmla="*/ 72865 h 1333340"/>
              <a:gd name="connsiteX1-31" fmla="*/ 1825625 w 3003550"/>
              <a:gd name="connsiteY1-32" fmla="*/ 415765 h 1333340"/>
              <a:gd name="connsiteX2-33" fmla="*/ 3003550 w 3003550"/>
              <a:gd name="connsiteY2-34" fmla="*/ 330040 h 1333340"/>
              <a:gd name="connsiteX3-35" fmla="*/ 2600325 w 3003550"/>
              <a:gd name="connsiteY3-36" fmla="*/ 1333340 h 1333340"/>
              <a:gd name="connsiteX4-37" fmla="*/ 1289050 w 3003550"/>
              <a:gd name="connsiteY4-38" fmla="*/ 1066640 h 1333340"/>
              <a:gd name="connsiteX5-39" fmla="*/ 238125 w 3003550"/>
              <a:gd name="connsiteY5-40" fmla="*/ 777715 h 1333340"/>
              <a:gd name="connsiteX6-41" fmla="*/ 0 w 3003550"/>
              <a:gd name="connsiteY6-42" fmla="*/ 72865 h 1333340"/>
              <a:gd name="connsiteX0-43" fmla="*/ 0 w 3003550"/>
              <a:gd name="connsiteY0-44" fmla="*/ 78923 h 1339398"/>
              <a:gd name="connsiteX1-45" fmla="*/ 1825625 w 3003550"/>
              <a:gd name="connsiteY1-46" fmla="*/ 421823 h 1339398"/>
              <a:gd name="connsiteX2-47" fmla="*/ 3003550 w 3003550"/>
              <a:gd name="connsiteY2-48" fmla="*/ 336098 h 1339398"/>
              <a:gd name="connsiteX3-49" fmla="*/ 2600325 w 3003550"/>
              <a:gd name="connsiteY3-50" fmla="*/ 1339398 h 1339398"/>
              <a:gd name="connsiteX4-51" fmla="*/ 1289050 w 3003550"/>
              <a:gd name="connsiteY4-52" fmla="*/ 1072698 h 1339398"/>
              <a:gd name="connsiteX5-53" fmla="*/ 238125 w 3003550"/>
              <a:gd name="connsiteY5-54" fmla="*/ 783773 h 1339398"/>
              <a:gd name="connsiteX6-55" fmla="*/ 0 w 3003550"/>
              <a:gd name="connsiteY6-56" fmla="*/ 78923 h 1339398"/>
              <a:gd name="connsiteX0-57" fmla="*/ 0 w 3003550"/>
              <a:gd name="connsiteY0-58" fmla="*/ 78923 h 1339398"/>
              <a:gd name="connsiteX1-59" fmla="*/ 1825625 w 3003550"/>
              <a:gd name="connsiteY1-60" fmla="*/ 421823 h 1339398"/>
              <a:gd name="connsiteX2-61" fmla="*/ 3003550 w 3003550"/>
              <a:gd name="connsiteY2-62" fmla="*/ 336098 h 1339398"/>
              <a:gd name="connsiteX3-63" fmla="*/ 2600325 w 3003550"/>
              <a:gd name="connsiteY3-64" fmla="*/ 1339398 h 1339398"/>
              <a:gd name="connsiteX4-65" fmla="*/ 1289050 w 3003550"/>
              <a:gd name="connsiteY4-66" fmla="*/ 1072698 h 1339398"/>
              <a:gd name="connsiteX5-67" fmla="*/ 238125 w 3003550"/>
              <a:gd name="connsiteY5-68" fmla="*/ 783773 h 1339398"/>
              <a:gd name="connsiteX6-69" fmla="*/ 0 w 3003550"/>
              <a:gd name="connsiteY6-70" fmla="*/ 78923 h 1339398"/>
              <a:gd name="connsiteX0-71" fmla="*/ 0 w 3003550"/>
              <a:gd name="connsiteY0-72" fmla="*/ 78923 h 1339398"/>
              <a:gd name="connsiteX1-73" fmla="*/ 1825625 w 3003550"/>
              <a:gd name="connsiteY1-74" fmla="*/ 421823 h 1339398"/>
              <a:gd name="connsiteX2-75" fmla="*/ 3003550 w 3003550"/>
              <a:gd name="connsiteY2-76" fmla="*/ 336098 h 1339398"/>
              <a:gd name="connsiteX3-77" fmla="*/ 2600325 w 3003550"/>
              <a:gd name="connsiteY3-78" fmla="*/ 1339398 h 1339398"/>
              <a:gd name="connsiteX4-79" fmla="*/ 1289050 w 3003550"/>
              <a:gd name="connsiteY4-80" fmla="*/ 1072698 h 1339398"/>
              <a:gd name="connsiteX5-81" fmla="*/ 238125 w 3003550"/>
              <a:gd name="connsiteY5-82" fmla="*/ 783773 h 1339398"/>
              <a:gd name="connsiteX6-83" fmla="*/ 0 w 3003550"/>
              <a:gd name="connsiteY6-84" fmla="*/ 78923 h 1339398"/>
              <a:gd name="connsiteX0-85" fmla="*/ 0 w 3003550"/>
              <a:gd name="connsiteY0-86" fmla="*/ 78923 h 1367714"/>
              <a:gd name="connsiteX1-87" fmla="*/ 1825625 w 3003550"/>
              <a:gd name="connsiteY1-88" fmla="*/ 421823 h 1367714"/>
              <a:gd name="connsiteX2-89" fmla="*/ 3003550 w 3003550"/>
              <a:gd name="connsiteY2-90" fmla="*/ 336098 h 1367714"/>
              <a:gd name="connsiteX3-91" fmla="*/ 2600325 w 3003550"/>
              <a:gd name="connsiteY3-92" fmla="*/ 1339398 h 1367714"/>
              <a:gd name="connsiteX4-93" fmla="*/ 1289050 w 3003550"/>
              <a:gd name="connsiteY4-94" fmla="*/ 1072698 h 1367714"/>
              <a:gd name="connsiteX5-95" fmla="*/ 238125 w 3003550"/>
              <a:gd name="connsiteY5-96" fmla="*/ 783773 h 1367714"/>
              <a:gd name="connsiteX6-97" fmla="*/ 0 w 3003550"/>
              <a:gd name="connsiteY6-98" fmla="*/ 78923 h 1367714"/>
              <a:gd name="connsiteX0-99" fmla="*/ 0 w 3003550"/>
              <a:gd name="connsiteY0-100" fmla="*/ 78923 h 1374145"/>
              <a:gd name="connsiteX1-101" fmla="*/ 1825625 w 3003550"/>
              <a:gd name="connsiteY1-102" fmla="*/ 421823 h 1374145"/>
              <a:gd name="connsiteX2-103" fmla="*/ 3003550 w 3003550"/>
              <a:gd name="connsiteY2-104" fmla="*/ 336098 h 1374145"/>
              <a:gd name="connsiteX3-105" fmla="*/ 2600325 w 3003550"/>
              <a:gd name="connsiteY3-106" fmla="*/ 1339398 h 1374145"/>
              <a:gd name="connsiteX4-107" fmla="*/ 1289050 w 3003550"/>
              <a:gd name="connsiteY4-108" fmla="*/ 1072698 h 1374145"/>
              <a:gd name="connsiteX5-109" fmla="*/ 238125 w 3003550"/>
              <a:gd name="connsiteY5-110" fmla="*/ 783773 h 1374145"/>
              <a:gd name="connsiteX6-111" fmla="*/ 0 w 3003550"/>
              <a:gd name="connsiteY6-112" fmla="*/ 78923 h 1374145"/>
              <a:gd name="connsiteX0-113" fmla="*/ 0 w 3003550"/>
              <a:gd name="connsiteY0-114" fmla="*/ 78923 h 1374145"/>
              <a:gd name="connsiteX1-115" fmla="*/ 1825625 w 3003550"/>
              <a:gd name="connsiteY1-116" fmla="*/ 421823 h 1374145"/>
              <a:gd name="connsiteX2-117" fmla="*/ 3003550 w 3003550"/>
              <a:gd name="connsiteY2-118" fmla="*/ 336098 h 1374145"/>
              <a:gd name="connsiteX3-119" fmla="*/ 2600325 w 3003550"/>
              <a:gd name="connsiteY3-120" fmla="*/ 1339398 h 1374145"/>
              <a:gd name="connsiteX4-121" fmla="*/ 1289050 w 3003550"/>
              <a:gd name="connsiteY4-122" fmla="*/ 1072698 h 1374145"/>
              <a:gd name="connsiteX5-123" fmla="*/ 238125 w 3003550"/>
              <a:gd name="connsiteY5-124" fmla="*/ 783773 h 1374145"/>
              <a:gd name="connsiteX6-125" fmla="*/ 0 w 3003550"/>
              <a:gd name="connsiteY6-126" fmla="*/ 78923 h 1374145"/>
              <a:gd name="connsiteX0-127" fmla="*/ 0 w 3003550"/>
              <a:gd name="connsiteY0-128" fmla="*/ 78923 h 1374145"/>
              <a:gd name="connsiteX1-129" fmla="*/ 1825625 w 3003550"/>
              <a:gd name="connsiteY1-130" fmla="*/ 421823 h 1374145"/>
              <a:gd name="connsiteX2-131" fmla="*/ 3003550 w 3003550"/>
              <a:gd name="connsiteY2-132" fmla="*/ 336098 h 1374145"/>
              <a:gd name="connsiteX3-133" fmla="*/ 2600325 w 3003550"/>
              <a:gd name="connsiteY3-134" fmla="*/ 1339398 h 1374145"/>
              <a:gd name="connsiteX4-135" fmla="*/ 1289050 w 3003550"/>
              <a:gd name="connsiteY4-136" fmla="*/ 1072698 h 1374145"/>
              <a:gd name="connsiteX5-137" fmla="*/ 238125 w 3003550"/>
              <a:gd name="connsiteY5-138" fmla="*/ 783773 h 1374145"/>
              <a:gd name="connsiteX6-139" fmla="*/ 0 w 3003550"/>
              <a:gd name="connsiteY6-140" fmla="*/ 78923 h 1374145"/>
              <a:gd name="connsiteX0-141" fmla="*/ 48693 w 3052243"/>
              <a:gd name="connsiteY0-142" fmla="*/ 78923 h 1374145"/>
              <a:gd name="connsiteX1-143" fmla="*/ 1874318 w 3052243"/>
              <a:gd name="connsiteY1-144" fmla="*/ 421823 h 1374145"/>
              <a:gd name="connsiteX2-145" fmla="*/ 3052243 w 3052243"/>
              <a:gd name="connsiteY2-146" fmla="*/ 336098 h 1374145"/>
              <a:gd name="connsiteX3-147" fmla="*/ 2649018 w 3052243"/>
              <a:gd name="connsiteY3-148" fmla="*/ 1339398 h 1374145"/>
              <a:gd name="connsiteX4-149" fmla="*/ 1337743 w 3052243"/>
              <a:gd name="connsiteY4-150" fmla="*/ 1072698 h 1374145"/>
              <a:gd name="connsiteX5-151" fmla="*/ 286818 w 3052243"/>
              <a:gd name="connsiteY5-152" fmla="*/ 783773 h 1374145"/>
              <a:gd name="connsiteX6-153" fmla="*/ 48693 w 3052243"/>
              <a:gd name="connsiteY6-154" fmla="*/ 78923 h 1374145"/>
              <a:gd name="connsiteX0-155" fmla="*/ 32504 w 3264654"/>
              <a:gd name="connsiteY0-156" fmla="*/ 46970 h 1767642"/>
              <a:gd name="connsiteX1-157" fmla="*/ 2086729 w 3264654"/>
              <a:gd name="connsiteY1-158" fmla="*/ 815320 h 1767642"/>
              <a:gd name="connsiteX2-159" fmla="*/ 3264654 w 3264654"/>
              <a:gd name="connsiteY2-160" fmla="*/ 729595 h 1767642"/>
              <a:gd name="connsiteX3-161" fmla="*/ 2861429 w 3264654"/>
              <a:gd name="connsiteY3-162" fmla="*/ 1732895 h 1767642"/>
              <a:gd name="connsiteX4-163" fmla="*/ 1550154 w 3264654"/>
              <a:gd name="connsiteY4-164" fmla="*/ 1466195 h 1767642"/>
              <a:gd name="connsiteX5-165" fmla="*/ 499229 w 3264654"/>
              <a:gd name="connsiteY5-166" fmla="*/ 1177270 h 1767642"/>
              <a:gd name="connsiteX6-167" fmla="*/ 32504 w 3264654"/>
              <a:gd name="connsiteY6-168" fmla="*/ 46970 h 1767642"/>
              <a:gd name="connsiteX0-169" fmla="*/ 114730 w 3346880"/>
              <a:gd name="connsiteY0-170" fmla="*/ 46970 h 1767642"/>
              <a:gd name="connsiteX1-171" fmla="*/ 2168955 w 3346880"/>
              <a:gd name="connsiteY1-172" fmla="*/ 815320 h 1767642"/>
              <a:gd name="connsiteX2-173" fmla="*/ 3346880 w 3346880"/>
              <a:gd name="connsiteY2-174" fmla="*/ 729595 h 1767642"/>
              <a:gd name="connsiteX3-175" fmla="*/ 2943655 w 3346880"/>
              <a:gd name="connsiteY3-176" fmla="*/ 1732895 h 1767642"/>
              <a:gd name="connsiteX4-177" fmla="*/ 1632380 w 3346880"/>
              <a:gd name="connsiteY4-178" fmla="*/ 1466195 h 1767642"/>
              <a:gd name="connsiteX5-179" fmla="*/ 73455 w 3346880"/>
              <a:gd name="connsiteY5-180" fmla="*/ 643870 h 1767642"/>
              <a:gd name="connsiteX6-181" fmla="*/ 114730 w 3346880"/>
              <a:gd name="connsiteY6-182" fmla="*/ 46970 h 1767642"/>
              <a:gd name="connsiteX0-183" fmla="*/ 114730 w 3346880"/>
              <a:gd name="connsiteY0-184" fmla="*/ 46970 h 1759016"/>
              <a:gd name="connsiteX1-185" fmla="*/ 2168955 w 3346880"/>
              <a:gd name="connsiteY1-186" fmla="*/ 815320 h 1759016"/>
              <a:gd name="connsiteX2-187" fmla="*/ 3346880 w 3346880"/>
              <a:gd name="connsiteY2-188" fmla="*/ 729595 h 1759016"/>
              <a:gd name="connsiteX3-189" fmla="*/ 2943655 w 3346880"/>
              <a:gd name="connsiteY3-190" fmla="*/ 1732895 h 1759016"/>
              <a:gd name="connsiteX4-191" fmla="*/ 1606980 w 3346880"/>
              <a:gd name="connsiteY4-192" fmla="*/ 1358245 h 1759016"/>
              <a:gd name="connsiteX5-193" fmla="*/ 73455 w 3346880"/>
              <a:gd name="connsiteY5-194" fmla="*/ 643870 h 1759016"/>
              <a:gd name="connsiteX6-195" fmla="*/ 114730 w 3346880"/>
              <a:gd name="connsiteY6-196" fmla="*/ 46970 h 1759016"/>
              <a:gd name="connsiteX0-197" fmla="*/ 114730 w 3346880"/>
              <a:gd name="connsiteY0-198" fmla="*/ 46970 h 1759016"/>
              <a:gd name="connsiteX1-199" fmla="*/ 2168955 w 3346880"/>
              <a:gd name="connsiteY1-200" fmla="*/ 815320 h 1759016"/>
              <a:gd name="connsiteX2-201" fmla="*/ 3346880 w 3346880"/>
              <a:gd name="connsiteY2-202" fmla="*/ 729595 h 1759016"/>
              <a:gd name="connsiteX3-203" fmla="*/ 2943655 w 3346880"/>
              <a:gd name="connsiteY3-204" fmla="*/ 1732895 h 1759016"/>
              <a:gd name="connsiteX4-205" fmla="*/ 1606980 w 3346880"/>
              <a:gd name="connsiteY4-206" fmla="*/ 1358245 h 1759016"/>
              <a:gd name="connsiteX5-207" fmla="*/ 73455 w 3346880"/>
              <a:gd name="connsiteY5-208" fmla="*/ 643870 h 1759016"/>
              <a:gd name="connsiteX6-209" fmla="*/ 114730 w 3346880"/>
              <a:gd name="connsiteY6-210" fmla="*/ 46970 h 1759016"/>
              <a:gd name="connsiteX0-211" fmla="*/ 114730 w 3346880"/>
              <a:gd name="connsiteY0-212" fmla="*/ 46970 h 1759016"/>
              <a:gd name="connsiteX1-213" fmla="*/ 2168955 w 3346880"/>
              <a:gd name="connsiteY1-214" fmla="*/ 815320 h 1759016"/>
              <a:gd name="connsiteX2-215" fmla="*/ 3346880 w 3346880"/>
              <a:gd name="connsiteY2-216" fmla="*/ 729595 h 1759016"/>
              <a:gd name="connsiteX3-217" fmla="*/ 2943655 w 3346880"/>
              <a:gd name="connsiteY3-218" fmla="*/ 1732895 h 1759016"/>
              <a:gd name="connsiteX4-219" fmla="*/ 1606980 w 3346880"/>
              <a:gd name="connsiteY4-220" fmla="*/ 1358245 h 1759016"/>
              <a:gd name="connsiteX5-221" fmla="*/ 73455 w 3346880"/>
              <a:gd name="connsiteY5-222" fmla="*/ 643870 h 1759016"/>
              <a:gd name="connsiteX6-223" fmla="*/ 114730 w 3346880"/>
              <a:gd name="connsiteY6-224" fmla="*/ 46970 h 1759016"/>
              <a:gd name="connsiteX0-225" fmla="*/ 63346 w 3466946"/>
              <a:gd name="connsiteY0-226" fmla="*/ 51693 h 1668489"/>
              <a:gd name="connsiteX1-227" fmla="*/ 2289021 w 3466946"/>
              <a:gd name="connsiteY1-228" fmla="*/ 724793 h 1668489"/>
              <a:gd name="connsiteX2-229" fmla="*/ 3466946 w 3466946"/>
              <a:gd name="connsiteY2-230" fmla="*/ 639068 h 1668489"/>
              <a:gd name="connsiteX3-231" fmla="*/ 3063721 w 3466946"/>
              <a:gd name="connsiteY3-232" fmla="*/ 1642368 h 1668489"/>
              <a:gd name="connsiteX4-233" fmla="*/ 1727046 w 3466946"/>
              <a:gd name="connsiteY4-234" fmla="*/ 1267718 h 1668489"/>
              <a:gd name="connsiteX5-235" fmla="*/ 193521 w 3466946"/>
              <a:gd name="connsiteY5-236" fmla="*/ 553343 h 1668489"/>
              <a:gd name="connsiteX6-237" fmla="*/ 63346 w 3466946"/>
              <a:gd name="connsiteY6-238" fmla="*/ 51693 h 1668489"/>
              <a:gd name="connsiteX0-239" fmla="*/ 63346 w 3466946"/>
              <a:gd name="connsiteY0-240" fmla="*/ 53113 h 1669909"/>
              <a:gd name="connsiteX1-241" fmla="*/ 2231871 w 3466946"/>
              <a:gd name="connsiteY1-242" fmla="*/ 700813 h 1669909"/>
              <a:gd name="connsiteX2-243" fmla="*/ 3466946 w 3466946"/>
              <a:gd name="connsiteY2-244" fmla="*/ 640488 h 1669909"/>
              <a:gd name="connsiteX3-245" fmla="*/ 3063721 w 3466946"/>
              <a:gd name="connsiteY3-246" fmla="*/ 1643788 h 1669909"/>
              <a:gd name="connsiteX4-247" fmla="*/ 1727046 w 3466946"/>
              <a:gd name="connsiteY4-248" fmla="*/ 1269138 h 1669909"/>
              <a:gd name="connsiteX5-249" fmla="*/ 193521 w 3466946"/>
              <a:gd name="connsiteY5-250" fmla="*/ 554763 h 1669909"/>
              <a:gd name="connsiteX6-251" fmla="*/ 63346 w 3466946"/>
              <a:gd name="connsiteY6-252" fmla="*/ 53113 h 1669909"/>
              <a:gd name="connsiteX0-253" fmla="*/ 63346 w 3466946"/>
              <a:gd name="connsiteY0-254" fmla="*/ 56784 h 1673580"/>
              <a:gd name="connsiteX1-255" fmla="*/ 2231871 w 3466946"/>
              <a:gd name="connsiteY1-256" fmla="*/ 704484 h 1673580"/>
              <a:gd name="connsiteX2-257" fmla="*/ 3466946 w 3466946"/>
              <a:gd name="connsiteY2-258" fmla="*/ 644159 h 1673580"/>
              <a:gd name="connsiteX3-259" fmla="*/ 3063721 w 3466946"/>
              <a:gd name="connsiteY3-260" fmla="*/ 1647459 h 1673580"/>
              <a:gd name="connsiteX4-261" fmla="*/ 1727046 w 3466946"/>
              <a:gd name="connsiteY4-262" fmla="*/ 1272809 h 1673580"/>
              <a:gd name="connsiteX5-263" fmla="*/ 193521 w 3466946"/>
              <a:gd name="connsiteY5-264" fmla="*/ 558434 h 1673580"/>
              <a:gd name="connsiteX6-265" fmla="*/ 63346 w 3466946"/>
              <a:gd name="connsiteY6-266" fmla="*/ 56784 h 1673580"/>
              <a:gd name="connsiteX0-267" fmla="*/ 63346 w 3466946"/>
              <a:gd name="connsiteY0-268" fmla="*/ 83241 h 1700037"/>
              <a:gd name="connsiteX1-269" fmla="*/ 2231871 w 3466946"/>
              <a:gd name="connsiteY1-270" fmla="*/ 730941 h 1700037"/>
              <a:gd name="connsiteX2-271" fmla="*/ 3466946 w 3466946"/>
              <a:gd name="connsiteY2-272" fmla="*/ 670616 h 1700037"/>
              <a:gd name="connsiteX3-273" fmla="*/ 3063721 w 3466946"/>
              <a:gd name="connsiteY3-274" fmla="*/ 1673916 h 1700037"/>
              <a:gd name="connsiteX4-275" fmla="*/ 1727046 w 3466946"/>
              <a:gd name="connsiteY4-276" fmla="*/ 1299266 h 1700037"/>
              <a:gd name="connsiteX5-277" fmla="*/ 193521 w 3466946"/>
              <a:gd name="connsiteY5-278" fmla="*/ 584891 h 1700037"/>
              <a:gd name="connsiteX6-279" fmla="*/ 63346 w 3466946"/>
              <a:gd name="connsiteY6-280" fmla="*/ 83241 h 1700037"/>
              <a:gd name="connsiteX0-281" fmla="*/ 63346 w 3466946"/>
              <a:gd name="connsiteY0-282" fmla="*/ 83241 h 1703726"/>
              <a:gd name="connsiteX1-283" fmla="*/ 2231871 w 3466946"/>
              <a:gd name="connsiteY1-284" fmla="*/ 730941 h 1703726"/>
              <a:gd name="connsiteX2-285" fmla="*/ 3466946 w 3466946"/>
              <a:gd name="connsiteY2-286" fmla="*/ 670616 h 1703726"/>
              <a:gd name="connsiteX3-287" fmla="*/ 3063721 w 3466946"/>
              <a:gd name="connsiteY3-288" fmla="*/ 1673916 h 1703726"/>
              <a:gd name="connsiteX4-289" fmla="*/ 1727046 w 3466946"/>
              <a:gd name="connsiteY4-290" fmla="*/ 1299266 h 1703726"/>
              <a:gd name="connsiteX5-291" fmla="*/ 193521 w 3466946"/>
              <a:gd name="connsiteY5-292" fmla="*/ 584891 h 1703726"/>
              <a:gd name="connsiteX6-293" fmla="*/ 63346 w 3466946"/>
              <a:gd name="connsiteY6-294" fmla="*/ 83241 h 17037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466946" h="1703726">
                <a:moveTo>
                  <a:pt x="63346" y="83241"/>
                </a:moveTo>
                <a:cubicBezTo>
                  <a:pt x="475038" y="-246959"/>
                  <a:pt x="1563004" y="495991"/>
                  <a:pt x="2231871" y="730941"/>
                </a:cubicBezTo>
                <a:cubicBezTo>
                  <a:pt x="2751513" y="854766"/>
                  <a:pt x="3121929" y="784916"/>
                  <a:pt x="3466946" y="670616"/>
                </a:cubicBezTo>
                <a:cubicBezTo>
                  <a:pt x="3415088" y="982824"/>
                  <a:pt x="3020329" y="1383933"/>
                  <a:pt x="3063721" y="1673916"/>
                </a:cubicBezTo>
                <a:cubicBezTo>
                  <a:pt x="2702829" y="1794566"/>
                  <a:pt x="2021263" y="1524691"/>
                  <a:pt x="1727046" y="1299266"/>
                </a:cubicBezTo>
                <a:cubicBezTo>
                  <a:pt x="1300538" y="961658"/>
                  <a:pt x="423179" y="360524"/>
                  <a:pt x="193521" y="584891"/>
                </a:cubicBezTo>
                <a:cubicBezTo>
                  <a:pt x="114146" y="349941"/>
                  <a:pt x="-108104" y="299141"/>
                  <a:pt x="63346" y="83241"/>
                </a:cubicBezTo>
                <a:close/>
              </a:path>
            </a:pathLst>
          </a:custGeom>
          <a:gradFill flip="none" rotWithShape="1">
            <a:gsLst>
              <a:gs pos="0">
                <a:srgbClr val="5EB44F">
                  <a:shade val="30000"/>
                  <a:satMod val="115000"/>
                </a:srgbClr>
              </a:gs>
              <a:gs pos="50000">
                <a:srgbClr val="5EB44F">
                  <a:shade val="67500"/>
                  <a:satMod val="115000"/>
                </a:srgbClr>
              </a:gs>
              <a:gs pos="100000">
                <a:srgbClr val="5EB44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2220017" y="1458093"/>
            <a:ext cx="3083503" cy="1391411"/>
          </a:xfrm>
          <a:custGeom>
            <a:avLst/>
            <a:gdLst>
              <a:gd name="connsiteX0" fmla="*/ 0 w 3003550"/>
              <a:gd name="connsiteY0" fmla="*/ 0 h 1260475"/>
              <a:gd name="connsiteX1" fmla="*/ 1825625 w 3003550"/>
              <a:gd name="connsiteY1" fmla="*/ 342900 h 1260475"/>
              <a:gd name="connsiteX2" fmla="*/ 3003550 w 3003550"/>
              <a:gd name="connsiteY2" fmla="*/ 257175 h 1260475"/>
              <a:gd name="connsiteX3" fmla="*/ 2600325 w 3003550"/>
              <a:gd name="connsiteY3" fmla="*/ 1260475 h 1260475"/>
              <a:gd name="connsiteX4" fmla="*/ 1289050 w 3003550"/>
              <a:gd name="connsiteY4" fmla="*/ 993775 h 1260475"/>
              <a:gd name="connsiteX5" fmla="*/ 238125 w 3003550"/>
              <a:gd name="connsiteY5" fmla="*/ 704850 h 1260475"/>
              <a:gd name="connsiteX6" fmla="*/ 0 w 3003550"/>
              <a:gd name="connsiteY6" fmla="*/ 0 h 1260475"/>
              <a:gd name="connsiteX0-1" fmla="*/ 0 w 3003550"/>
              <a:gd name="connsiteY0-2" fmla="*/ 0 h 1260475"/>
              <a:gd name="connsiteX1-3" fmla="*/ 1825625 w 3003550"/>
              <a:gd name="connsiteY1-4" fmla="*/ 342900 h 1260475"/>
              <a:gd name="connsiteX2-5" fmla="*/ 3003550 w 3003550"/>
              <a:gd name="connsiteY2-6" fmla="*/ 257175 h 1260475"/>
              <a:gd name="connsiteX3-7" fmla="*/ 2600325 w 3003550"/>
              <a:gd name="connsiteY3-8" fmla="*/ 1260475 h 1260475"/>
              <a:gd name="connsiteX4-9" fmla="*/ 1289050 w 3003550"/>
              <a:gd name="connsiteY4-10" fmla="*/ 993775 h 1260475"/>
              <a:gd name="connsiteX5-11" fmla="*/ 238125 w 3003550"/>
              <a:gd name="connsiteY5-12" fmla="*/ 704850 h 1260475"/>
              <a:gd name="connsiteX6-13" fmla="*/ 0 w 3003550"/>
              <a:gd name="connsiteY6-14" fmla="*/ 0 h 1260475"/>
              <a:gd name="connsiteX0-15" fmla="*/ 0 w 3003550"/>
              <a:gd name="connsiteY0-16" fmla="*/ 0 h 1260475"/>
              <a:gd name="connsiteX1-17" fmla="*/ 1825625 w 3003550"/>
              <a:gd name="connsiteY1-18" fmla="*/ 342900 h 1260475"/>
              <a:gd name="connsiteX2-19" fmla="*/ 3003550 w 3003550"/>
              <a:gd name="connsiteY2-20" fmla="*/ 257175 h 1260475"/>
              <a:gd name="connsiteX3-21" fmla="*/ 2600325 w 3003550"/>
              <a:gd name="connsiteY3-22" fmla="*/ 1260475 h 1260475"/>
              <a:gd name="connsiteX4-23" fmla="*/ 1289050 w 3003550"/>
              <a:gd name="connsiteY4-24" fmla="*/ 993775 h 1260475"/>
              <a:gd name="connsiteX5-25" fmla="*/ 238125 w 3003550"/>
              <a:gd name="connsiteY5-26" fmla="*/ 704850 h 1260475"/>
              <a:gd name="connsiteX6-27" fmla="*/ 0 w 3003550"/>
              <a:gd name="connsiteY6-28" fmla="*/ 0 h 1260475"/>
              <a:gd name="connsiteX0-29" fmla="*/ 0 w 3003550"/>
              <a:gd name="connsiteY0-30" fmla="*/ 72865 h 1333340"/>
              <a:gd name="connsiteX1-31" fmla="*/ 1825625 w 3003550"/>
              <a:gd name="connsiteY1-32" fmla="*/ 415765 h 1333340"/>
              <a:gd name="connsiteX2-33" fmla="*/ 3003550 w 3003550"/>
              <a:gd name="connsiteY2-34" fmla="*/ 330040 h 1333340"/>
              <a:gd name="connsiteX3-35" fmla="*/ 2600325 w 3003550"/>
              <a:gd name="connsiteY3-36" fmla="*/ 1333340 h 1333340"/>
              <a:gd name="connsiteX4-37" fmla="*/ 1289050 w 3003550"/>
              <a:gd name="connsiteY4-38" fmla="*/ 1066640 h 1333340"/>
              <a:gd name="connsiteX5-39" fmla="*/ 238125 w 3003550"/>
              <a:gd name="connsiteY5-40" fmla="*/ 777715 h 1333340"/>
              <a:gd name="connsiteX6-41" fmla="*/ 0 w 3003550"/>
              <a:gd name="connsiteY6-42" fmla="*/ 72865 h 1333340"/>
              <a:gd name="connsiteX0-43" fmla="*/ 0 w 3003550"/>
              <a:gd name="connsiteY0-44" fmla="*/ 78923 h 1339398"/>
              <a:gd name="connsiteX1-45" fmla="*/ 1825625 w 3003550"/>
              <a:gd name="connsiteY1-46" fmla="*/ 421823 h 1339398"/>
              <a:gd name="connsiteX2-47" fmla="*/ 3003550 w 3003550"/>
              <a:gd name="connsiteY2-48" fmla="*/ 336098 h 1339398"/>
              <a:gd name="connsiteX3-49" fmla="*/ 2600325 w 3003550"/>
              <a:gd name="connsiteY3-50" fmla="*/ 1339398 h 1339398"/>
              <a:gd name="connsiteX4-51" fmla="*/ 1289050 w 3003550"/>
              <a:gd name="connsiteY4-52" fmla="*/ 1072698 h 1339398"/>
              <a:gd name="connsiteX5-53" fmla="*/ 238125 w 3003550"/>
              <a:gd name="connsiteY5-54" fmla="*/ 783773 h 1339398"/>
              <a:gd name="connsiteX6-55" fmla="*/ 0 w 3003550"/>
              <a:gd name="connsiteY6-56" fmla="*/ 78923 h 1339398"/>
              <a:gd name="connsiteX0-57" fmla="*/ 0 w 3003550"/>
              <a:gd name="connsiteY0-58" fmla="*/ 78923 h 1339398"/>
              <a:gd name="connsiteX1-59" fmla="*/ 1825625 w 3003550"/>
              <a:gd name="connsiteY1-60" fmla="*/ 421823 h 1339398"/>
              <a:gd name="connsiteX2-61" fmla="*/ 3003550 w 3003550"/>
              <a:gd name="connsiteY2-62" fmla="*/ 336098 h 1339398"/>
              <a:gd name="connsiteX3-63" fmla="*/ 2600325 w 3003550"/>
              <a:gd name="connsiteY3-64" fmla="*/ 1339398 h 1339398"/>
              <a:gd name="connsiteX4-65" fmla="*/ 1289050 w 3003550"/>
              <a:gd name="connsiteY4-66" fmla="*/ 1072698 h 1339398"/>
              <a:gd name="connsiteX5-67" fmla="*/ 238125 w 3003550"/>
              <a:gd name="connsiteY5-68" fmla="*/ 783773 h 1339398"/>
              <a:gd name="connsiteX6-69" fmla="*/ 0 w 3003550"/>
              <a:gd name="connsiteY6-70" fmla="*/ 78923 h 1339398"/>
              <a:gd name="connsiteX0-71" fmla="*/ 0 w 3003550"/>
              <a:gd name="connsiteY0-72" fmla="*/ 78923 h 1339398"/>
              <a:gd name="connsiteX1-73" fmla="*/ 1825625 w 3003550"/>
              <a:gd name="connsiteY1-74" fmla="*/ 421823 h 1339398"/>
              <a:gd name="connsiteX2-75" fmla="*/ 3003550 w 3003550"/>
              <a:gd name="connsiteY2-76" fmla="*/ 336098 h 1339398"/>
              <a:gd name="connsiteX3-77" fmla="*/ 2600325 w 3003550"/>
              <a:gd name="connsiteY3-78" fmla="*/ 1339398 h 1339398"/>
              <a:gd name="connsiteX4-79" fmla="*/ 1289050 w 3003550"/>
              <a:gd name="connsiteY4-80" fmla="*/ 1072698 h 1339398"/>
              <a:gd name="connsiteX5-81" fmla="*/ 238125 w 3003550"/>
              <a:gd name="connsiteY5-82" fmla="*/ 783773 h 1339398"/>
              <a:gd name="connsiteX6-83" fmla="*/ 0 w 3003550"/>
              <a:gd name="connsiteY6-84" fmla="*/ 78923 h 1339398"/>
              <a:gd name="connsiteX0-85" fmla="*/ 0 w 3003550"/>
              <a:gd name="connsiteY0-86" fmla="*/ 78923 h 1367714"/>
              <a:gd name="connsiteX1-87" fmla="*/ 1825625 w 3003550"/>
              <a:gd name="connsiteY1-88" fmla="*/ 421823 h 1367714"/>
              <a:gd name="connsiteX2-89" fmla="*/ 3003550 w 3003550"/>
              <a:gd name="connsiteY2-90" fmla="*/ 336098 h 1367714"/>
              <a:gd name="connsiteX3-91" fmla="*/ 2600325 w 3003550"/>
              <a:gd name="connsiteY3-92" fmla="*/ 1339398 h 1367714"/>
              <a:gd name="connsiteX4-93" fmla="*/ 1289050 w 3003550"/>
              <a:gd name="connsiteY4-94" fmla="*/ 1072698 h 1367714"/>
              <a:gd name="connsiteX5-95" fmla="*/ 238125 w 3003550"/>
              <a:gd name="connsiteY5-96" fmla="*/ 783773 h 1367714"/>
              <a:gd name="connsiteX6-97" fmla="*/ 0 w 3003550"/>
              <a:gd name="connsiteY6-98" fmla="*/ 78923 h 1367714"/>
              <a:gd name="connsiteX0-99" fmla="*/ 0 w 3003550"/>
              <a:gd name="connsiteY0-100" fmla="*/ 78923 h 1374145"/>
              <a:gd name="connsiteX1-101" fmla="*/ 1825625 w 3003550"/>
              <a:gd name="connsiteY1-102" fmla="*/ 421823 h 1374145"/>
              <a:gd name="connsiteX2-103" fmla="*/ 3003550 w 3003550"/>
              <a:gd name="connsiteY2-104" fmla="*/ 336098 h 1374145"/>
              <a:gd name="connsiteX3-105" fmla="*/ 2600325 w 3003550"/>
              <a:gd name="connsiteY3-106" fmla="*/ 1339398 h 1374145"/>
              <a:gd name="connsiteX4-107" fmla="*/ 1289050 w 3003550"/>
              <a:gd name="connsiteY4-108" fmla="*/ 1072698 h 1374145"/>
              <a:gd name="connsiteX5-109" fmla="*/ 238125 w 3003550"/>
              <a:gd name="connsiteY5-110" fmla="*/ 783773 h 1374145"/>
              <a:gd name="connsiteX6-111" fmla="*/ 0 w 3003550"/>
              <a:gd name="connsiteY6-112" fmla="*/ 78923 h 1374145"/>
              <a:gd name="connsiteX0-113" fmla="*/ 0 w 3003550"/>
              <a:gd name="connsiteY0-114" fmla="*/ 78923 h 1374145"/>
              <a:gd name="connsiteX1-115" fmla="*/ 1825625 w 3003550"/>
              <a:gd name="connsiteY1-116" fmla="*/ 421823 h 1374145"/>
              <a:gd name="connsiteX2-117" fmla="*/ 3003550 w 3003550"/>
              <a:gd name="connsiteY2-118" fmla="*/ 336098 h 1374145"/>
              <a:gd name="connsiteX3-119" fmla="*/ 2600325 w 3003550"/>
              <a:gd name="connsiteY3-120" fmla="*/ 1339398 h 1374145"/>
              <a:gd name="connsiteX4-121" fmla="*/ 1289050 w 3003550"/>
              <a:gd name="connsiteY4-122" fmla="*/ 1072698 h 1374145"/>
              <a:gd name="connsiteX5-123" fmla="*/ 238125 w 3003550"/>
              <a:gd name="connsiteY5-124" fmla="*/ 783773 h 1374145"/>
              <a:gd name="connsiteX6-125" fmla="*/ 0 w 3003550"/>
              <a:gd name="connsiteY6-126" fmla="*/ 78923 h 1374145"/>
              <a:gd name="connsiteX0-127" fmla="*/ 0 w 3003550"/>
              <a:gd name="connsiteY0-128" fmla="*/ 78923 h 1374145"/>
              <a:gd name="connsiteX1-129" fmla="*/ 1825625 w 3003550"/>
              <a:gd name="connsiteY1-130" fmla="*/ 421823 h 1374145"/>
              <a:gd name="connsiteX2-131" fmla="*/ 3003550 w 3003550"/>
              <a:gd name="connsiteY2-132" fmla="*/ 336098 h 1374145"/>
              <a:gd name="connsiteX3-133" fmla="*/ 2600325 w 3003550"/>
              <a:gd name="connsiteY3-134" fmla="*/ 1339398 h 1374145"/>
              <a:gd name="connsiteX4-135" fmla="*/ 1289050 w 3003550"/>
              <a:gd name="connsiteY4-136" fmla="*/ 1072698 h 1374145"/>
              <a:gd name="connsiteX5-137" fmla="*/ 238125 w 3003550"/>
              <a:gd name="connsiteY5-138" fmla="*/ 783773 h 1374145"/>
              <a:gd name="connsiteX6-139" fmla="*/ 0 w 3003550"/>
              <a:gd name="connsiteY6-140" fmla="*/ 78923 h 1374145"/>
              <a:gd name="connsiteX0-141" fmla="*/ 48693 w 3052243"/>
              <a:gd name="connsiteY0-142" fmla="*/ 78923 h 1374145"/>
              <a:gd name="connsiteX1-143" fmla="*/ 1874318 w 3052243"/>
              <a:gd name="connsiteY1-144" fmla="*/ 421823 h 1374145"/>
              <a:gd name="connsiteX2-145" fmla="*/ 3052243 w 3052243"/>
              <a:gd name="connsiteY2-146" fmla="*/ 336098 h 1374145"/>
              <a:gd name="connsiteX3-147" fmla="*/ 2649018 w 3052243"/>
              <a:gd name="connsiteY3-148" fmla="*/ 1339398 h 1374145"/>
              <a:gd name="connsiteX4-149" fmla="*/ 1337743 w 3052243"/>
              <a:gd name="connsiteY4-150" fmla="*/ 1072698 h 1374145"/>
              <a:gd name="connsiteX5-151" fmla="*/ 286818 w 3052243"/>
              <a:gd name="connsiteY5-152" fmla="*/ 783773 h 1374145"/>
              <a:gd name="connsiteX6-153" fmla="*/ 48693 w 3052243"/>
              <a:gd name="connsiteY6-154" fmla="*/ 78923 h 1374145"/>
              <a:gd name="connsiteX0-155" fmla="*/ 32504 w 3264654"/>
              <a:gd name="connsiteY0-156" fmla="*/ 46970 h 1767642"/>
              <a:gd name="connsiteX1-157" fmla="*/ 2086729 w 3264654"/>
              <a:gd name="connsiteY1-158" fmla="*/ 815320 h 1767642"/>
              <a:gd name="connsiteX2-159" fmla="*/ 3264654 w 3264654"/>
              <a:gd name="connsiteY2-160" fmla="*/ 729595 h 1767642"/>
              <a:gd name="connsiteX3-161" fmla="*/ 2861429 w 3264654"/>
              <a:gd name="connsiteY3-162" fmla="*/ 1732895 h 1767642"/>
              <a:gd name="connsiteX4-163" fmla="*/ 1550154 w 3264654"/>
              <a:gd name="connsiteY4-164" fmla="*/ 1466195 h 1767642"/>
              <a:gd name="connsiteX5-165" fmla="*/ 499229 w 3264654"/>
              <a:gd name="connsiteY5-166" fmla="*/ 1177270 h 1767642"/>
              <a:gd name="connsiteX6-167" fmla="*/ 32504 w 3264654"/>
              <a:gd name="connsiteY6-168" fmla="*/ 46970 h 1767642"/>
              <a:gd name="connsiteX0-169" fmla="*/ 114730 w 3346880"/>
              <a:gd name="connsiteY0-170" fmla="*/ 46970 h 1767642"/>
              <a:gd name="connsiteX1-171" fmla="*/ 2168955 w 3346880"/>
              <a:gd name="connsiteY1-172" fmla="*/ 815320 h 1767642"/>
              <a:gd name="connsiteX2-173" fmla="*/ 3346880 w 3346880"/>
              <a:gd name="connsiteY2-174" fmla="*/ 729595 h 1767642"/>
              <a:gd name="connsiteX3-175" fmla="*/ 2943655 w 3346880"/>
              <a:gd name="connsiteY3-176" fmla="*/ 1732895 h 1767642"/>
              <a:gd name="connsiteX4-177" fmla="*/ 1632380 w 3346880"/>
              <a:gd name="connsiteY4-178" fmla="*/ 1466195 h 1767642"/>
              <a:gd name="connsiteX5-179" fmla="*/ 73455 w 3346880"/>
              <a:gd name="connsiteY5-180" fmla="*/ 643870 h 1767642"/>
              <a:gd name="connsiteX6-181" fmla="*/ 114730 w 3346880"/>
              <a:gd name="connsiteY6-182" fmla="*/ 46970 h 1767642"/>
              <a:gd name="connsiteX0-183" fmla="*/ 114730 w 3346880"/>
              <a:gd name="connsiteY0-184" fmla="*/ 46970 h 1759016"/>
              <a:gd name="connsiteX1-185" fmla="*/ 2168955 w 3346880"/>
              <a:gd name="connsiteY1-186" fmla="*/ 815320 h 1759016"/>
              <a:gd name="connsiteX2-187" fmla="*/ 3346880 w 3346880"/>
              <a:gd name="connsiteY2-188" fmla="*/ 729595 h 1759016"/>
              <a:gd name="connsiteX3-189" fmla="*/ 2943655 w 3346880"/>
              <a:gd name="connsiteY3-190" fmla="*/ 1732895 h 1759016"/>
              <a:gd name="connsiteX4-191" fmla="*/ 1606980 w 3346880"/>
              <a:gd name="connsiteY4-192" fmla="*/ 1358245 h 1759016"/>
              <a:gd name="connsiteX5-193" fmla="*/ 73455 w 3346880"/>
              <a:gd name="connsiteY5-194" fmla="*/ 643870 h 1759016"/>
              <a:gd name="connsiteX6-195" fmla="*/ 114730 w 3346880"/>
              <a:gd name="connsiteY6-196" fmla="*/ 46970 h 1759016"/>
              <a:gd name="connsiteX0-197" fmla="*/ 114730 w 3346880"/>
              <a:gd name="connsiteY0-198" fmla="*/ 46970 h 1759016"/>
              <a:gd name="connsiteX1-199" fmla="*/ 2168955 w 3346880"/>
              <a:gd name="connsiteY1-200" fmla="*/ 815320 h 1759016"/>
              <a:gd name="connsiteX2-201" fmla="*/ 3346880 w 3346880"/>
              <a:gd name="connsiteY2-202" fmla="*/ 729595 h 1759016"/>
              <a:gd name="connsiteX3-203" fmla="*/ 2943655 w 3346880"/>
              <a:gd name="connsiteY3-204" fmla="*/ 1732895 h 1759016"/>
              <a:gd name="connsiteX4-205" fmla="*/ 1606980 w 3346880"/>
              <a:gd name="connsiteY4-206" fmla="*/ 1358245 h 1759016"/>
              <a:gd name="connsiteX5-207" fmla="*/ 73455 w 3346880"/>
              <a:gd name="connsiteY5-208" fmla="*/ 643870 h 1759016"/>
              <a:gd name="connsiteX6-209" fmla="*/ 114730 w 3346880"/>
              <a:gd name="connsiteY6-210" fmla="*/ 46970 h 1759016"/>
              <a:gd name="connsiteX0-211" fmla="*/ 114730 w 3346880"/>
              <a:gd name="connsiteY0-212" fmla="*/ 46970 h 1759016"/>
              <a:gd name="connsiteX1-213" fmla="*/ 2168955 w 3346880"/>
              <a:gd name="connsiteY1-214" fmla="*/ 815320 h 1759016"/>
              <a:gd name="connsiteX2-215" fmla="*/ 3346880 w 3346880"/>
              <a:gd name="connsiteY2-216" fmla="*/ 729595 h 1759016"/>
              <a:gd name="connsiteX3-217" fmla="*/ 2943655 w 3346880"/>
              <a:gd name="connsiteY3-218" fmla="*/ 1732895 h 1759016"/>
              <a:gd name="connsiteX4-219" fmla="*/ 1606980 w 3346880"/>
              <a:gd name="connsiteY4-220" fmla="*/ 1358245 h 1759016"/>
              <a:gd name="connsiteX5-221" fmla="*/ 73455 w 3346880"/>
              <a:gd name="connsiteY5-222" fmla="*/ 643870 h 1759016"/>
              <a:gd name="connsiteX6-223" fmla="*/ 114730 w 3346880"/>
              <a:gd name="connsiteY6-224" fmla="*/ 46970 h 1759016"/>
              <a:gd name="connsiteX0-225" fmla="*/ 63346 w 3466946"/>
              <a:gd name="connsiteY0-226" fmla="*/ 51693 h 1668489"/>
              <a:gd name="connsiteX1-227" fmla="*/ 2289021 w 3466946"/>
              <a:gd name="connsiteY1-228" fmla="*/ 724793 h 1668489"/>
              <a:gd name="connsiteX2-229" fmla="*/ 3466946 w 3466946"/>
              <a:gd name="connsiteY2-230" fmla="*/ 639068 h 1668489"/>
              <a:gd name="connsiteX3-231" fmla="*/ 3063721 w 3466946"/>
              <a:gd name="connsiteY3-232" fmla="*/ 1642368 h 1668489"/>
              <a:gd name="connsiteX4-233" fmla="*/ 1727046 w 3466946"/>
              <a:gd name="connsiteY4-234" fmla="*/ 1267718 h 1668489"/>
              <a:gd name="connsiteX5-235" fmla="*/ 193521 w 3466946"/>
              <a:gd name="connsiteY5-236" fmla="*/ 553343 h 1668489"/>
              <a:gd name="connsiteX6-237" fmla="*/ 63346 w 3466946"/>
              <a:gd name="connsiteY6-238" fmla="*/ 51693 h 1668489"/>
              <a:gd name="connsiteX0-239" fmla="*/ 63346 w 3466946"/>
              <a:gd name="connsiteY0-240" fmla="*/ 53113 h 1669909"/>
              <a:gd name="connsiteX1-241" fmla="*/ 2231871 w 3466946"/>
              <a:gd name="connsiteY1-242" fmla="*/ 700813 h 1669909"/>
              <a:gd name="connsiteX2-243" fmla="*/ 3466946 w 3466946"/>
              <a:gd name="connsiteY2-244" fmla="*/ 640488 h 1669909"/>
              <a:gd name="connsiteX3-245" fmla="*/ 3063721 w 3466946"/>
              <a:gd name="connsiteY3-246" fmla="*/ 1643788 h 1669909"/>
              <a:gd name="connsiteX4-247" fmla="*/ 1727046 w 3466946"/>
              <a:gd name="connsiteY4-248" fmla="*/ 1269138 h 1669909"/>
              <a:gd name="connsiteX5-249" fmla="*/ 193521 w 3466946"/>
              <a:gd name="connsiteY5-250" fmla="*/ 554763 h 1669909"/>
              <a:gd name="connsiteX6-251" fmla="*/ 63346 w 3466946"/>
              <a:gd name="connsiteY6-252" fmla="*/ 53113 h 1669909"/>
              <a:gd name="connsiteX0-253" fmla="*/ 63346 w 3466946"/>
              <a:gd name="connsiteY0-254" fmla="*/ 56784 h 1673580"/>
              <a:gd name="connsiteX1-255" fmla="*/ 2231871 w 3466946"/>
              <a:gd name="connsiteY1-256" fmla="*/ 704484 h 1673580"/>
              <a:gd name="connsiteX2-257" fmla="*/ 3466946 w 3466946"/>
              <a:gd name="connsiteY2-258" fmla="*/ 644159 h 1673580"/>
              <a:gd name="connsiteX3-259" fmla="*/ 3063721 w 3466946"/>
              <a:gd name="connsiteY3-260" fmla="*/ 1647459 h 1673580"/>
              <a:gd name="connsiteX4-261" fmla="*/ 1727046 w 3466946"/>
              <a:gd name="connsiteY4-262" fmla="*/ 1272809 h 1673580"/>
              <a:gd name="connsiteX5-263" fmla="*/ 193521 w 3466946"/>
              <a:gd name="connsiteY5-264" fmla="*/ 558434 h 1673580"/>
              <a:gd name="connsiteX6-265" fmla="*/ 63346 w 3466946"/>
              <a:gd name="connsiteY6-266" fmla="*/ 56784 h 1673580"/>
              <a:gd name="connsiteX0-267" fmla="*/ 63346 w 3466946"/>
              <a:gd name="connsiteY0-268" fmla="*/ 83241 h 1700037"/>
              <a:gd name="connsiteX1-269" fmla="*/ 2231871 w 3466946"/>
              <a:gd name="connsiteY1-270" fmla="*/ 730941 h 1700037"/>
              <a:gd name="connsiteX2-271" fmla="*/ 3466946 w 3466946"/>
              <a:gd name="connsiteY2-272" fmla="*/ 670616 h 1700037"/>
              <a:gd name="connsiteX3-273" fmla="*/ 3063721 w 3466946"/>
              <a:gd name="connsiteY3-274" fmla="*/ 1673916 h 1700037"/>
              <a:gd name="connsiteX4-275" fmla="*/ 1727046 w 3466946"/>
              <a:gd name="connsiteY4-276" fmla="*/ 1299266 h 1700037"/>
              <a:gd name="connsiteX5-277" fmla="*/ 193521 w 3466946"/>
              <a:gd name="connsiteY5-278" fmla="*/ 584891 h 1700037"/>
              <a:gd name="connsiteX6-279" fmla="*/ 63346 w 3466946"/>
              <a:gd name="connsiteY6-280" fmla="*/ 83241 h 1700037"/>
              <a:gd name="connsiteX0-281" fmla="*/ 63346 w 3466946"/>
              <a:gd name="connsiteY0-282" fmla="*/ 83241 h 1703726"/>
              <a:gd name="connsiteX1-283" fmla="*/ 2231871 w 3466946"/>
              <a:gd name="connsiteY1-284" fmla="*/ 730941 h 1703726"/>
              <a:gd name="connsiteX2-285" fmla="*/ 3466946 w 3466946"/>
              <a:gd name="connsiteY2-286" fmla="*/ 670616 h 1703726"/>
              <a:gd name="connsiteX3-287" fmla="*/ 3063721 w 3466946"/>
              <a:gd name="connsiteY3-288" fmla="*/ 1673916 h 1703726"/>
              <a:gd name="connsiteX4-289" fmla="*/ 1727046 w 3466946"/>
              <a:gd name="connsiteY4-290" fmla="*/ 1299266 h 1703726"/>
              <a:gd name="connsiteX5-291" fmla="*/ 193521 w 3466946"/>
              <a:gd name="connsiteY5-292" fmla="*/ 584891 h 1703726"/>
              <a:gd name="connsiteX6-293" fmla="*/ 63346 w 3466946"/>
              <a:gd name="connsiteY6-294" fmla="*/ 83241 h 1703726"/>
              <a:gd name="connsiteX0-295" fmla="*/ 29294 w 3432894"/>
              <a:gd name="connsiteY0-296" fmla="*/ 83241 h 1703726"/>
              <a:gd name="connsiteX1-297" fmla="*/ 2197819 w 3432894"/>
              <a:gd name="connsiteY1-298" fmla="*/ 730941 h 1703726"/>
              <a:gd name="connsiteX2-299" fmla="*/ 3432894 w 3432894"/>
              <a:gd name="connsiteY2-300" fmla="*/ 670616 h 1703726"/>
              <a:gd name="connsiteX3-301" fmla="*/ 3029669 w 3432894"/>
              <a:gd name="connsiteY3-302" fmla="*/ 1673916 h 1703726"/>
              <a:gd name="connsiteX4-303" fmla="*/ 1692994 w 3432894"/>
              <a:gd name="connsiteY4-304" fmla="*/ 1299266 h 1703726"/>
              <a:gd name="connsiteX5-305" fmla="*/ 570949 w 3432894"/>
              <a:gd name="connsiteY5-306" fmla="*/ 1186871 h 1703726"/>
              <a:gd name="connsiteX6-307" fmla="*/ 29294 w 3432894"/>
              <a:gd name="connsiteY6-308" fmla="*/ 83241 h 1703726"/>
              <a:gd name="connsiteX0-309" fmla="*/ 29294 w 3432894"/>
              <a:gd name="connsiteY0-310" fmla="*/ 83241 h 1714132"/>
              <a:gd name="connsiteX1-311" fmla="*/ 2197819 w 3432894"/>
              <a:gd name="connsiteY1-312" fmla="*/ 730941 h 1714132"/>
              <a:gd name="connsiteX2-313" fmla="*/ 3432894 w 3432894"/>
              <a:gd name="connsiteY2-314" fmla="*/ 670616 h 1714132"/>
              <a:gd name="connsiteX3-315" fmla="*/ 3029669 w 3432894"/>
              <a:gd name="connsiteY3-316" fmla="*/ 1673916 h 1714132"/>
              <a:gd name="connsiteX4-317" fmla="*/ 1743794 w 3432894"/>
              <a:gd name="connsiteY4-318" fmla="*/ 1400866 h 1714132"/>
              <a:gd name="connsiteX5-319" fmla="*/ 570949 w 3432894"/>
              <a:gd name="connsiteY5-320" fmla="*/ 1186871 h 1714132"/>
              <a:gd name="connsiteX6-321" fmla="*/ 29294 w 3432894"/>
              <a:gd name="connsiteY6-322" fmla="*/ 83241 h 1714132"/>
              <a:gd name="connsiteX0-323" fmla="*/ 53209 w 3113909"/>
              <a:gd name="connsiteY0-324" fmla="*/ 128014 h 1401718"/>
              <a:gd name="connsiteX1-325" fmla="*/ 1878834 w 3113909"/>
              <a:gd name="connsiteY1-326" fmla="*/ 418527 h 1401718"/>
              <a:gd name="connsiteX2-327" fmla="*/ 3113909 w 3113909"/>
              <a:gd name="connsiteY2-328" fmla="*/ 358202 h 1401718"/>
              <a:gd name="connsiteX3-329" fmla="*/ 2710684 w 3113909"/>
              <a:gd name="connsiteY3-330" fmla="*/ 1361502 h 1401718"/>
              <a:gd name="connsiteX4-331" fmla="*/ 1424809 w 3113909"/>
              <a:gd name="connsiteY4-332" fmla="*/ 1088452 h 1401718"/>
              <a:gd name="connsiteX5-333" fmla="*/ 251964 w 3113909"/>
              <a:gd name="connsiteY5-334" fmla="*/ 874457 h 1401718"/>
              <a:gd name="connsiteX6-335" fmla="*/ 53209 w 3113909"/>
              <a:gd name="connsiteY6-336" fmla="*/ 128014 h 1401718"/>
              <a:gd name="connsiteX0-337" fmla="*/ 43731 w 3104431"/>
              <a:gd name="connsiteY0-338" fmla="*/ 128014 h 1401718"/>
              <a:gd name="connsiteX1-339" fmla="*/ 1869356 w 3104431"/>
              <a:gd name="connsiteY1-340" fmla="*/ 418527 h 1401718"/>
              <a:gd name="connsiteX2-341" fmla="*/ 3104431 w 3104431"/>
              <a:gd name="connsiteY2-342" fmla="*/ 358202 h 1401718"/>
              <a:gd name="connsiteX3-343" fmla="*/ 2701206 w 3104431"/>
              <a:gd name="connsiteY3-344" fmla="*/ 1361502 h 1401718"/>
              <a:gd name="connsiteX4-345" fmla="*/ 1415331 w 3104431"/>
              <a:gd name="connsiteY4-346" fmla="*/ 1088452 h 1401718"/>
              <a:gd name="connsiteX5-347" fmla="*/ 242486 w 3104431"/>
              <a:gd name="connsiteY5-348" fmla="*/ 874457 h 1401718"/>
              <a:gd name="connsiteX6-349" fmla="*/ 43731 w 3104431"/>
              <a:gd name="connsiteY6-350" fmla="*/ 128014 h 1401718"/>
              <a:gd name="connsiteX0-351" fmla="*/ 46615 w 3083503"/>
              <a:gd name="connsiteY0-352" fmla="*/ 125381 h 1413372"/>
              <a:gd name="connsiteX1-353" fmla="*/ 1848428 w 3083503"/>
              <a:gd name="connsiteY1-354" fmla="*/ 430181 h 1413372"/>
              <a:gd name="connsiteX2-355" fmla="*/ 3083503 w 3083503"/>
              <a:gd name="connsiteY2-356" fmla="*/ 369856 h 1413372"/>
              <a:gd name="connsiteX3-357" fmla="*/ 2680278 w 3083503"/>
              <a:gd name="connsiteY3-358" fmla="*/ 1373156 h 1413372"/>
              <a:gd name="connsiteX4-359" fmla="*/ 1394403 w 3083503"/>
              <a:gd name="connsiteY4-360" fmla="*/ 1100106 h 1413372"/>
              <a:gd name="connsiteX5-361" fmla="*/ 221558 w 3083503"/>
              <a:gd name="connsiteY5-362" fmla="*/ 886111 h 1413372"/>
              <a:gd name="connsiteX6-363" fmla="*/ 46615 w 3083503"/>
              <a:gd name="connsiteY6-364" fmla="*/ 125381 h 1413372"/>
              <a:gd name="connsiteX0-365" fmla="*/ 46615 w 3083503"/>
              <a:gd name="connsiteY0-366" fmla="*/ 122025 h 1410016"/>
              <a:gd name="connsiteX1-367" fmla="*/ 1919865 w 3083503"/>
              <a:gd name="connsiteY1-368" fmla="*/ 445875 h 1410016"/>
              <a:gd name="connsiteX2-369" fmla="*/ 3083503 w 3083503"/>
              <a:gd name="connsiteY2-370" fmla="*/ 366500 h 1410016"/>
              <a:gd name="connsiteX3-371" fmla="*/ 2680278 w 3083503"/>
              <a:gd name="connsiteY3-372" fmla="*/ 1369800 h 1410016"/>
              <a:gd name="connsiteX4-373" fmla="*/ 1394403 w 3083503"/>
              <a:gd name="connsiteY4-374" fmla="*/ 1096750 h 1410016"/>
              <a:gd name="connsiteX5-375" fmla="*/ 221558 w 3083503"/>
              <a:gd name="connsiteY5-376" fmla="*/ 882755 h 1410016"/>
              <a:gd name="connsiteX6-377" fmla="*/ 46615 w 3083503"/>
              <a:gd name="connsiteY6-378" fmla="*/ 122025 h 1410016"/>
              <a:gd name="connsiteX0-379" fmla="*/ 46615 w 3083503"/>
              <a:gd name="connsiteY0-380" fmla="*/ 115715 h 1403706"/>
              <a:gd name="connsiteX1-381" fmla="*/ 1919865 w 3083503"/>
              <a:gd name="connsiteY1-382" fmla="*/ 439565 h 1403706"/>
              <a:gd name="connsiteX2-383" fmla="*/ 3083503 w 3083503"/>
              <a:gd name="connsiteY2-384" fmla="*/ 360190 h 1403706"/>
              <a:gd name="connsiteX3-385" fmla="*/ 2680278 w 3083503"/>
              <a:gd name="connsiteY3-386" fmla="*/ 1363490 h 1403706"/>
              <a:gd name="connsiteX4-387" fmla="*/ 1394403 w 3083503"/>
              <a:gd name="connsiteY4-388" fmla="*/ 1090440 h 1403706"/>
              <a:gd name="connsiteX5-389" fmla="*/ 221558 w 3083503"/>
              <a:gd name="connsiteY5-390" fmla="*/ 876445 h 1403706"/>
              <a:gd name="connsiteX6-391" fmla="*/ 46615 w 3083503"/>
              <a:gd name="connsiteY6-392" fmla="*/ 115715 h 1403706"/>
              <a:gd name="connsiteX0-393" fmla="*/ 46615 w 3083503"/>
              <a:gd name="connsiteY0-394" fmla="*/ 115715 h 1403706"/>
              <a:gd name="connsiteX1-395" fmla="*/ 1919865 w 3083503"/>
              <a:gd name="connsiteY1-396" fmla="*/ 439565 h 1403706"/>
              <a:gd name="connsiteX2-397" fmla="*/ 3083503 w 3083503"/>
              <a:gd name="connsiteY2-398" fmla="*/ 360190 h 1403706"/>
              <a:gd name="connsiteX3-399" fmla="*/ 2680278 w 3083503"/>
              <a:gd name="connsiteY3-400" fmla="*/ 1363490 h 1403706"/>
              <a:gd name="connsiteX4-401" fmla="*/ 1394403 w 3083503"/>
              <a:gd name="connsiteY4-402" fmla="*/ 1090440 h 1403706"/>
              <a:gd name="connsiteX5-403" fmla="*/ 221558 w 3083503"/>
              <a:gd name="connsiteY5-404" fmla="*/ 876445 h 1403706"/>
              <a:gd name="connsiteX6-405" fmla="*/ 46615 w 3083503"/>
              <a:gd name="connsiteY6-406" fmla="*/ 115715 h 1403706"/>
              <a:gd name="connsiteX0-407" fmla="*/ 46615 w 3083503"/>
              <a:gd name="connsiteY0-408" fmla="*/ 115715 h 1397584"/>
              <a:gd name="connsiteX1-409" fmla="*/ 1919865 w 3083503"/>
              <a:gd name="connsiteY1-410" fmla="*/ 439565 h 1397584"/>
              <a:gd name="connsiteX2-411" fmla="*/ 3083503 w 3083503"/>
              <a:gd name="connsiteY2-412" fmla="*/ 360190 h 1397584"/>
              <a:gd name="connsiteX3-413" fmla="*/ 2680278 w 3083503"/>
              <a:gd name="connsiteY3-414" fmla="*/ 1363490 h 1397584"/>
              <a:gd name="connsiteX4-415" fmla="*/ 1394403 w 3083503"/>
              <a:gd name="connsiteY4-416" fmla="*/ 1090440 h 1397584"/>
              <a:gd name="connsiteX5-417" fmla="*/ 221558 w 3083503"/>
              <a:gd name="connsiteY5-418" fmla="*/ 876445 h 1397584"/>
              <a:gd name="connsiteX6-419" fmla="*/ 46615 w 3083503"/>
              <a:gd name="connsiteY6-420" fmla="*/ 115715 h 1397584"/>
              <a:gd name="connsiteX0-421" fmla="*/ 46615 w 3083503"/>
              <a:gd name="connsiteY0-422" fmla="*/ 115715 h 1397584"/>
              <a:gd name="connsiteX1-423" fmla="*/ 1919865 w 3083503"/>
              <a:gd name="connsiteY1-424" fmla="*/ 439565 h 1397584"/>
              <a:gd name="connsiteX2-425" fmla="*/ 3083503 w 3083503"/>
              <a:gd name="connsiteY2-426" fmla="*/ 360190 h 1397584"/>
              <a:gd name="connsiteX3-427" fmla="*/ 2680278 w 3083503"/>
              <a:gd name="connsiteY3-428" fmla="*/ 1363490 h 1397584"/>
              <a:gd name="connsiteX4-429" fmla="*/ 1394403 w 3083503"/>
              <a:gd name="connsiteY4-430" fmla="*/ 1090440 h 1397584"/>
              <a:gd name="connsiteX5-431" fmla="*/ 221558 w 3083503"/>
              <a:gd name="connsiteY5-432" fmla="*/ 876445 h 1397584"/>
              <a:gd name="connsiteX6-433" fmla="*/ 46615 w 3083503"/>
              <a:gd name="connsiteY6-434" fmla="*/ 115715 h 1397584"/>
              <a:gd name="connsiteX0-435" fmla="*/ 46615 w 3083503"/>
              <a:gd name="connsiteY0-436" fmla="*/ 115715 h 1396714"/>
              <a:gd name="connsiteX1-437" fmla="*/ 1919865 w 3083503"/>
              <a:gd name="connsiteY1-438" fmla="*/ 439565 h 1396714"/>
              <a:gd name="connsiteX2-439" fmla="*/ 3083503 w 3083503"/>
              <a:gd name="connsiteY2-440" fmla="*/ 360190 h 1396714"/>
              <a:gd name="connsiteX3-441" fmla="*/ 2680278 w 3083503"/>
              <a:gd name="connsiteY3-442" fmla="*/ 1363490 h 1396714"/>
              <a:gd name="connsiteX4-443" fmla="*/ 1394403 w 3083503"/>
              <a:gd name="connsiteY4-444" fmla="*/ 1090440 h 1396714"/>
              <a:gd name="connsiteX5-445" fmla="*/ 221558 w 3083503"/>
              <a:gd name="connsiteY5-446" fmla="*/ 876445 h 1396714"/>
              <a:gd name="connsiteX6-447" fmla="*/ 46615 w 3083503"/>
              <a:gd name="connsiteY6-448" fmla="*/ 115715 h 1396714"/>
              <a:gd name="connsiteX0-449" fmla="*/ 46615 w 3083503"/>
              <a:gd name="connsiteY0-450" fmla="*/ 115715 h 1396714"/>
              <a:gd name="connsiteX1-451" fmla="*/ 1919865 w 3083503"/>
              <a:gd name="connsiteY1-452" fmla="*/ 439565 h 1396714"/>
              <a:gd name="connsiteX2-453" fmla="*/ 3083503 w 3083503"/>
              <a:gd name="connsiteY2-454" fmla="*/ 360190 h 1396714"/>
              <a:gd name="connsiteX3-455" fmla="*/ 2694565 w 3083503"/>
              <a:gd name="connsiteY3-456" fmla="*/ 1363490 h 1396714"/>
              <a:gd name="connsiteX4-457" fmla="*/ 1394403 w 3083503"/>
              <a:gd name="connsiteY4-458" fmla="*/ 1090440 h 1396714"/>
              <a:gd name="connsiteX5-459" fmla="*/ 221558 w 3083503"/>
              <a:gd name="connsiteY5-460" fmla="*/ 876445 h 1396714"/>
              <a:gd name="connsiteX6-461" fmla="*/ 46615 w 3083503"/>
              <a:gd name="connsiteY6-462" fmla="*/ 115715 h 1396714"/>
              <a:gd name="connsiteX0-463" fmla="*/ 46615 w 3083503"/>
              <a:gd name="connsiteY0-464" fmla="*/ 115715 h 1391411"/>
              <a:gd name="connsiteX1-465" fmla="*/ 1919865 w 3083503"/>
              <a:gd name="connsiteY1-466" fmla="*/ 439565 h 1391411"/>
              <a:gd name="connsiteX2-467" fmla="*/ 3083503 w 3083503"/>
              <a:gd name="connsiteY2-468" fmla="*/ 360190 h 1391411"/>
              <a:gd name="connsiteX3-469" fmla="*/ 2694565 w 3083503"/>
              <a:gd name="connsiteY3-470" fmla="*/ 1363490 h 1391411"/>
              <a:gd name="connsiteX4-471" fmla="*/ 1394403 w 3083503"/>
              <a:gd name="connsiteY4-472" fmla="*/ 1090440 h 1391411"/>
              <a:gd name="connsiteX5-473" fmla="*/ 221558 w 3083503"/>
              <a:gd name="connsiteY5-474" fmla="*/ 876445 h 1391411"/>
              <a:gd name="connsiteX6-475" fmla="*/ 46615 w 3083503"/>
              <a:gd name="connsiteY6-476" fmla="*/ 115715 h 13914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083503" h="1391411">
                <a:moveTo>
                  <a:pt x="46615" y="115715"/>
                </a:moveTo>
                <a:cubicBezTo>
                  <a:pt x="458307" y="-214485"/>
                  <a:pt x="1250998" y="247477"/>
                  <a:pt x="1919865" y="439565"/>
                </a:cubicBezTo>
                <a:cubicBezTo>
                  <a:pt x="2434745" y="587202"/>
                  <a:pt x="2738486" y="474490"/>
                  <a:pt x="3083503" y="360190"/>
                </a:cubicBezTo>
                <a:cubicBezTo>
                  <a:pt x="3031645" y="672398"/>
                  <a:pt x="2651173" y="1073507"/>
                  <a:pt x="2694565" y="1363490"/>
                </a:cubicBezTo>
                <a:cubicBezTo>
                  <a:pt x="2333673" y="1469853"/>
                  <a:pt x="1755296" y="1249190"/>
                  <a:pt x="1394403" y="1090440"/>
                </a:cubicBezTo>
                <a:cubicBezTo>
                  <a:pt x="801207" y="848082"/>
                  <a:pt x="451216" y="652078"/>
                  <a:pt x="221558" y="876445"/>
                </a:cubicBezTo>
                <a:cubicBezTo>
                  <a:pt x="142183" y="641495"/>
                  <a:pt x="-101023" y="350665"/>
                  <a:pt x="46615" y="115715"/>
                </a:cubicBezTo>
                <a:close/>
              </a:path>
            </a:pathLst>
          </a:custGeom>
          <a:gradFill flip="none" rotWithShape="1">
            <a:gsLst>
              <a:gs pos="0">
                <a:srgbClr val="F2C12E">
                  <a:shade val="30000"/>
                  <a:satMod val="115000"/>
                </a:srgbClr>
              </a:gs>
              <a:gs pos="50000">
                <a:srgbClr val="F2C12E">
                  <a:shade val="67500"/>
                  <a:satMod val="115000"/>
                </a:srgbClr>
              </a:gs>
              <a:gs pos="100000">
                <a:srgbClr val="F2C12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3"/>
          <p:cNvSpPr txBox="1"/>
          <p:nvPr/>
        </p:nvSpPr>
        <p:spPr>
          <a:xfrm>
            <a:off x="611560" y="533606"/>
            <a:ext cx="482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FAG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：表单自动生成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864379" y="1533524"/>
            <a:ext cx="965435" cy="3419475"/>
          </a:xfrm>
          <a:custGeom>
            <a:avLst/>
            <a:gdLst>
              <a:gd name="connsiteX0" fmla="*/ 387350 w 704850"/>
              <a:gd name="connsiteY0" fmla="*/ 0 h 3397250"/>
              <a:gd name="connsiteX1" fmla="*/ 0 w 704850"/>
              <a:gd name="connsiteY1" fmla="*/ 495300 h 3397250"/>
              <a:gd name="connsiteX2" fmla="*/ 19050 w 704850"/>
              <a:gd name="connsiteY2" fmla="*/ 711200 h 3397250"/>
              <a:gd name="connsiteX3" fmla="*/ 482600 w 704850"/>
              <a:gd name="connsiteY3" fmla="*/ 3352800 h 3397250"/>
              <a:gd name="connsiteX4" fmla="*/ 704850 w 704850"/>
              <a:gd name="connsiteY4" fmla="*/ 3397250 h 3397250"/>
              <a:gd name="connsiteX5" fmla="*/ 393700 w 704850"/>
              <a:gd name="connsiteY5" fmla="*/ 165100 h 3397250"/>
              <a:gd name="connsiteX6" fmla="*/ 387350 w 704850"/>
              <a:gd name="connsiteY6" fmla="*/ 0 h 3397250"/>
              <a:gd name="connsiteX0-1" fmla="*/ 387350 w 784331"/>
              <a:gd name="connsiteY0-2" fmla="*/ 0 h 3397250"/>
              <a:gd name="connsiteX1-3" fmla="*/ 0 w 784331"/>
              <a:gd name="connsiteY1-4" fmla="*/ 495300 h 3397250"/>
              <a:gd name="connsiteX2-5" fmla="*/ 19050 w 784331"/>
              <a:gd name="connsiteY2-6" fmla="*/ 711200 h 3397250"/>
              <a:gd name="connsiteX3-7" fmla="*/ 482600 w 784331"/>
              <a:gd name="connsiteY3-8" fmla="*/ 3352800 h 3397250"/>
              <a:gd name="connsiteX4-9" fmla="*/ 704850 w 784331"/>
              <a:gd name="connsiteY4-10" fmla="*/ 3397250 h 3397250"/>
              <a:gd name="connsiteX5-11" fmla="*/ 393700 w 784331"/>
              <a:gd name="connsiteY5-12" fmla="*/ 165100 h 3397250"/>
              <a:gd name="connsiteX6-13" fmla="*/ 387350 w 784331"/>
              <a:gd name="connsiteY6-14" fmla="*/ 0 h 3397250"/>
              <a:gd name="connsiteX0-15" fmla="*/ 387350 w 784331"/>
              <a:gd name="connsiteY0-16" fmla="*/ 0 h 3397250"/>
              <a:gd name="connsiteX1-17" fmla="*/ 0 w 784331"/>
              <a:gd name="connsiteY1-18" fmla="*/ 495300 h 3397250"/>
              <a:gd name="connsiteX2-19" fmla="*/ 19050 w 784331"/>
              <a:gd name="connsiteY2-20" fmla="*/ 711200 h 3397250"/>
              <a:gd name="connsiteX3-21" fmla="*/ 482600 w 784331"/>
              <a:gd name="connsiteY3-22" fmla="*/ 3352800 h 3397250"/>
              <a:gd name="connsiteX4-23" fmla="*/ 704850 w 784331"/>
              <a:gd name="connsiteY4-24" fmla="*/ 3397250 h 3397250"/>
              <a:gd name="connsiteX5-25" fmla="*/ 393700 w 784331"/>
              <a:gd name="connsiteY5-26" fmla="*/ 165100 h 3397250"/>
              <a:gd name="connsiteX6-27" fmla="*/ 387350 w 784331"/>
              <a:gd name="connsiteY6-28" fmla="*/ 0 h 3397250"/>
              <a:gd name="connsiteX0-29" fmla="*/ 428625 w 784331"/>
              <a:gd name="connsiteY0-30" fmla="*/ 0 h 3419475"/>
              <a:gd name="connsiteX1-31" fmla="*/ 0 w 784331"/>
              <a:gd name="connsiteY1-32" fmla="*/ 517525 h 3419475"/>
              <a:gd name="connsiteX2-33" fmla="*/ 19050 w 784331"/>
              <a:gd name="connsiteY2-34" fmla="*/ 733425 h 3419475"/>
              <a:gd name="connsiteX3-35" fmla="*/ 482600 w 784331"/>
              <a:gd name="connsiteY3-36" fmla="*/ 3375025 h 3419475"/>
              <a:gd name="connsiteX4-37" fmla="*/ 704850 w 784331"/>
              <a:gd name="connsiteY4-38" fmla="*/ 3419475 h 3419475"/>
              <a:gd name="connsiteX5-39" fmla="*/ 393700 w 784331"/>
              <a:gd name="connsiteY5-40" fmla="*/ 187325 h 3419475"/>
              <a:gd name="connsiteX6-41" fmla="*/ 428625 w 784331"/>
              <a:gd name="connsiteY6-42" fmla="*/ 0 h 3419475"/>
              <a:gd name="connsiteX0-43" fmla="*/ 428625 w 784331"/>
              <a:gd name="connsiteY0-44" fmla="*/ 0 h 3419475"/>
              <a:gd name="connsiteX1-45" fmla="*/ 0 w 784331"/>
              <a:gd name="connsiteY1-46" fmla="*/ 517525 h 3419475"/>
              <a:gd name="connsiteX2-47" fmla="*/ 19050 w 784331"/>
              <a:gd name="connsiteY2-48" fmla="*/ 733425 h 3419475"/>
              <a:gd name="connsiteX3-49" fmla="*/ 482600 w 784331"/>
              <a:gd name="connsiteY3-50" fmla="*/ 3375025 h 3419475"/>
              <a:gd name="connsiteX4-51" fmla="*/ 704850 w 784331"/>
              <a:gd name="connsiteY4-52" fmla="*/ 3419475 h 3419475"/>
              <a:gd name="connsiteX5-53" fmla="*/ 393700 w 784331"/>
              <a:gd name="connsiteY5-54" fmla="*/ 187325 h 3419475"/>
              <a:gd name="connsiteX6-55" fmla="*/ 428625 w 784331"/>
              <a:gd name="connsiteY6-56" fmla="*/ 0 h 3419475"/>
              <a:gd name="connsiteX0-57" fmla="*/ 428625 w 784331"/>
              <a:gd name="connsiteY0-58" fmla="*/ 0 h 3419475"/>
              <a:gd name="connsiteX1-59" fmla="*/ 0 w 784331"/>
              <a:gd name="connsiteY1-60" fmla="*/ 517525 h 3419475"/>
              <a:gd name="connsiteX2-61" fmla="*/ 19050 w 784331"/>
              <a:gd name="connsiteY2-62" fmla="*/ 733425 h 3419475"/>
              <a:gd name="connsiteX3-63" fmla="*/ 482600 w 784331"/>
              <a:gd name="connsiteY3-64" fmla="*/ 3375025 h 3419475"/>
              <a:gd name="connsiteX4-65" fmla="*/ 704850 w 784331"/>
              <a:gd name="connsiteY4-66" fmla="*/ 3419475 h 3419475"/>
              <a:gd name="connsiteX5-67" fmla="*/ 393700 w 784331"/>
              <a:gd name="connsiteY5-68" fmla="*/ 187325 h 3419475"/>
              <a:gd name="connsiteX6-69" fmla="*/ 428625 w 784331"/>
              <a:gd name="connsiteY6-70" fmla="*/ 0 h 3419475"/>
              <a:gd name="connsiteX0-71" fmla="*/ 438597 w 794303"/>
              <a:gd name="connsiteY0-72" fmla="*/ 0 h 3419475"/>
              <a:gd name="connsiteX1-73" fmla="*/ 9972 w 794303"/>
              <a:gd name="connsiteY1-74" fmla="*/ 517525 h 3419475"/>
              <a:gd name="connsiteX2-75" fmla="*/ 29022 w 794303"/>
              <a:gd name="connsiteY2-76" fmla="*/ 733425 h 3419475"/>
              <a:gd name="connsiteX3-77" fmla="*/ 492572 w 794303"/>
              <a:gd name="connsiteY3-78" fmla="*/ 3375025 h 3419475"/>
              <a:gd name="connsiteX4-79" fmla="*/ 714822 w 794303"/>
              <a:gd name="connsiteY4-80" fmla="*/ 3419475 h 3419475"/>
              <a:gd name="connsiteX5-81" fmla="*/ 403672 w 794303"/>
              <a:gd name="connsiteY5-82" fmla="*/ 187325 h 3419475"/>
              <a:gd name="connsiteX6-83" fmla="*/ 438597 w 794303"/>
              <a:gd name="connsiteY6-84" fmla="*/ 0 h 3419475"/>
              <a:gd name="connsiteX0-85" fmla="*/ 438597 w 794303"/>
              <a:gd name="connsiteY0-86" fmla="*/ 0 h 3419475"/>
              <a:gd name="connsiteX1-87" fmla="*/ 9972 w 794303"/>
              <a:gd name="connsiteY1-88" fmla="*/ 517525 h 3419475"/>
              <a:gd name="connsiteX2-89" fmla="*/ 29022 w 794303"/>
              <a:gd name="connsiteY2-90" fmla="*/ 733425 h 3419475"/>
              <a:gd name="connsiteX3-91" fmla="*/ 492572 w 794303"/>
              <a:gd name="connsiteY3-92" fmla="*/ 3375025 h 3419475"/>
              <a:gd name="connsiteX4-93" fmla="*/ 714822 w 794303"/>
              <a:gd name="connsiteY4-94" fmla="*/ 3419475 h 3419475"/>
              <a:gd name="connsiteX5-95" fmla="*/ 403672 w 794303"/>
              <a:gd name="connsiteY5-96" fmla="*/ 187325 h 3419475"/>
              <a:gd name="connsiteX6-97" fmla="*/ 438597 w 794303"/>
              <a:gd name="connsiteY6-98" fmla="*/ 0 h 3419475"/>
              <a:gd name="connsiteX0-99" fmla="*/ 448126 w 803832"/>
              <a:gd name="connsiteY0-100" fmla="*/ 0 h 3419475"/>
              <a:gd name="connsiteX1-101" fmla="*/ 19501 w 803832"/>
              <a:gd name="connsiteY1-102" fmla="*/ 517525 h 3419475"/>
              <a:gd name="connsiteX2-103" fmla="*/ 38551 w 803832"/>
              <a:gd name="connsiteY2-104" fmla="*/ 733425 h 3419475"/>
              <a:gd name="connsiteX3-105" fmla="*/ 502101 w 803832"/>
              <a:gd name="connsiteY3-106" fmla="*/ 3375025 h 3419475"/>
              <a:gd name="connsiteX4-107" fmla="*/ 724351 w 803832"/>
              <a:gd name="connsiteY4-108" fmla="*/ 3419475 h 3419475"/>
              <a:gd name="connsiteX5-109" fmla="*/ 413201 w 803832"/>
              <a:gd name="connsiteY5-110" fmla="*/ 187325 h 3419475"/>
              <a:gd name="connsiteX6-111" fmla="*/ 448126 w 803832"/>
              <a:gd name="connsiteY6-112" fmla="*/ 0 h 3419475"/>
              <a:gd name="connsiteX0-113" fmla="*/ 448126 w 785373"/>
              <a:gd name="connsiteY0-114" fmla="*/ 0 h 3419475"/>
              <a:gd name="connsiteX1-115" fmla="*/ 19501 w 785373"/>
              <a:gd name="connsiteY1-116" fmla="*/ 517525 h 3419475"/>
              <a:gd name="connsiteX2-117" fmla="*/ 38551 w 785373"/>
              <a:gd name="connsiteY2-118" fmla="*/ 733425 h 3419475"/>
              <a:gd name="connsiteX3-119" fmla="*/ 502101 w 785373"/>
              <a:gd name="connsiteY3-120" fmla="*/ 3375025 h 3419475"/>
              <a:gd name="connsiteX4-121" fmla="*/ 724351 w 785373"/>
              <a:gd name="connsiteY4-122" fmla="*/ 3419475 h 3419475"/>
              <a:gd name="connsiteX5-123" fmla="*/ 413201 w 785373"/>
              <a:gd name="connsiteY5-124" fmla="*/ 187325 h 3419475"/>
              <a:gd name="connsiteX6-125" fmla="*/ 448126 w 785373"/>
              <a:gd name="connsiteY6-126" fmla="*/ 0 h 3419475"/>
              <a:gd name="connsiteX0-127" fmla="*/ 448126 w 979400"/>
              <a:gd name="connsiteY0-128" fmla="*/ 0 h 3419475"/>
              <a:gd name="connsiteX1-129" fmla="*/ 19501 w 979400"/>
              <a:gd name="connsiteY1-130" fmla="*/ 517525 h 3419475"/>
              <a:gd name="connsiteX2-131" fmla="*/ 38551 w 979400"/>
              <a:gd name="connsiteY2-132" fmla="*/ 733425 h 3419475"/>
              <a:gd name="connsiteX3-133" fmla="*/ 502101 w 979400"/>
              <a:gd name="connsiteY3-134" fmla="*/ 3375025 h 3419475"/>
              <a:gd name="connsiteX4-135" fmla="*/ 724351 w 979400"/>
              <a:gd name="connsiteY4-136" fmla="*/ 3419475 h 3419475"/>
              <a:gd name="connsiteX5-137" fmla="*/ 413201 w 979400"/>
              <a:gd name="connsiteY5-138" fmla="*/ 187325 h 3419475"/>
              <a:gd name="connsiteX6-139" fmla="*/ 448126 w 979400"/>
              <a:gd name="connsiteY6-140" fmla="*/ 0 h 3419475"/>
              <a:gd name="connsiteX0-141" fmla="*/ 448126 w 963366"/>
              <a:gd name="connsiteY0-142" fmla="*/ 0 h 3419475"/>
              <a:gd name="connsiteX1-143" fmla="*/ 19501 w 963366"/>
              <a:gd name="connsiteY1-144" fmla="*/ 517525 h 3419475"/>
              <a:gd name="connsiteX2-145" fmla="*/ 38551 w 963366"/>
              <a:gd name="connsiteY2-146" fmla="*/ 733425 h 3419475"/>
              <a:gd name="connsiteX3-147" fmla="*/ 502101 w 963366"/>
              <a:gd name="connsiteY3-148" fmla="*/ 3375025 h 3419475"/>
              <a:gd name="connsiteX4-149" fmla="*/ 724351 w 963366"/>
              <a:gd name="connsiteY4-150" fmla="*/ 3419475 h 3419475"/>
              <a:gd name="connsiteX5-151" fmla="*/ 413201 w 963366"/>
              <a:gd name="connsiteY5-152" fmla="*/ 187325 h 3419475"/>
              <a:gd name="connsiteX6-153" fmla="*/ 448126 w 963366"/>
              <a:gd name="connsiteY6-154" fmla="*/ 0 h 3419475"/>
              <a:gd name="connsiteX0-155" fmla="*/ 448126 w 963366"/>
              <a:gd name="connsiteY0-156" fmla="*/ 0 h 3419475"/>
              <a:gd name="connsiteX1-157" fmla="*/ 19501 w 963366"/>
              <a:gd name="connsiteY1-158" fmla="*/ 517525 h 3419475"/>
              <a:gd name="connsiteX2-159" fmla="*/ 38551 w 963366"/>
              <a:gd name="connsiteY2-160" fmla="*/ 733425 h 3419475"/>
              <a:gd name="connsiteX3-161" fmla="*/ 502101 w 963366"/>
              <a:gd name="connsiteY3-162" fmla="*/ 3375025 h 3419475"/>
              <a:gd name="connsiteX4-163" fmla="*/ 724351 w 963366"/>
              <a:gd name="connsiteY4-164" fmla="*/ 3419475 h 3419475"/>
              <a:gd name="connsiteX5-165" fmla="*/ 413201 w 963366"/>
              <a:gd name="connsiteY5-166" fmla="*/ 187325 h 3419475"/>
              <a:gd name="connsiteX6-167" fmla="*/ 448126 w 963366"/>
              <a:gd name="connsiteY6-168" fmla="*/ 0 h 3419475"/>
              <a:gd name="connsiteX0-169" fmla="*/ 448126 w 963366"/>
              <a:gd name="connsiteY0-170" fmla="*/ 0 h 3419475"/>
              <a:gd name="connsiteX1-171" fmla="*/ 19501 w 963366"/>
              <a:gd name="connsiteY1-172" fmla="*/ 517525 h 3419475"/>
              <a:gd name="connsiteX2-173" fmla="*/ 38551 w 963366"/>
              <a:gd name="connsiteY2-174" fmla="*/ 733425 h 3419475"/>
              <a:gd name="connsiteX3-175" fmla="*/ 502101 w 963366"/>
              <a:gd name="connsiteY3-176" fmla="*/ 3375025 h 3419475"/>
              <a:gd name="connsiteX4-177" fmla="*/ 724351 w 963366"/>
              <a:gd name="connsiteY4-178" fmla="*/ 3419475 h 3419475"/>
              <a:gd name="connsiteX5-179" fmla="*/ 413201 w 963366"/>
              <a:gd name="connsiteY5-180" fmla="*/ 187325 h 3419475"/>
              <a:gd name="connsiteX6-181" fmla="*/ 448126 w 963366"/>
              <a:gd name="connsiteY6-182" fmla="*/ 0 h 3419475"/>
              <a:gd name="connsiteX0-183" fmla="*/ 438584 w 953824"/>
              <a:gd name="connsiteY0-184" fmla="*/ 0 h 3419475"/>
              <a:gd name="connsiteX1-185" fmla="*/ 29009 w 953824"/>
              <a:gd name="connsiteY1-186" fmla="*/ 485775 h 3419475"/>
              <a:gd name="connsiteX2-187" fmla="*/ 29009 w 953824"/>
              <a:gd name="connsiteY2-188" fmla="*/ 733425 h 3419475"/>
              <a:gd name="connsiteX3-189" fmla="*/ 492559 w 953824"/>
              <a:gd name="connsiteY3-190" fmla="*/ 3375025 h 3419475"/>
              <a:gd name="connsiteX4-191" fmla="*/ 714809 w 953824"/>
              <a:gd name="connsiteY4-192" fmla="*/ 3419475 h 3419475"/>
              <a:gd name="connsiteX5-193" fmla="*/ 403659 w 953824"/>
              <a:gd name="connsiteY5-194" fmla="*/ 187325 h 3419475"/>
              <a:gd name="connsiteX6-195" fmla="*/ 438584 w 953824"/>
              <a:gd name="connsiteY6-196" fmla="*/ 0 h 3419475"/>
              <a:gd name="connsiteX0-197" fmla="*/ 450195 w 965435"/>
              <a:gd name="connsiteY0-198" fmla="*/ 0 h 3419475"/>
              <a:gd name="connsiteX1-199" fmla="*/ 40620 w 965435"/>
              <a:gd name="connsiteY1-200" fmla="*/ 485775 h 3419475"/>
              <a:gd name="connsiteX2-201" fmla="*/ 40620 w 965435"/>
              <a:gd name="connsiteY2-202" fmla="*/ 733425 h 3419475"/>
              <a:gd name="connsiteX3-203" fmla="*/ 504170 w 965435"/>
              <a:gd name="connsiteY3-204" fmla="*/ 3375025 h 3419475"/>
              <a:gd name="connsiteX4-205" fmla="*/ 726420 w 965435"/>
              <a:gd name="connsiteY4-206" fmla="*/ 3419475 h 3419475"/>
              <a:gd name="connsiteX5-207" fmla="*/ 415270 w 965435"/>
              <a:gd name="connsiteY5-208" fmla="*/ 187325 h 3419475"/>
              <a:gd name="connsiteX6-209" fmla="*/ 450195 w 965435"/>
              <a:gd name="connsiteY6-210" fmla="*/ 0 h 3419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65435" h="3419475">
                <a:moveTo>
                  <a:pt x="450195" y="0"/>
                </a:moveTo>
                <a:cubicBezTo>
                  <a:pt x="367645" y="45508"/>
                  <a:pt x="183495" y="313267"/>
                  <a:pt x="40620" y="485775"/>
                </a:cubicBezTo>
                <a:cubicBezTo>
                  <a:pt x="-19705" y="576792"/>
                  <a:pt x="-7005" y="693208"/>
                  <a:pt x="40620" y="733425"/>
                </a:cubicBezTo>
                <a:cubicBezTo>
                  <a:pt x="525337" y="1452033"/>
                  <a:pt x="705253" y="2323042"/>
                  <a:pt x="504170" y="3375025"/>
                </a:cubicBezTo>
                <a:lnTo>
                  <a:pt x="726420" y="3419475"/>
                </a:lnTo>
                <a:cubicBezTo>
                  <a:pt x="1121178" y="2678642"/>
                  <a:pt x="1033337" y="1182158"/>
                  <a:pt x="415270" y="187325"/>
                </a:cubicBezTo>
                <a:cubicBezTo>
                  <a:pt x="397278" y="138642"/>
                  <a:pt x="423737" y="64558"/>
                  <a:pt x="450195" y="0"/>
                </a:cubicBezTo>
                <a:close/>
              </a:path>
            </a:pathLst>
          </a:custGeom>
          <a:solidFill>
            <a:srgbClr val="F2C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538932" y="2333448"/>
            <a:ext cx="874973" cy="2571749"/>
          </a:xfrm>
          <a:custGeom>
            <a:avLst/>
            <a:gdLst>
              <a:gd name="connsiteX0" fmla="*/ 387350 w 704850"/>
              <a:gd name="connsiteY0" fmla="*/ 0 h 3397250"/>
              <a:gd name="connsiteX1" fmla="*/ 0 w 704850"/>
              <a:gd name="connsiteY1" fmla="*/ 495300 h 3397250"/>
              <a:gd name="connsiteX2" fmla="*/ 19050 w 704850"/>
              <a:gd name="connsiteY2" fmla="*/ 711200 h 3397250"/>
              <a:gd name="connsiteX3" fmla="*/ 482600 w 704850"/>
              <a:gd name="connsiteY3" fmla="*/ 3352800 h 3397250"/>
              <a:gd name="connsiteX4" fmla="*/ 704850 w 704850"/>
              <a:gd name="connsiteY4" fmla="*/ 3397250 h 3397250"/>
              <a:gd name="connsiteX5" fmla="*/ 393700 w 704850"/>
              <a:gd name="connsiteY5" fmla="*/ 165100 h 3397250"/>
              <a:gd name="connsiteX6" fmla="*/ 387350 w 704850"/>
              <a:gd name="connsiteY6" fmla="*/ 0 h 3397250"/>
              <a:gd name="connsiteX0-1" fmla="*/ 387350 w 784331"/>
              <a:gd name="connsiteY0-2" fmla="*/ 0 h 3397250"/>
              <a:gd name="connsiteX1-3" fmla="*/ 0 w 784331"/>
              <a:gd name="connsiteY1-4" fmla="*/ 495300 h 3397250"/>
              <a:gd name="connsiteX2-5" fmla="*/ 19050 w 784331"/>
              <a:gd name="connsiteY2-6" fmla="*/ 711200 h 3397250"/>
              <a:gd name="connsiteX3-7" fmla="*/ 482600 w 784331"/>
              <a:gd name="connsiteY3-8" fmla="*/ 3352800 h 3397250"/>
              <a:gd name="connsiteX4-9" fmla="*/ 704850 w 784331"/>
              <a:gd name="connsiteY4-10" fmla="*/ 3397250 h 3397250"/>
              <a:gd name="connsiteX5-11" fmla="*/ 393700 w 784331"/>
              <a:gd name="connsiteY5-12" fmla="*/ 165100 h 3397250"/>
              <a:gd name="connsiteX6-13" fmla="*/ 387350 w 784331"/>
              <a:gd name="connsiteY6-14" fmla="*/ 0 h 3397250"/>
              <a:gd name="connsiteX0-15" fmla="*/ 387350 w 784331"/>
              <a:gd name="connsiteY0-16" fmla="*/ 0 h 3397250"/>
              <a:gd name="connsiteX1-17" fmla="*/ 0 w 784331"/>
              <a:gd name="connsiteY1-18" fmla="*/ 495300 h 3397250"/>
              <a:gd name="connsiteX2-19" fmla="*/ 19050 w 784331"/>
              <a:gd name="connsiteY2-20" fmla="*/ 711200 h 3397250"/>
              <a:gd name="connsiteX3-21" fmla="*/ 482600 w 784331"/>
              <a:gd name="connsiteY3-22" fmla="*/ 3352800 h 3397250"/>
              <a:gd name="connsiteX4-23" fmla="*/ 704850 w 784331"/>
              <a:gd name="connsiteY4-24" fmla="*/ 3397250 h 3397250"/>
              <a:gd name="connsiteX5-25" fmla="*/ 393700 w 784331"/>
              <a:gd name="connsiteY5-26" fmla="*/ 165100 h 3397250"/>
              <a:gd name="connsiteX6-27" fmla="*/ 387350 w 784331"/>
              <a:gd name="connsiteY6-28" fmla="*/ 0 h 3397250"/>
              <a:gd name="connsiteX0-29" fmla="*/ 428625 w 784331"/>
              <a:gd name="connsiteY0-30" fmla="*/ 0 h 3419475"/>
              <a:gd name="connsiteX1-31" fmla="*/ 0 w 784331"/>
              <a:gd name="connsiteY1-32" fmla="*/ 517525 h 3419475"/>
              <a:gd name="connsiteX2-33" fmla="*/ 19050 w 784331"/>
              <a:gd name="connsiteY2-34" fmla="*/ 733425 h 3419475"/>
              <a:gd name="connsiteX3-35" fmla="*/ 482600 w 784331"/>
              <a:gd name="connsiteY3-36" fmla="*/ 3375025 h 3419475"/>
              <a:gd name="connsiteX4-37" fmla="*/ 704850 w 784331"/>
              <a:gd name="connsiteY4-38" fmla="*/ 3419475 h 3419475"/>
              <a:gd name="connsiteX5-39" fmla="*/ 393700 w 784331"/>
              <a:gd name="connsiteY5-40" fmla="*/ 187325 h 3419475"/>
              <a:gd name="connsiteX6-41" fmla="*/ 428625 w 784331"/>
              <a:gd name="connsiteY6-42" fmla="*/ 0 h 3419475"/>
              <a:gd name="connsiteX0-43" fmla="*/ 428625 w 784331"/>
              <a:gd name="connsiteY0-44" fmla="*/ 0 h 3419475"/>
              <a:gd name="connsiteX1-45" fmla="*/ 0 w 784331"/>
              <a:gd name="connsiteY1-46" fmla="*/ 517525 h 3419475"/>
              <a:gd name="connsiteX2-47" fmla="*/ 19050 w 784331"/>
              <a:gd name="connsiteY2-48" fmla="*/ 733425 h 3419475"/>
              <a:gd name="connsiteX3-49" fmla="*/ 482600 w 784331"/>
              <a:gd name="connsiteY3-50" fmla="*/ 3375025 h 3419475"/>
              <a:gd name="connsiteX4-51" fmla="*/ 704850 w 784331"/>
              <a:gd name="connsiteY4-52" fmla="*/ 3419475 h 3419475"/>
              <a:gd name="connsiteX5-53" fmla="*/ 393700 w 784331"/>
              <a:gd name="connsiteY5-54" fmla="*/ 187325 h 3419475"/>
              <a:gd name="connsiteX6-55" fmla="*/ 428625 w 784331"/>
              <a:gd name="connsiteY6-56" fmla="*/ 0 h 3419475"/>
              <a:gd name="connsiteX0-57" fmla="*/ 428625 w 784331"/>
              <a:gd name="connsiteY0-58" fmla="*/ 0 h 3419475"/>
              <a:gd name="connsiteX1-59" fmla="*/ 0 w 784331"/>
              <a:gd name="connsiteY1-60" fmla="*/ 517525 h 3419475"/>
              <a:gd name="connsiteX2-61" fmla="*/ 19050 w 784331"/>
              <a:gd name="connsiteY2-62" fmla="*/ 733425 h 3419475"/>
              <a:gd name="connsiteX3-63" fmla="*/ 482600 w 784331"/>
              <a:gd name="connsiteY3-64" fmla="*/ 3375025 h 3419475"/>
              <a:gd name="connsiteX4-65" fmla="*/ 704850 w 784331"/>
              <a:gd name="connsiteY4-66" fmla="*/ 3419475 h 3419475"/>
              <a:gd name="connsiteX5-67" fmla="*/ 393700 w 784331"/>
              <a:gd name="connsiteY5-68" fmla="*/ 187325 h 3419475"/>
              <a:gd name="connsiteX6-69" fmla="*/ 428625 w 784331"/>
              <a:gd name="connsiteY6-70" fmla="*/ 0 h 3419475"/>
              <a:gd name="connsiteX0-71" fmla="*/ 438597 w 794303"/>
              <a:gd name="connsiteY0-72" fmla="*/ 0 h 3419475"/>
              <a:gd name="connsiteX1-73" fmla="*/ 9972 w 794303"/>
              <a:gd name="connsiteY1-74" fmla="*/ 517525 h 3419475"/>
              <a:gd name="connsiteX2-75" fmla="*/ 29022 w 794303"/>
              <a:gd name="connsiteY2-76" fmla="*/ 733425 h 3419475"/>
              <a:gd name="connsiteX3-77" fmla="*/ 492572 w 794303"/>
              <a:gd name="connsiteY3-78" fmla="*/ 3375025 h 3419475"/>
              <a:gd name="connsiteX4-79" fmla="*/ 714822 w 794303"/>
              <a:gd name="connsiteY4-80" fmla="*/ 3419475 h 3419475"/>
              <a:gd name="connsiteX5-81" fmla="*/ 403672 w 794303"/>
              <a:gd name="connsiteY5-82" fmla="*/ 187325 h 3419475"/>
              <a:gd name="connsiteX6-83" fmla="*/ 438597 w 794303"/>
              <a:gd name="connsiteY6-84" fmla="*/ 0 h 3419475"/>
              <a:gd name="connsiteX0-85" fmla="*/ 438597 w 794303"/>
              <a:gd name="connsiteY0-86" fmla="*/ 0 h 3419475"/>
              <a:gd name="connsiteX1-87" fmla="*/ 9972 w 794303"/>
              <a:gd name="connsiteY1-88" fmla="*/ 517525 h 3419475"/>
              <a:gd name="connsiteX2-89" fmla="*/ 29022 w 794303"/>
              <a:gd name="connsiteY2-90" fmla="*/ 733425 h 3419475"/>
              <a:gd name="connsiteX3-91" fmla="*/ 492572 w 794303"/>
              <a:gd name="connsiteY3-92" fmla="*/ 3375025 h 3419475"/>
              <a:gd name="connsiteX4-93" fmla="*/ 714822 w 794303"/>
              <a:gd name="connsiteY4-94" fmla="*/ 3419475 h 3419475"/>
              <a:gd name="connsiteX5-95" fmla="*/ 403672 w 794303"/>
              <a:gd name="connsiteY5-96" fmla="*/ 187325 h 3419475"/>
              <a:gd name="connsiteX6-97" fmla="*/ 438597 w 794303"/>
              <a:gd name="connsiteY6-98" fmla="*/ 0 h 3419475"/>
              <a:gd name="connsiteX0-99" fmla="*/ 448126 w 803832"/>
              <a:gd name="connsiteY0-100" fmla="*/ 0 h 3419475"/>
              <a:gd name="connsiteX1-101" fmla="*/ 19501 w 803832"/>
              <a:gd name="connsiteY1-102" fmla="*/ 517525 h 3419475"/>
              <a:gd name="connsiteX2-103" fmla="*/ 38551 w 803832"/>
              <a:gd name="connsiteY2-104" fmla="*/ 733425 h 3419475"/>
              <a:gd name="connsiteX3-105" fmla="*/ 502101 w 803832"/>
              <a:gd name="connsiteY3-106" fmla="*/ 3375025 h 3419475"/>
              <a:gd name="connsiteX4-107" fmla="*/ 724351 w 803832"/>
              <a:gd name="connsiteY4-108" fmla="*/ 3419475 h 3419475"/>
              <a:gd name="connsiteX5-109" fmla="*/ 413201 w 803832"/>
              <a:gd name="connsiteY5-110" fmla="*/ 187325 h 3419475"/>
              <a:gd name="connsiteX6-111" fmla="*/ 448126 w 803832"/>
              <a:gd name="connsiteY6-112" fmla="*/ 0 h 3419475"/>
              <a:gd name="connsiteX0-113" fmla="*/ 448126 w 785373"/>
              <a:gd name="connsiteY0-114" fmla="*/ 0 h 3419475"/>
              <a:gd name="connsiteX1-115" fmla="*/ 19501 w 785373"/>
              <a:gd name="connsiteY1-116" fmla="*/ 517525 h 3419475"/>
              <a:gd name="connsiteX2-117" fmla="*/ 38551 w 785373"/>
              <a:gd name="connsiteY2-118" fmla="*/ 733425 h 3419475"/>
              <a:gd name="connsiteX3-119" fmla="*/ 502101 w 785373"/>
              <a:gd name="connsiteY3-120" fmla="*/ 3375025 h 3419475"/>
              <a:gd name="connsiteX4-121" fmla="*/ 724351 w 785373"/>
              <a:gd name="connsiteY4-122" fmla="*/ 3419475 h 3419475"/>
              <a:gd name="connsiteX5-123" fmla="*/ 413201 w 785373"/>
              <a:gd name="connsiteY5-124" fmla="*/ 187325 h 3419475"/>
              <a:gd name="connsiteX6-125" fmla="*/ 448126 w 785373"/>
              <a:gd name="connsiteY6-126" fmla="*/ 0 h 3419475"/>
              <a:gd name="connsiteX0-127" fmla="*/ 448126 w 979400"/>
              <a:gd name="connsiteY0-128" fmla="*/ 0 h 3419475"/>
              <a:gd name="connsiteX1-129" fmla="*/ 19501 w 979400"/>
              <a:gd name="connsiteY1-130" fmla="*/ 517525 h 3419475"/>
              <a:gd name="connsiteX2-131" fmla="*/ 38551 w 979400"/>
              <a:gd name="connsiteY2-132" fmla="*/ 733425 h 3419475"/>
              <a:gd name="connsiteX3-133" fmla="*/ 502101 w 979400"/>
              <a:gd name="connsiteY3-134" fmla="*/ 3375025 h 3419475"/>
              <a:gd name="connsiteX4-135" fmla="*/ 724351 w 979400"/>
              <a:gd name="connsiteY4-136" fmla="*/ 3419475 h 3419475"/>
              <a:gd name="connsiteX5-137" fmla="*/ 413201 w 979400"/>
              <a:gd name="connsiteY5-138" fmla="*/ 187325 h 3419475"/>
              <a:gd name="connsiteX6-139" fmla="*/ 448126 w 979400"/>
              <a:gd name="connsiteY6-140" fmla="*/ 0 h 3419475"/>
              <a:gd name="connsiteX0-141" fmla="*/ 448126 w 963366"/>
              <a:gd name="connsiteY0-142" fmla="*/ 0 h 3419475"/>
              <a:gd name="connsiteX1-143" fmla="*/ 19501 w 963366"/>
              <a:gd name="connsiteY1-144" fmla="*/ 517525 h 3419475"/>
              <a:gd name="connsiteX2-145" fmla="*/ 38551 w 963366"/>
              <a:gd name="connsiteY2-146" fmla="*/ 733425 h 3419475"/>
              <a:gd name="connsiteX3-147" fmla="*/ 502101 w 963366"/>
              <a:gd name="connsiteY3-148" fmla="*/ 3375025 h 3419475"/>
              <a:gd name="connsiteX4-149" fmla="*/ 724351 w 963366"/>
              <a:gd name="connsiteY4-150" fmla="*/ 3419475 h 3419475"/>
              <a:gd name="connsiteX5-151" fmla="*/ 413201 w 963366"/>
              <a:gd name="connsiteY5-152" fmla="*/ 187325 h 3419475"/>
              <a:gd name="connsiteX6-153" fmla="*/ 448126 w 963366"/>
              <a:gd name="connsiteY6-154" fmla="*/ 0 h 3419475"/>
              <a:gd name="connsiteX0-155" fmla="*/ 448126 w 963366"/>
              <a:gd name="connsiteY0-156" fmla="*/ 0 h 3419475"/>
              <a:gd name="connsiteX1-157" fmla="*/ 19501 w 963366"/>
              <a:gd name="connsiteY1-158" fmla="*/ 517525 h 3419475"/>
              <a:gd name="connsiteX2-159" fmla="*/ 38551 w 963366"/>
              <a:gd name="connsiteY2-160" fmla="*/ 733425 h 3419475"/>
              <a:gd name="connsiteX3-161" fmla="*/ 502101 w 963366"/>
              <a:gd name="connsiteY3-162" fmla="*/ 3375025 h 3419475"/>
              <a:gd name="connsiteX4-163" fmla="*/ 724351 w 963366"/>
              <a:gd name="connsiteY4-164" fmla="*/ 3419475 h 3419475"/>
              <a:gd name="connsiteX5-165" fmla="*/ 413201 w 963366"/>
              <a:gd name="connsiteY5-166" fmla="*/ 187325 h 3419475"/>
              <a:gd name="connsiteX6-167" fmla="*/ 448126 w 963366"/>
              <a:gd name="connsiteY6-168" fmla="*/ 0 h 3419475"/>
              <a:gd name="connsiteX0-169" fmla="*/ 448126 w 963366"/>
              <a:gd name="connsiteY0-170" fmla="*/ 0 h 3419475"/>
              <a:gd name="connsiteX1-171" fmla="*/ 19501 w 963366"/>
              <a:gd name="connsiteY1-172" fmla="*/ 517525 h 3419475"/>
              <a:gd name="connsiteX2-173" fmla="*/ 38551 w 963366"/>
              <a:gd name="connsiteY2-174" fmla="*/ 733425 h 3419475"/>
              <a:gd name="connsiteX3-175" fmla="*/ 502101 w 963366"/>
              <a:gd name="connsiteY3-176" fmla="*/ 3375025 h 3419475"/>
              <a:gd name="connsiteX4-177" fmla="*/ 724351 w 963366"/>
              <a:gd name="connsiteY4-178" fmla="*/ 3419475 h 3419475"/>
              <a:gd name="connsiteX5-179" fmla="*/ 413201 w 963366"/>
              <a:gd name="connsiteY5-180" fmla="*/ 187325 h 3419475"/>
              <a:gd name="connsiteX6-181" fmla="*/ 448126 w 963366"/>
              <a:gd name="connsiteY6-182" fmla="*/ 0 h 3419475"/>
              <a:gd name="connsiteX0-183" fmla="*/ 448126 w 1015030"/>
              <a:gd name="connsiteY0-184" fmla="*/ 0 h 3448314"/>
              <a:gd name="connsiteX1-185" fmla="*/ 19501 w 1015030"/>
              <a:gd name="connsiteY1-186" fmla="*/ 517525 h 3448314"/>
              <a:gd name="connsiteX2-187" fmla="*/ 38551 w 1015030"/>
              <a:gd name="connsiteY2-188" fmla="*/ 733425 h 3448314"/>
              <a:gd name="connsiteX3-189" fmla="*/ 502101 w 1015030"/>
              <a:gd name="connsiteY3-190" fmla="*/ 3375025 h 3448314"/>
              <a:gd name="connsiteX4-191" fmla="*/ 801214 w 1015030"/>
              <a:gd name="connsiteY4-192" fmla="*/ 3448314 h 3448314"/>
              <a:gd name="connsiteX5-193" fmla="*/ 413201 w 1015030"/>
              <a:gd name="connsiteY5-194" fmla="*/ 187325 h 3448314"/>
              <a:gd name="connsiteX6-195" fmla="*/ 448126 w 1015030"/>
              <a:gd name="connsiteY6-196" fmla="*/ 0 h 3448314"/>
              <a:gd name="connsiteX0-197" fmla="*/ 448126 w 1042262"/>
              <a:gd name="connsiteY0-198" fmla="*/ 0 h 3375025"/>
              <a:gd name="connsiteX1-199" fmla="*/ 19501 w 1042262"/>
              <a:gd name="connsiteY1-200" fmla="*/ 517525 h 3375025"/>
              <a:gd name="connsiteX2-201" fmla="*/ 38551 w 1042262"/>
              <a:gd name="connsiteY2-202" fmla="*/ 733425 h 3375025"/>
              <a:gd name="connsiteX3-203" fmla="*/ 502101 w 1042262"/>
              <a:gd name="connsiteY3-204" fmla="*/ 3375025 h 3375025"/>
              <a:gd name="connsiteX4-205" fmla="*/ 839645 w 1042262"/>
              <a:gd name="connsiteY4-206" fmla="*/ 3337078 h 3375025"/>
              <a:gd name="connsiteX5-207" fmla="*/ 413201 w 1042262"/>
              <a:gd name="connsiteY5-208" fmla="*/ 187325 h 3375025"/>
              <a:gd name="connsiteX6-209" fmla="*/ 448126 w 1042262"/>
              <a:gd name="connsiteY6-210" fmla="*/ 0 h 3375025"/>
              <a:gd name="connsiteX0-211" fmla="*/ 448126 w 1042262"/>
              <a:gd name="connsiteY0-212" fmla="*/ 0 h 3337078"/>
              <a:gd name="connsiteX1-213" fmla="*/ 19501 w 1042262"/>
              <a:gd name="connsiteY1-214" fmla="*/ 517525 h 3337078"/>
              <a:gd name="connsiteX2-215" fmla="*/ 38551 w 1042262"/>
              <a:gd name="connsiteY2-216" fmla="*/ 733425 h 3337078"/>
              <a:gd name="connsiteX3-217" fmla="*/ 547520 w 1042262"/>
              <a:gd name="connsiteY3-218" fmla="*/ 3300868 h 3337078"/>
              <a:gd name="connsiteX4-219" fmla="*/ 839645 w 1042262"/>
              <a:gd name="connsiteY4-220" fmla="*/ 3337078 h 3337078"/>
              <a:gd name="connsiteX5-221" fmla="*/ 413201 w 1042262"/>
              <a:gd name="connsiteY5-222" fmla="*/ 187325 h 3337078"/>
              <a:gd name="connsiteX6-223" fmla="*/ 448126 w 1042262"/>
              <a:gd name="connsiteY6-224" fmla="*/ 0 h 3337078"/>
              <a:gd name="connsiteX0-225" fmla="*/ 448126 w 1042262"/>
              <a:gd name="connsiteY0-226" fmla="*/ 0 h 3337078"/>
              <a:gd name="connsiteX1-227" fmla="*/ 19501 w 1042262"/>
              <a:gd name="connsiteY1-228" fmla="*/ 517525 h 3337078"/>
              <a:gd name="connsiteX2-229" fmla="*/ 38551 w 1042262"/>
              <a:gd name="connsiteY2-230" fmla="*/ 733425 h 3337078"/>
              <a:gd name="connsiteX3-231" fmla="*/ 547520 w 1042262"/>
              <a:gd name="connsiteY3-232" fmla="*/ 3300868 h 3337078"/>
              <a:gd name="connsiteX4-233" fmla="*/ 839645 w 1042262"/>
              <a:gd name="connsiteY4-234" fmla="*/ 3337078 h 3337078"/>
              <a:gd name="connsiteX5-235" fmla="*/ 413201 w 1042262"/>
              <a:gd name="connsiteY5-236" fmla="*/ 187325 h 3337078"/>
              <a:gd name="connsiteX6-237" fmla="*/ 448126 w 1042262"/>
              <a:gd name="connsiteY6-238" fmla="*/ 0 h 3337078"/>
              <a:gd name="connsiteX0-239" fmla="*/ 448126 w 981830"/>
              <a:gd name="connsiteY0-240" fmla="*/ 0 h 3337078"/>
              <a:gd name="connsiteX1-241" fmla="*/ 19501 w 981830"/>
              <a:gd name="connsiteY1-242" fmla="*/ 517525 h 3337078"/>
              <a:gd name="connsiteX2-243" fmla="*/ 38551 w 981830"/>
              <a:gd name="connsiteY2-244" fmla="*/ 733425 h 3337078"/>
              <a:gd name="connsiteX3-245" fmla="*/ 547520 w 981830"/>
              <a:gd name="connsiteY3-246" fmla="*/ 3300868 h 3337078"/>
              <a:gd name="connsiteX4-247" fmla="*/ 839645 w 981830"/>
              <a:gd name="connsiteY4-248" fmla="*/ 3337078 h 3337078"/>
              <a:gd name="connsiteX5-249" fmla="*/ 413201 w 981830"/>
              <a:gd name="connsiteY5-250" fmla="*/ 187325 h 3337078"/>
              <a:gd name="connsiteX6-251" fmla="*/ 448126 w 981830"/>
              <a:gd name="connsiteY6-252" fmla="*/ 0 h 3337078"/>
              <a:gd name="connsiteX0-253" fmla="*/ 432079 w 965783"/>
              <a:gd name="connsiteY0-254" fmla="*/ 0 h 3337078"/>
              <a:gd name="connsiteX1-255" fmla="*/ 41886 w 965783"/>
              <a:gd name="connsiteY1-256" fmla="*/ 534004 h 3337078"/>
              <a:gd name="connsiteX2-257" fmla="*/ 22504 w 965783"/>
              <a:gd name="connsiteY2-258" fmla="*/ 733425 h 3337078"/>
              <a:gd name="connsiteX3-259" fmla="*/ 531473 w 965783"/>
              <a:gd name="connsiteY3-260" fmla="*/ 3300868 h 3337078"/>
              <a:gd name="connsiteX4-261" fmla="*/ 823598 w 965783"/>
              <a:gd name="connsiteY4-262" fmla="*/ 3337078 h 3337078"/>
              <a:gd name="connsiteX5-263" fmla="*/ 397154 w 965783"/>
              <a:gd name="connsiteY5-264" fmla="*/ 187325 h 3337078"/>
              <a:gd name="connsiteX6-265" fmla="*/ 432079 w 965783"/>
              <a:gd name="connsiteY6-266" fmla="*/ 0 h 3337078"/>
              <a:gd name="connsiteX0-267" fmla="*/ 419819 w 953523"/>
              <a:gd name="connsiteY0-268" fmla="*/ 0 h 3337078"/>
              <a:gd name="connsiteX1-269" fmla="*/ 29626 w 953523"/>
              <a:gd name="connsiteY1-270" fmla="*/ 534004 h 3337078"/>
              <a:gd name="connsiteX2-271" fmla="*/ 28586 w 953523"/>
              <a:gd name="connsiteY2-272" fmla="*/ 767413 h 3337078"/>
              <a:gd name="connsiteX3-273" fmla="*/ 519213 w 953523"/>
              <a:gd name="connsiteY3-274" fmla="*/ 3300868 h 3337078"/>
              <a:gd name="connsiteX4-275" fmla="*/ 811338 w 953523"/>
              <a:gd name="connsiteY4-276" fmla="*/ 3337078 h 3337078"/>
              <a:gd name="connsiteX5-277" fmla="*/ 384894 w 953523"/>
              <a:gd name="connsiteY5-278" fmla="*/ 187325 h 3337078"/>
              <a:gd name="connsiteX6-279" fmla="*/ 419819 w 953523"/>
              <a:gd name="connsiteY6-280" fmla="*/ 0 h 3337078"/>
              <a:gd name="connsiteX0-281" fmla="*/ 419819 w 953523"/>
              <a:gd name="connsiteY0-282" fmla="*/ 0 h 3337078"/>
              <a:gd name="connsiteX1-283" fmla="*/ 29626 w 953523"/>
              <a:gd name="connsiteY1-284" fmla="*/ 534004 h 3337078"/>
              <a:gd name="connsiteX2-285" fmla="*/ 28586 w 953523"/>
              <a:gd name="connsiteY2-286" fmla="*/ 767413 h 3337078"/>
              <a:gd name="connsiteX3-287" fmla="*/ 519213 w 953523"/>
              <a:gd name="connsiteY3-288" fmla="*/ 3300868 h 3337078"/>
              <a:gd name="connsiteX4-289" fmla="*/ 811338 w 953523"/>
              <a:gd name="connsiteY4-290" fmla="*/ 3337078 h 3337078"/>
              <a:gd name="connsiteX5-291" fmla="*/ 384894 w 953523"/>
              <a:gd name="connsiteY5-292" fmla="*/ 187325 h 3337078"/>
              <a:gd name="connsiteX6-293" fmla="*/ 419819 w 953523"/>
              <a:gd name="connsiteY6-294" fmla="*/ 0 h 3337078"/>
              <a:gd name="connsiteX0-295" fmla="*/ 420915 w 954619"/>
              <a:gd name="connsiteY0-296" fmla="*/ 0 h 3337078"/>
              <a:gd name="connsiteX1-297" fmla="*/ 30722 w 954619"/>
              <a:gd name="connsiteY1-298" fmla="*/ 534004 h 3337078"/>
              <a:gd name="connsiteX2-299" fmla="*/ 29682 w 954619"/>
              <a:gd name="connsiteY2-300" fmla="*/ 767413 h 3337078"/>
              <a:gd name="connsiteX3-301" fmla="*/ 520309 w 954619"/>
              <a:gd name="connsiteY3-302" fmla="*/ 3300868 h 3337078"/>
              <a:gd name="connsiteX4-303" fmla="*/ 812434 w 954619"/>
              <a:gd name="connsiteY4-304" fmla="*/ 3337078 h 3337078"/>
              <a:gd name="connsiteX5-305" fmla="*/ 385990 w 954619"/>
              <a:gd name="connsiteY5-306" fmla="*/ 187325 h 3337078"/>
              <a:gd name="connsiteX6-307" fmla="*/ 420915 w 954619"/>
              <a:gd name="connsiteY6-308" fmla="*/ 0 h 3337078"/>
              <a:gd name="connsiteX0-309" fmla="*/ 429114 w 962818"/>
              <a:gd name="connsiteY0-310" fmla="*/ 0 h 3337078"/>
              <a:gd name="connsiteX1-311" fmla="*/ 38921 w 962818"/>
              <a:gd name="connsiteY1-312" fmla="*/ 534004 h 3337078"/>
              <a:gd name="connsiteX2-313" fmla="*/ 37881 w 962818"/>
              <a:gd name="connsiteY2-314" fmla="*/ 767413 h 3337078"/>
              <a:gd name="connsiteX3-315" fmla="*/ 528508 w 962818"/>
              <a:gd name="connsiteY3-316" fmla="*/ 3300868 h 3337078"/>
              <a:gd name="connsiteX4-317" fmla="*/ 820633 w 962818"/>
              <a:gd name="connsiteY4-318" fmla="*/ 3337078 h 3337078"/>
              <a:gd name="connsiteX5-319" fmla="*/ 394189 w 962818"/>
              <a:gd name="connsiteY5-320" fmla="*/ 187325 h 3337078"/>
              <a:gd name="connsiteX6-321" fmla="*/ 429114 w 962818"/>
              <a:gd name="connsiteY6-322" fmla="*/ 0 h 3337078"/>
              <a:gd name="connsiteX0-323" fmla="*/ 429114 w 962818"/>
              <a:gd name="connsiteY0-324" fmla="*/ 0 h 3337078"/>
              <a:gd name="connsiteX1-325" fmla="*/ 38921 w 962818"/>
              <a:gd name="connsiteY1-326" fmla="*/ 534004 h 3337078"/>
              <a:gd name="connsiteX2-327" fmla="*/ 37881 w 962818"/>
              <a:gd name="connsiteY2-328" fmla="*/ 767413 h 3337078"/>
              <a:gd name="connsiteX3-329" fmla="*/ 528508 w 962818"/>
              <a:gd name="connsiteY3-330" fmla="*/ 3300868 h 3337078"/>
              <a:gd name="connsiteX4-331" fmla="*/ 820633 w 962818"/>
              <a:gd name="connsiteY4-332" fmla="*/ 3337078 h 3337078"/>
              <a:gd name="connsiteX5-333" fmla="*/ 394189 w 962818"/>
              <a:gd name="connsiteY5-334" fmla="*/ 187325 h 3337078"/>
              <a:gd name="connsiteX6-335" fmla="*/ 429114 w 962818"/>
              <a:gd name="connsiteY6-336" fmla="*/ 0 h 3337078"/>
              <a:gd name="connsiteX0-337" fmla="*/ 429114 w 962818"/>
              <a:gd name="connsiteY0-338" fmla="*/ 0 h 3337078"/>
              <a:gd name="connsiteX1-339" fmla="*/ 38921 w 962818"/>
              <a:gd name="connsiteY1-340" fmla="*/ 534004 h 3337078"/>
              <a:gd name="connsiteX2-341" fmla="*/ 37881 w 962818"/>
              <a:gd name="connsiteY2-342" fmla="*/ 767413 h 3337078"/>
              <a:gd name="connsiteX3-343" fmla="*/ 554711 w 962818"/>
              <a:gd name="connsiteY3-344" fmla="*/ 3300869 h 3337078"/>
              <a:gd name="connsiteX4-345" fmla="*/ 820633 w 962818"/>
              <a:gd name="connsiteY4-346" fmla="*/ 3337078 h 3337078"/>
              <a:gd name="connsiteX5-347" fmla="*/ 394189 w 962818"/>
              <a:gd name="connsiteY5-348" fmla="*/ 187325 h 3337078"/>
              <a:gd name="connsiteX6-349" fmla="*/ 429114 w 962818"/>
              <a:gd name="connsiteY6-350" fmla="*/ 0 h 33370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62818" h="3337078">
                <a:moveTo>
                  <a:pt x="429114" y="0"/>
                </a:moveTo>
                <a:cubicBezTo>
                  <a:pt x="320361" y="42418"/>
                  <a:pt x="181796" y="361496"/>
                  <a:pt x="38921" y="534004"/>
                </a:cubicBezTo>
                <a:cubicBezTo>
                  <a:pt x="-13237" y="616518"/>
                  <a:pt x="-12364" y="699387"/>
                  <a:pt x="37881" y="767413"/>
                </a:cubicBezTo>
                <a:cubicBezTo>
                  <a:pt x="522598" y="1529280"/>
                  <a:pt x="727844" y="2310683"/>
                  <a:pt x="554711" y="3300869"/>
                </a:cubicBezTo>
                <a:lnTo>
                  <a:pt x="820633" y="3337078"/>
                </a:lnTo>
                <a:cubicBezTo>
                  <a:pt x="1079134" y="2686881"/>
                  <a:pt x="1012256" y="1182158"/>
                  <a:pt x="394189" y="187325"/>
                </a:cubicBezTo>
                <a:cubicBezTo>
                  <a:pt x="376197" y="138642"/>
                  <a:pt x="402656" y="64558"/>
                  <a:pt x="429114" y="0"/>
                </a:cubicBezTo>
                <a:close/>
              </a:path>
            </a:pathLst>
          </a:custGeom>
          <a:solidFill>
            <a:srgbClr val="5EB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308162" y="3221990"/>
            <a:ext cx="743403" cy="1898471"/>
          </a:xfrm>
          <a:custGeom>
            <a:avLst/>
            <a:gdLst>
              <a:gd name="connsiteX0" fmla="*/ 387350 w 704850"/>
              <a:gd name="connsiteY0" fmla="*/ 0 h 3397250"/>
              <a:gd name="connsiteX1" fmla="*/ 0 w 704850"/>
              <a:gd name="connsiteY1" fmla="*/ 495300 h 3397250"/>
              <a:gd name="connsiteX2" fmla="*/ 19050 w 704850"/>
              <a:gd name="connsiteY2" fmla="*/ 711200 h 3397250"/>
              <a:gd name="connsiteX3" fmla="*/ 482600 w 704850"/>
              <a:gd name="connsiteY3" fmla="*/ 3352800 h 3397250"/>
              <a:gd name="connsiteX4" fmla="*/ 704850 w 704850"/>
              <a:gd name="connsiteY4" fmla="*/ 3397250 h 3397250"/>
              <a:gd name="connsiteX5" fmla="*/ 393700 w 704850"/>
              <a:gd name="connsiteY5" fmla="*/ 165100 h 3397250"/>
              <a:gd name="connsiteX6" fmla="*/ 387350 w 704850"/>
              <a:gd name="connsiteY6" fmla="*/ 0 h 3397250"/>
              <a:gd name="connsiteX0-1" fmla="*/ 387350 w 784331"/>
              <a:gd name="connsiteY0-2" fmla="*/ 0 h 3397250"/>
              <a:gd name="connsiteX1-3" fmla="*/ 0 w 784331"/>
              <a:gd name="connsiteY1-4" fmla="*/ 495300 h 3397250"/>
              <a:gd name="connsiteX2-5" fmla="*/ 19050 w 784331"/>
              <a:gd name="connsiteY2-6" fmla="*/ 711200 h 3397250"/>
              <a:gd name="connsiteX3-7" fmla="*/ 482600 w 784331"/>
              <a:gd name="connsiteY3-8" fmla="*/ 3352800 h 3397250"/>
              <a:gd name="connsiteX4-9" fmla="*/ 704850 w 784331"/>
              <a:gd name="connsiteY4-10" fmla="*/ 3397250 h 3397250"/>
              <a:gd name="connsiteX5-11" fmla="*/ 393700 w 784331"/>
              <a:gd name="connsiteY5-12" fmla="*/ 165100 h 3397250"/>
              <a:gd name="connsiteX6-13" fmla="*/ 387350 w 784331"/>
              <a:gd name="connsiteY6-14" fmla="*/ 0 h 3397250"/>
              <a:gd name="connsiteX0-15" fmla="*/ 387350 w 784331"/>
              <a:gd name="connsiteY0-16" fmla="*/ 0 h 3397250"/>
              <a:gd name="connsiteX1-17" fmla="*/ 0 w 784331"/>
              <a:gd name="connsiteY1-18" fmla="*/ 495300 h 3397250"/>
              <a:gd name="connsiteX2-19" fmla="*/ 19050 w 784331"/>
              <a:gd name="connsiteY2-20" fmla="*/ 711200 h 3397250"/>
              <a:gd name="connsiteX3-21" fmla="*/ 482600 w 784331"/>
              <a:gd name="connsiteY3-22" fmla="*/ 3352800 h 3397250"/>
              <a:gd name="connsiteX4-23" fmla="*/ 704850 w 784331"/>
              <a:gd name="connsiteY4-24" fmla="*/ 3397250 h 3397250"/>
              <a:gd name="connsiteX5-25" fmla="*/ 393700 w 784331"/>
              <a:gd name="connsiteY5-26" fmla="*/ 165100 h 3397250"/>
              <a:gd name="connsiteX6-27" fmla="*/ 387350 w 784331"/>
              <a:gd name="connsiteY6-28" fmla="*/ 0 h 3397250"/>
              <a:gd name="connsiteX0-29" fmla="*/ 428625 w 784331"/>
              <a:gd name="connsiteY0-30" fmla="*/ 0 h 3419475"/>
              <a:gd name="connsiteX1-31" fmla="*/ 0 w 784331"/>
              <a:gd name="connsiteY1-32" fmla="*/ 517525 h 3419475"/>
              <a:gd name="connsiteX2-33" fmla="*/ 19050 w 784331"/>
              <a:gd name="connsiteY2-34" fmla="*/ 733425 h 3419475"/>
              <a:gd name="connsiteX3-35" fmla="*/ 482600 w 784331"/>
              <a:gd name="connsiteY3-36" fmla="*/ 3375025 h 3419475"/>
              <a:gd name="connsiteX4-37" fmla="*/ 704850 w 784331"/>
              <a:gd name="connsiteY4-38" fmla="*/ 3419475 h 3419475"/>
              <a:gd name="connsiteX5-39" fmla="*/ 393700 w 784331"/>
              <a:gd name="connsiteY5-40" fmla="*/ 187325 h 3419475"/>
              <a:gd name="connsiteX6-41" fmla="*/ 428625 w 784331"/>
              <a:gd name="connsiteY6-42" fmla="*/ 0 h 3419475"/>
              <a:gd name="connsiteX0-43" fmla="*/ 428625 w 784331"/>
              <a:gd name="connsiteY0-44" fmla="*/ 0 h 3419475"/>
              <a:gd name="connsiteX1-45" fmla="*/ 0 w 784331"/>
              <a:gd name="connsiteY1-46" fmla="*/ 517525 h 3419475"/>
              <a:gd name="connsiteX2-47" fmla="*/ 19050 w 784331"/>
              <a:gd name="connsiteY2-48" fmla="*/ 733425 h 3419475"/>
              <a:gd name="connsiteX3-49" fmla="*/ 482600 w 784331"/>
              <a:gd name="connsiteY3-50" fmla="*/ 3375025 h 3419475"/>
              <a:gd name="connsiteX4-51" fmla="*/ 704850 w 784331"/>
              <a:gd name="connsiteY4-52" fmla="*/ 3419475 h 3419475"/>
              <a:gd name="connsiteX5-53" fmla="*/ 393700 w 784331"/>
              <a:gd name="connsiteY5-54" fmla="*/ 187325 h 3419475"/>
              <a:gd name="connsiteX6-55" fmla="*/ 428625 w 784331"/>
              <a:gd name="connsiteY6-56" fmla="*/ 0 h 3419475"/>
              <a:gd name="connsiteX0-57" fmla="*/ 428625 w 784331"/>
              <a:gd name="connsiteY0-58" fmla="*/ 0 h 3419475"/>
              <a:gd name="connsiteX1-59" fmla="*/ 0 w 784331"/>
              <a:gd name="connsiteY1-60" fmla="*/ 517525 h 3419475"/>
              <a:gd name="connsiteX2-61" fmla="*/ 19050 w 784331"/>
              <a:gd name="connsiteY2-62" fmla="*/ 733425 h 3419475"/>
              <a:gd name="connsiteX3-63" fmla="*/ 482600 w 784331"/>
              <a:gd name="connsiteY3-64" fmla="*/ 3375025 h 3419475"/>
              <a:gd name="connsiteX4-65" fmla="*/ 704850 w 784331"/>
              <a:gd name="connsiteY4-66" fmla="*/ 3419475 h 3419475"/>
              <a:gd name="connsiteX5-67" fmla="*/ 393700 w 784331"/>
              <a:gd name="connsiteY5-68" fmla="*/ 187325 h 3419475"/>
              <a:gd name="connsiteX6-69" fmla="*/ 428625 w 784331"/>
              <a:gd name="connsiteY6-70" fmla="*/ 0 h 3419475"/>
              <a:gd name="connsiteX0-71" fmla="*/ 438597 w 794303"/>
              <a:gd name="connsiteY0-72" fmla="*/ 0 h 3419475"/>
              <a:gd name="connsiteX1-73" fmla="*/ 9972 w 794303"/>
              <a:gd name="connsiteY1-74" fmla="*/ 517525 h 3419475"/>
              <a:gd name="connsiteX2-75" fmla="*/ 29022 w 794303"/>
              <a:gd name="connsiteY2-76" fmla="*/ 733425 h 3419475"/>
              <a:gd name="connsiteX3-77" fmla="*/ 492572 w 794303"/>
              <a:gd name="connsiteY3-78" fmla="*/ 3375025 h 3419475"/>
              <a:gd name="connsiteX4-79" fmla="*/ 714822 w 794303"/>
              <a:gd name="connsiteY4-80" fmla="*/ 3419475 h 3419475"/>
              <a:gd name="connsiteX5-81" fmla="*/ 403672 w 794303"/>
              <a:gd name="connsiteY5-82" fmla="*/ 187325 h 3419475"/>
              <a:gd name="connsiteX6-83" fmla="*/ 438597 w 794303"/>
              <a:gd name="connsiteY6-84" fmla="*/ 0 h 3419475"/>
              <a:gd name="connsiteX0-85" fmla="*/ 438597 w 794303"/>
              <a:gd name="connsiteY0-86" fmla="*/ 0 h 3419475"/>
              <a:gd name="connsiteX1-87" fmla="*/ 9972 w 794303"/>
              <a:gd name="connsiteY1-88" fmla="*/ 517525 h 3419475"/>
              <a:gd name="connsiteX2-89" fmla="*/ 29022 w 794303"/>
              <a:gd name="connsiteY2-90" fmla="*/ 733425 h 3419475"/>
              <a:gd name="connsiteX3-91" fmla="*/ 492572 w 794303"/>
              <a:gd name="connsiteY3-92" fmla="*/ 3375025 h 3419475"/>
              <a:gd name="connsiteX4-93" fmla="*/ 714822 w 794303"/>
              <a:gd name="connsiteY4-94" fmla="*/ 3419475 h 3419475"/>
              <a:gd name="connsiteX5-95" fmla="*/ 403672 w 794303"/>
              <a:gd name="connsiteY5-96" fmla="*/ 187325 h 3419475"/>
              <a:gd name="connsiteX6-97" fmla="*/ 438597 w 794303"/>
              <a:gd name="connsiteY6-98" fmla="*/ 0 h 3419475"/>
              <a:gd name="connsiteX0-99" fmla="*/ 448126 w 803832"/>
              <a:gd name="connsiteY0-100" fmla="*/ 0 h 3419475"/>
              <a:gd name="connsiteX1-101" fmla="*/ 19501 w 803832"/>
              <a:gd name="connsiteY1-102" fmla="*/ 517525 h 3419475"/>
              <a:gd name="connsiteX2-103" fmla="*/ 38551 w 803832"/>
              <a:gd name="connsiteY2-104" fmla="*/ 733425 h 3419475"/>
              <a:gd name="connsiteX3-105" fmla="*/ 502101 w 803832"/>
              <a:gd name="connsiteY3-106" fmla="*/ 3375025 h 3419475"/>
              <a:gd name="connsiteX4-107" fmla="*/ 724351 w 803832"/>
              <a:gd name="connsiteY4-108" fmla="*/ 3419475 h 3419475"/>
              <a:gd name="connsiteX5-109" fmla="*/ 413201 w 803832"/>
              <a:gd name="connsiteY5-110" fmla="*/ 187325 h 3419475"/>
              <a:gd name="connsiteX6-111" fmla="*/ 448126 w 803832"/>
              <a:gd name="connsiteY6-112" fmla="*/ 0 h 3419475"/>
              <a:gd name="connsiteX0-113" fmla="*/ 448126 w 785373"/>
              <a:gd name="connsiteY0-114" fmla="*/ 0 h 3419475"/>
              <a:gd name="connsiteX1-115" fmla="*/ 19501 w 785373"/>
              <a:gd name="connsiteY1-116" fmla="*/ 517525 h 3419475"/>
              <a:gd name="connsiteX2-117" fmla="*/ 38551 w 785373"/>
              <a:gd name="connsiteY2-118" fmla="*/ 733425 h 3419475"/>
              <a:gd name="connsiteX3-119" fmla="*/ 502101 w 785373"/>
              <a:gd name="connsiteY3-120" fmla="*/ 3375025 h 3419475"/>
              <a:gd name="connsiteX4-121" fmla="*/ 724351 w 785373"/>
              <a:gd name="connsiteY4-122" fmla="*/ 3419475 h 3419475"/>
              <a:gd name="connsiteX5-123" fmla="*/ 413201 w 785373"/>
              <a:gd name="connsiteY5-124" fmla="*/ 187325 h 3419475"/>
              <a:gd name="connsiteX6-125" fmla="*/ 448126 w 785373"/>
              <a:gd name="connsiteY6-126" fmla="*/ 0 h 3419475"/>
              <a:gd name="connsiteX0-127" fmla="*/ 448126 w 979400"/>
              <a:gd name="connsiteY0-128" fmla="*/ 0 h 3419475"/>
              <a:gd name="connsiteX1-129" fmla="*/ 19501 w 979400"/>
              <a:gd name="connsiteY1-130" fmla="*/ 517525 h 3419475"/>
              <a:gd name="connsiteX2-131" fmla="*/ 38551 w 979400"/>
              <a:gd name="connsiteY2-132" fmla="*/ 733425 h 3419475"/>
              <a:gd name="connsiteX3-133" fmla="*/ 502101 w 979400"/>
              <a:gd name="connsiteY3-134" fmla="*/ 3375025 h 3419475"/>
              <a:gd name="connsiteX4-135" fmla="*/ 724351 w 979400"/>
              <a:gd name="connsiteY4-136" fmla="*/ 3419475 h 3419475"/>
              <a:gd name="connsiteX5-137" fmla="*/ 413201 w 979400"/>
              <a:gd name="connsiteY5-138" fmla="*/ 187325 h 3419475"/>
              <a:gd name="connsiteX6-139" fmla="*/ 448126 w 979400"/>
              <a:gd name="connsiteY6-140" fmla="*/ 0 h 3419475"/>
              <a:gd name="connsiteX0-141" fmla="*/ 448126 w 963366"/>
              <a:gd name="connsiteY0-142" fmla="*/ 0 h 3419475"/>
              <a:gd name="connsiteX1-143" fmla="*/ 19501 w 963366"/>
              <a:gd name="connsiteY1-144" fmla="*/ 517525 h 3419475"/>
              <a:gd name="connsiteX2-145" fmla="*/ 38551 w 963366"/>
              <a:gd name="connsiteY2-146" fmla="*/ 733425 h 3419475"/>
              <a:gd name="connsiteX3-147" fmla="*/ 502101 w 963366"/>
              <a:gd name="connsiteY3-148" fmla="*/ 3375025 h 3419475"/>
              <a:gd name="connsiteX4-149" fmla="*/ 724351 w 963366"/>
              <a:gd name="connsiteY4-150" fmla="*/ 3419475 h 3419475"/>
              <a:gd name="connsiteX5-151" fmla="*/ 413201 w 963366"/>
              <a:gd name="connsiteY5-152" fmla="*/ 187325 h 3419475"/>
              <a:gd name="connsiteX6-153" fmla="*/ 448126 w 963366"/>
              <a:gd name="connsiteY6-154" fmla="*/ 0 h 3419475"/>
              <a:gd name="connsiteX0-155" fmla="*/ 448126 w 963366"/>
              <a:gd name="connsiteY0-156" fmla="*/ 0 h 3419475"/>
              <a:gd name="connsiteX1-157" fmla="*/ 19501 w 963366"/>
              <a:gd name="connsiteY1-158" fmla="*/ 517525 h 3419475"/>
              <a:gd name="connsiteX2-159" fmla="*/ 38551 w 963366"/>
              <a:gd name="connsiteY2-160" fmla="*/ 733425 h 3419475"/>
              <a:gd name="connsiteX3-161" fmla="*/ 502101 w 963366"/>
              <a:gd name="connsiteY3-162" fmla="*/ 3375025 h 3419475"/>
              <a:gd name="connsiteX4-163" fmla="*/ 724351 w 963366"/>
              <a:gd name="connsiteY4-164" fmla="*/ 3419475 h 3419475"/>
              <a:gd name="connsiteX5-165" fmla="*/ 413201 w 963366"/>
              <a:gd name="connsiteY5-166" fmla="*/ 187325 h 3419475"/>
              <a:gd name="connsiteX6-167" fmla="*/ 448126 w 963366"/>
              <a:gd name="connsiteY6-168" fmla="*/ 0 h 3419475"/>
              <a:gd name="connsiteX0-169" fmla="*/ 448126 w 963366"/>
              <a:gd name="connsiteY0-170" fmla="*/ 0 h 3419475"/>
              <a:gd name="connsiteX1-171" fmla="*/ 19501 w 963366"/>
              <a:gd name="connsiteY1-172" fmla="*/ 517525 h 3419475"/>
              <a:gd name="connsiteX2-173" fmla="*/ 38551 w 963366"/>
              <a:gd name="connsiteY2-174" fmla="*/ 733425 h 3419475"/>
              <a:gd name="connsiteX3-175" fmla="*/ 502101 w 963366"/>
              <a:gd name="connsiteY3-176" fmla="*/ 3375025 h 3419475"/>
              <a:gd name="connsiteX4-177" fmla="*/ 724351 w 963366"/>
              <a:gd name="connsiteY4-178" fmla="*/ 3419475 h 3419475"/>
              <a:gd name="connsiteX5-179" fmla="*/ 413201 w 963366"/>
              <a:gd name="connsiteY5-180" fmla="*/ 187325 h 3419475"/>
              <a:gd name="connsiteX6-181" fmla="*/ 448126 w 963366"/>
              <a:gd name="connsiteY6-182" fmla="*/ 0 h 3419475"/>
              <a:gd name="connsiteX0-183" fmla="*/ 448126 w 1015030"/>
              <a:gd name="connsiteY0-184" fmla="*/ 0 h 3448314"/>
              <a:gd name="connsiteX1-185" fmla="*/ 19501 w 1015030"/>
              <a:gd name="connsiteY1-186" fmla="*/ 517525 h 3448314"/>
              <a:gd name="connsiteX2-187" fmla="*/ 38551 w 1015030"/>
              <a:gd name="connsiteY2-188" fmla="*/ 733425 h 3448314"/>
              <a:gd name="connsiteX3-189" fmla="*/ 502101 w 1015030"/>
              <a:gd name="connsiteY3-190" fmla="*/ 3375025 h 3448314"/>
              <a:gd name="connsiteX4-191" fmla="*/ 801214 w 1015030"/>
              <a:gd name="connsiteY4-192" fmla="*/ 3448314 h 3448314"/>
              <a:gd name="connsiteX5-193" fmla="*/ 413201 w 1015030"/>
              <a:gd name="connsiteY5-194" fmla="*/ 187325 h 3448314"/>
              <a:gd name="connsiteX6-195" fmla="*/ 448126 w 1015030"/>
              <a:gd name="connsiteY6-196" fmla="*/ 0 h 3448314"/>
              <a:gd name="connsiteX0-197" fmla="*/ 448126 w 1042262"/>
              <a:gd name="connsiteY0-198" fmla="*/ 0 h 3375025"/>
              <a:gd name="connsiteX1-199" fmla="*/ 19501 w 1042262"/>
              <a:gd name="connsiteY1-200" fmla="*/ 517525 h 3375025"/>
              <a:gd name="connsiteX2-201" fmla="*/ 38551 w 1042262"/>
              <a:gd name="connsiteY2-202" fmla="*/ 733425 h 3375025"/>
              <a:gd name="connsiteX3-203" fmla="*/ 502101 w 1042262"/>
              <a:gd name="connsiteY3-204" fmla="*/ 3375025 h 3375025"/>
              <a:gd name="connsiteX4-205" fmla="*/ 839645 w 1042262"/>
              <a:gd name="connsiteY4-206" fmla="*/ 3337078 h 3375025"/>
              <a:gd name="connsiteX5-207" fmla="*/ 413201 w 1042262"/>
              <a:gd name="connsiteY5-208" fmla="*/ 187325 h 3375025"/>
              <a:gd name="connsiteX6-209" fmla="*/ 448126 w 1042262"/>
              <a:gd name="connsiteY6-210" fmla="*/ 0 h 3375025"/>
              <a:gd name="connsiteX0-211" fmla="*/ 448126 w 1042262"/>
              <a:gd name="connsiteY0-212" fmla="*/ 0 h 3337078"/>
              <a:gd name="connsiteX1-213" fmla="*/ 19501 w 1042262"/>
              <a:gd name="connsiteY1-214" fmla="*/ 517525 h 3337078"/>
              <a:gd name="connsiteX2-215" fmla="*/ 38551 w 1042262"/>
              <a:gd name="connsiteY2-216" fmla="*/ 733425 h 3337078"/>
              <a:gd name="connsiteX3-217" fmla="*/ 547520 w 1042262"/>
              <a:gd name="connsiteY3-218" fmla="*/ 3300868 h 3337078"/>
              <a:gd name="connsiteX4-219" fmla="*/ 839645 w 1042262"/>
              <a:gd name="connsiteY4-220" fmla="*/ 3337078 h 3337078"/>
              <a:gd name="connsiteX5-221" fmla="*/ 413201 w 1042262"/>
              <a:gd name="connsiteY5-222" fmla="*/ 187325 h 3337078"/>
              <a:gd name="connsiteX6-223" fmla="*/ 448126 w 1042262"/>
              <a:gd name="connsiteY6-224" fmla="*/ 0 h 3337078"/>
              <a:gd name="connsiteX0-225" fmla="*/ 448126 w 1042262"/>
              <a:gd name="connsiteY0-226" fmla="*/ 0 h 3337078"/>
              <a:gd name="connsiteX1-227" fmla="*/ 19501 w 1042262"/>
              <a:gd name="connsiteY1-228" fmla="*/ 517525 h 3337078"/>
              <a:gd name="connsiteX2-229" fmla="*/ 38551 w 1042262"/>
              <a:gd name="connsiteY2-230" fmla="*/ 733425 h 3337078"/>
              <a:gd name="connsiteX3-231" fmla="*/ 547520 w 1042262"/>
              <a:gd name="connsiteY3-232" fmla="*/ 3300868 h 3337078"/>
              <a:gd name="connsiteX4-233" fmla="*/ 839645 w 1042262"/>
              <a:gd name="connsiteY4-234" fmla="*/ 3337078 h 3337078"/>
              <a:gd name="connsiteX5-235" fmla="*/ 413201 w 1042262"/>
              <a:gd name="connsiteY5-236" fmla="*/ 187325 h 3337078"/>
              <a:gd name="connsiteX6-237" fmla="*/ 448126 w 1042262"/>
              <a:gd name="connsiteY6-238" fmla="*/ 0 h 3337078"/>
              <a:gd name="connsiteX0-239" fmla="*/ 448126 w 981830"/>
              <a:gd name="connsiteY0-240" fmla="*/ 0 h 3337078"/>
              <a:gd name="connsiteX1-241" fmla="*/ 19501 w 981830"/>
              <a:gd name="connsiteY1-242" fmla="*/ 517525 h 3337078"/>
              <a:gd name="connsiteX2-243" fmla="*/ 38551 w 981830"/>
              <a:gd name="connsiteY2-244" fmla="*/ 733425 h 3337078"/>
              <a:gd name="connsiteX3-245" fmla="*/ 547520 w 981830"/>
              <a:gd name="connsiteY3-246" fmla="*/ 3300868 h 3337078"/>
              <a:gd name="connsiteX4-247" fmla="*/ 839645 w 981830"/>
              <a:gd name="connsiteY4-248" fmla="*/ 3337078 h 3337078"/>
              <a:gd name="connsiteX5-249" fmla="*/ 413201 w 981830"/>
              <a:gd name="connsiteY5-250" fmla="*/ 187325 h 3337078"/>
              <a:gd name="connsiteX6-251" fmla="*/ 448126 w 981830"/>
              <a:gd name="connsiteY6-252" fmla="*/ 0 h 3337078"/>
              <a:gd name="connsiteX0-253" fmla="*/ 432079 w 965783"/>
              <a:gd name="connsiteY0-254" fmla="*/ 0 h 3337078"/>
              <a:gd name="connsiteX1-255" fmla="*/ 41886 w 965783"/>
              <a:gd name="connsiteY1-256" fmla="*/ 534004 h 3337078"/>
              <a:gd name="connsiteX2-257" fmla="*/ 22504 w 965783"/>
              <a:gd name="connsiteY2-258" fmla="*/ 733425 h 3337078"/>
              <a:gd name="connsiteX3-259" fmla="*/ 531473 w 965783"/>
              <a:gd name="connsiteY3-260" fmla="*/ 3300868 h 3337078"/>
              <a:gd name="connsiteX4-261" fmla="*/ 823598 w 965783"/>
              <a:gd name="connsiteY4-262" fmla="*/ 3337078 h 3337078"/>
              <a:gd name="connsiteX5-263" fmla="*/ 397154 w 965783"/>
              <a:gd name="connsiteY5-264" fmla="*/ 187325 h 3337078"/>
              <a:gd name="connsiteX6-265" fmla="*/ 432079 w 965783"/>
              <a:gd name="connsiteY6-266" fmla="*/ 0 h 3337078"/>
              <a:gd name="connsiteX0-267" fmla="*/ 419819 w 953523"/>
              <a:gd name="connsiteY0-268" fmla="*/ 0 h 3337078"/>
              <a:gd name="connsiteX1-269" fmla="*/ 29626 w 953523"/>
              <a:gd name="connsiteY1-270" fmla="*/ 534004 h 3337078"/>
              <a:gd name="connsiteX2-271" fmla="*/ 28586 w 953523"/>
              <a:gd name="connsiteY2-272" fmla="*/ 767413 h 3337078"/>
              <a:gd name="connsiteX3-273" fmla="*/ 519213 w 953523"/>
              <a:gd name="connsiteY3-274" fmla="*/ 3300868 h 3337078"/>
              <a:gd name="connsiteX4-275" fmla="*/ 811338 w 953523"/>
              <a:gd name="connsiteY4-276" fmla="*/ 3337078 h 3337078"/>
              <a:gd name="connsiteX5-277" fmla="*/ 384894 w 953523"/>
              <a:gd name="connsiteY5-278" fmla="*/ 187325 h 3337078"/>
              <a:gd name="connsiteX6-279" fmla="*/ 419819 w 953523"/>
              <a:gd name="connsiteY6-280" fmla="*/ 0 h 3337078"/>
              <a:gd name="connsiteX0-281" fmla="*/ 419819 w 953523"/>
              <a:gd name="connsiteY0-282" fmla="*/ 0 h 3337078"/>
              <a:gd name="connsiteX1-283" fmla="*/ 29626 w 953523"/>
              <a:gd name="connsiteY1-284" fmla="*/ 534004 h 3337078"/>
              <a:gd name="connsiteX2-285" fmla="*/ 28586 w 953523"/>
              <a:gd name="connsiteY2-286" fmla="*/ 767413 h 3337078"/>
              <a:gd name="connsiteX3-287" fmla="*/ 519213 w 953523"/>
              <a:gd name="connsiteY3-288" fmla="*/ 3300868 h 3337078"/>
              <a:gd name="connsiteX4-289" fmla="*/ 811338 w 953523"/>
              <a:gd name="connsiteY4-290" fmla="*/ 3337078 h 3337078"/>
              <a:gd name="connsiteX5-291" fmla="*/ 384894 w 953523"/>
              <a:gd name="connsiteY5-292" fmla="*/ 187325 h 3337078"/>
              <a:gd name="connsiteX6-293" fmla="*/ 419819 w 953523"/>
              <a:gd name="connsiteY6-294" fmla="*/ 0 h 3337078"/>
              <a:gd name="connsiteX0-295" fmla="*/ 420915 w 954619"/>
              <a:gd name="connsiteY0-296" fmla="*/ 0 h 3337078"/>
              <a:gd name="connsiteX1-297" fmla="*/ 30722 w 954619"/>
              <a:gd name="connsiteY1-298" fmla="*/ 534004 h 3337078"/>
              <a:gd name="connsiteX2-299" fmla="*/ 29682 w 954619"/>
              <a:gd name="connsiteY2-300" fmla="*/ 767413 h 3337078"/>
              <a:gd name="connsiteX3-301" fmla="*/ 520309 w 954619"/>
              <a:gd name="connsiteY3-302" fmla="*/ 3300868 h 3337078"/>
              <a:gd name="connsiteX4-303" fmla="*/ 812434 w 954619"/>
              <a:gd name="connsiteY4-304" fmla="*/ 3337078 h 3337078"/>
              <a:gd name="connsiteX5-305" fmla="*/ 385990 w 954619"/>
              <a:gd name="connsiteY5-306" fmla="*/ 187325 h 3337078"/>
              <a:gd name="connsiteX6-307" fmla="*/ 420915 w 954619"/>
              <a:gd name="connsiteY6-308" fmla="*/ 0 h 3337078"/>
              <a:gd name="connsiteX0-309" fmla="*/ 429114 w 962818"/>
              <a:gd name="connsiteY0-310" fmla="*/ 0 h 3337078"/>
              <a:gd name="connsiteX1-311" fmla="*/ 38921 w 962818"/>
              <a:gd name="connsiteY1-312" fmla="*/ 534004 h 3337078"/>
              <a:gd name="connsiteX2-313" fmla="*/ 37881 w 962818"/>
              <a:gd name="connsiteY2-314" fmla="*/ 767413 h 3337078"/>
              <a:gd name="connsiteX3-315" fmla="*/ 528508 w 962818"/>
              <a:gd name="connsiteY3-316" fmla="*/ 3300868 h 3337078"/>
              <a:gd name="connsiteX4-317" fmla="*/ 820633 w 962818"/>
              <a:gd name="connsiteY4-318" fmla="*/ 3337078 h 3337078"/>
              <a:gd name="connsiteX5-319" fmla="*/ 394189 w 962818"/>
              <a:gd name="connsiteY5-320" fmla="*/ 187325 h 3337078"/>
              <a:gd name="connsiteX6-321" fmla="*/ 429114 w 962818"/>
              <a:gd name="connsiteY6-322" fmla="*/ 0 h 3337078"/>
              <a:gd name="connsiteX0-323" fmla="*/ 429114 w 962818"/>
              <a:gd name="connsiteY0-324" fmla="*/ 0 h 3337078"/>
              <a:gd name="connsiteX1-325" fmla="*/ 38921 w 962818"/>
              <a:gd name="connsiteY1-326" fmla="*/ 534004 h 3337078"/>
              <a:gd name="connsiteX2-327" fmla="*/ 37881 w 962818"/>
              <a:gd name="connsiteY2-328" fmla="*/ 767413 h 3337078"/>
              <a:gd name="connsiteX3-329" fmla="*/ 528508 w 962818"/>
              <a:gd name="connsiteY3-330" fmla="*/ 3300868 h 3337078"/>
              <a:gd name="connsiteX4-331" fmla="*/ 820633 w 962818"/>
              <a:gd name="connsiteY4-332" fmla="*/ 3337078 h 3337078"/>
              <a:gd name="connsiteX5-333" fmla="*/ 394189 w 962818"/>
              <a:gd name="connsiteY5-334" fmla="*/ 187325 h 3337078"/>
              <a:gd name="connsiteX6-335" fmla="*/ 429114 w 962818"/>
              <a:gd name="connsiteY6-336" fmla="*/ 0 h 3337078"/>
              <a:gd name="connsiteX0-337" fmla="*/ 403970 w 937674"/>
              <a:gd name="connsiteY0-338" fmla="*/ 0 h 3337078"/>
              <a:gd name="connsiteX1-339" fmla="*/ 13777 w 937674"/>
              <a:gd name="connsiteY1-340" fmla="*/ 534004 h 3337078"/>
              <a:gd name="connsiteX2-341" fmla="*/ 121044 w 937674"/>
              <a:gd name="connsiteY2-342" fmla="*/ 879783 h 3337078"/>
              <a:gd name="connsiteX3-343" fmla="*/ 503364 w 937674"/>
              <a:gd name="connsiteY3-344" fmla="*/ 3300868 h 3337078"/>
              <a:gd name="connsiteX4-345" fmla="*/ 795489 w 937674"/>
              <a:gd name="connsiteY4-346" fmla="*/ 3337078 h 3337078"/>
              <a:gd name="connsiteX5-347" fmla="*/ 369045 w 937674"/>
              <a:gd name="connsiteY5-348" fmla="*/ 187325 h 3337078"/>
              <a:gd name="connsiteX6-349" fmla="*/ 403970 w 937674"/>
              <a:gd name="connsiteY6-350" fmla="*/ 0 h 3337078"/>
              <a:gd name="connsiteX0-351" fmla="*/ 330626 w 864330"/>
              <a:gd name="connsiteY0-352" fmla="*/ 0 h 3337078"/>
              <a:gd name="connsiteX1-353" fmla="*/ 31271 w 864330"/>
              <a:gd name="connsiteY1-354" fmla="*/ 556478 h 3337078"/>
              <a:gd name="connsiteX2-355" fmla="*/ 47700 w 864330"/>
              <a:gd name="connsiteY2-356" fmla="*/ 879783 h 3337078"/>
              <a:gd name="connsiteX3-357" fmla="*/ 430020 w 864330"/>
              <a:gd name="connsiteY3-358" fmla="*/ 3300868 h 3337078"/>
              <a:gd name="connsiteX4-359" fmla="*/ 722145 w 864330"/>
              <a:gd name="connsiteY4-360" fmla="*/ 3337078 h 3337078"/>
              <a:gd name="connsiteX5-361" fmla="*/ 295701 w 864330"/>
              <a:gd name="connsiteY5-362" fmla="*/ 187325 h 3337078"/>
              <a:gd name="connsiteX6-363" fmla="*/ 330626 w 864330"/>
              <a:gd name="connsiteY6-364" fmla="*/ 0 h 3337078"/>
              <a:gd name="connsiteX0-365" fmla="*/ 330626 w 873742"/>
              <a:gd name="connsiteY0-366" fmla="*/ 0 h 3337078"/>
              <a:gd name="connsiteX1-367" fmla="*/ 31271 w 873742"/>
              <a:gd name="connsiteY1-368" fmla="*/ 556478 h 3337078"/>
              <a:gd name="connsiteX2-369" fmla="*/ 47700 w 873742"/>
              <a:gd name="connsiteY2-370" fmla="*/ 879783 h 3337078"/>
              <a:gd name="connsiteX3-371" fmla="*/ 430020 w 873742"/>
              <a:gd name="connsiteY3-372" fmla="*/ 3300868 h 3337078"/>
              <a:gd name="connsiteX4-373" fmla="*/ 722145 w 873742"/>
              <a:gd name="connsiteY4-374" fmla="*/ 3337078 h 3337078"/>
              <a:gd name="connsiteX5-375" fmla="*/ 327145 w 873742"/>
              <a:gd name="connsiteY5-376" fmla="*/ 226655 h 3337078"/>
              <a:gd name="connsiteX6-377" fmla="*/ 330626 w 873742"/>
              <a:gd name="connsiteY6-378" fmla="*/ 0 h 3337078"/>
              <a:gd name="connsiteX0-379" fmla="*/ 369058 w 873742"/>
              <a:gd name="connsiteY0-380" fmla="*/ 0 h 3359552"/>
              <a:gd name="connsiteX1-381" fmla="*/ 31271 w 873742"/>
              <a:gd name="connsiteY1-382" fmla="*/ 578952 h 3359552"/>
              <a:gd name="connsiteX2-383" fmla="*/ 47700 w 873742"/>
              <a:gd name="connsiteY2-384" fmla="*/ 902257 h 3359552"/>
              <a:gd name="connsiteX3-385" fmla="*/ 430020 w 873742"/>
              <a:gd name="connsiteY3-386" fmla="*/ 3323342 h 3359552"/>
              <a:gd name="connsiteX4-387" fmla="*/ 722145 w 873742"/>
              <a:gd name="connsiteY4-388" fmla="*/ 3359552 h 3359552"/>
              <a:gd name="connsiteX5-389" fmla="*/ 327145 w 873742"/>
              <a:gd name="connsiteY5-390" fmla="*/ 249129 h 3359552"/>
              <a:gd name="connsiteX6-391" fmla="*/ 369058 w 873742"/>
              <a:gd name="connsiteY6-392" fmla="*/ 0 h 3359552"/>
              <a:gd name="connsiteX0-393" fmla="*/ 369058 w 873742"/>
              <a:gd name="connsiteY0-394" fmla="*/ 0 h 3359552"/>
              <a:gd name="connsiteX1-395" fmla="*/ 31271 w 873742"/>
              <a:gd name="connsiteY1-396" fmla="*/ 578952 h 3359552"/>
              <a:gd name="connsiteX2-397" fmla="*/ 47700 w 873742"/>
              <a:gd name="connsiteY2-398" fmla="*/ 902257 h 3359552"/>
              <a:gd name="connsiteX3-399" fmla="*/ 430020 w 873742"/>
              <a:gd name="connsiteY3-400" fmla="*/ 3323342 h 3359552"/>
              <a:gd name="connsiteX4-401" fmla="*/ 722145 w 873742"/>
              <a:gd name="connsiteY4-402" fmla="*/ 3359552 h 3359552"/>
              <a:gd name="connsiteX5-403" fmla="*/ 327145 w 873742"/>
              <a:gd name="connsiteY5-404" fmla="*/ 249129 h 3359552"/>
              <a:gd name="connsiteX6-405" fmla="*/ 369058 w 873742"/>
              <a:gd name="connsiteY6-406" fmla="*/ 0 h 3359552"/>
              <a:gd name="connsiteX0-407" fmla="*/ 369058 w 882784"/>
              <a:gd name="connsiteY0-408" fmla="*/ 0 h 3359552"/>
              <a:gd name="connsiteX1-409" fmla="*/ 31271 w 882784"/>
              <a:gd name="connsiteY1-410" fmla="*/ 578952 h 3359552"/>
              <a:gd name="connsiteX2-411" fmla="*/ 47700 w 882784"/>
              <a:gd name="connsiteY2-412" fmla="*/ 902257 h 3359552"/>
              <a:gd name="connsiteX3-413" fmla="*/ 430020 w 882784"/>
              <a:gd name="connsiteY3-414" fmla="*/ 3323342 h 3359552"/>
              <a:gd name="connsiteX4-415" fmla="*/ 722145 w 882784"/>
              <a:gd name="connsiteY4-416" fmla="*/ 3359552 h 3359552"/>
              <a:gd name="connsiteX5-417" fmla="*/ 355095 w 882784"/>
              <a:gd name="connsiteY5-418" fmla="*/ 294077 h 3359552"/>
              <a:gd name="connsiteX6-419" fmla="*/ 369058 w 882784"/>
              <a:gd name="connsiteY6-420" fmla="*/ 0 h 3359552"/>
              <a:gd name="connsiteX0-421" fmla="*/ 369058 w 833407"/>
              <a:gd name="connsiteY0-422" fmla="*/ 0 h 3359552"/>
              <a:gd name="connsiteX1-423" fmla="*/ 31271 w 833407"/>
              <a:gd name="connsiteY1-424" fmla="*/ 578952 h 3359552"/>
              <a:gd name="connsiteX2-425" fmla="*/ 47700 w 833407"/>
              <a:gd name="connsiteY2-426" fmla="*/ 902257 h 3359552"/>
              <a:gd name="connsiteX3-427" fmla="*/ 430020 w 833407"/>
              <a:gd name="connsiteY3-428" fmla="*/ 3323342 h 3359552"/>
              <a:gd name="connsiteX4-429" fmla="*/ 722145 w 833407"/>
              <a:gd name="connsiteY4-430" fmla="*/ 3359552 h 3359552"/>
              <a:gd name="connsiteX5-431" fmla="*/ 355095 w 833407"/>
              <a:gd name="connsiteY5-432" fmla="*/ 294077 h 3359552"/>
              <a:gd name="connsiteX6-433" fmla="*/ 369058 w 833407"/>
              <a:gd name="connsiteY6-434" fmla="*/ 0 h 3359552"/>
              <a:gd name="connsiteX0-435" fmla="*/ 369058 w 818039"/>
              <a:gd name="connsiteY0-436" fmla="*/ 0 h 3359552"/>
              <a:gd name="connsiteX1-437" fmla="*/ 31271 w 818039"/>
              <a:gd name="connsiteY1-438" fmla="*/ 578952 h 3359552"/>
              <a:gd name="connsiteX2-439" fmla="*/ 47700 w 818039"/>
              <a:gd name="connsiteY2-440" fmla="*/ 902257 h 3359552"/>
              <a:gd name="connsiteX3-441" fmla="*/ 430020 w 818039"/>
              <a:gd name="connsiteY3-442" fmla="*/ 3323342 h 3359552"/>
              <a:gd name="connsiteX4-443" fmla="*/ 722145 w 818039"/>
              <a:gd name="connsiteY4-444" fmla="*/ 3359552 h 3359552"/>
              <a:gd name="connsiteX5-445" fmla="*/ 355095 w 818039"/>
              <a:gd name="connsiteY5-446" fmla="*/ 294077 h 3359552"/>
              <a:gd name="connsiteX6-447" fmla="*/ 369058 w 818039"/>
              <a:gd name="connsiteY6-448" fmla="*/ 0 h 3359552"/>
              <a:gd name="connsiteX0-449" fmla="*/ 369058 w 818039"/>
              <a:gd name="connsiteY0-450" fmla="*/ 0 h 3359552"/>
              <a:gd name="connsiteX1-451" fmla="*/ 31271 w 818039"/>
              <a:gd name="connsiteY1-452" fmla="*/ 578952 h 3359552"/>
              <a:gd name="connsiteX2-453" fmla="*/ 47700 w 818039"/>
              <a:gd name="connsiteY2-454" fmla="*/ 902257 h 3359552"/>
              <a:gd name="connsiteX3-455" fmla="*/ 454476 w 818039"/>
              <a:gd name="connsiteY3-456" fmla="*/ 3306487 h 3359552"/>
              <a:gd name="connsiteX4-457" fmla="*/ 722145 w 818039"/>
              <a:gd name="connsiteY4-458" fmla="*/ 3359552 h 3359552"/>
              <a:gd name="connsiteX5-459" fmla="*/ 355095 w 818039"/>
              <a:gd name="connsiteY5-460" fmla="*/ 294077 h 3359552"/>
              <a:gd name="connsiteX6-461" fmla="*/ 369058 w 818039"/>
              <a:gd name="connsiteY6-462" fmla="*/ 0 h 3359552"/>
              <a:gd name="connsiteX0-463" fmla="*/ 369058 w 818039"/>
              <a:gd name="connsiteY0-464" fmla="*/ 0 h 3359552"/>
              <a:gd name="connsiteX1-465" fmla="*/ 31271 w 818039"/>
              <a:gd name="connsiteY1-466" fmla="*/ 578952 h 3359552"/>
              <a:gd name="connsiteX2-467" fmla="*/ 47700 w 818039"/>
              <a:gd name="connsiteY2-468" fmla="*/ 902257 h 3359552"/>
              <a:gd name="connsiteX3-469" fmla="*/ 454476 w 818039"/>
              <a:gd name="connsiteY3-470" fmla="*/ 3306487 h 3359552"/>
              <a:gd name="connsiteX4-471" fmla="*/ 722145 w 818039"/>
              <a:gd name="connsiteY4-472" fmla="*/ 3359552 h 3359552"/>
              <a:gd name="connsiteX5-473" fmla="*/ 355095 w 818039"/>
              <a:gd name="connsiteY5-474" fmla="*/ 294077 h 3359552"/>
              <a:gd name="connsiteX6-475" fmla="*/ 369058 w 818039"/>
              <a:gd name="connsiteY6-476" fmla="*/ 0 h 3359552"/>
              <a:gd name="connsiteX0-477" fmla="*/ 369058 w 818039"/>
              <a:gd name="connsiteY0-478" fmla="*/ 0 h 3359552"/>
              <a:gd name="connsiteX1-479" fmla="*/ 31271 w 818039"/>
              <a:gd name="connsiteY1-480" fmla="*/ 578952 h 3359552"/>
              <a:gd name="connsiteX2-481" fmla="*/ 47700 w 818039"/>
              <a:gd name="connsiteY2-482" fmla="*/ 902257 h 3359552"/>
              <a:gd name="connsiteX3-483" fmla="*/ 454476 w 818039"/>
              <a:gd name="connsiteY3-484" fmla="*/ 3306487 h 3359552"/>
              <a:gd name="connsiteX4-485" fmla="*/ 722145 w 818039"/>
              <a:gd name="connsiteY4-486" fmla="*/ 3359552 h 3359552"/>
              <a:gd name="connsiteX5-487" fmla="*/ 355095 w 818039"/>
              <a:gd name="connsiteY5-488" fmla="*/ 294077 h 3359552"/>
              <a:gd name="connsiteX6-489" fmla="*/ 369058 w 818039"/>
              <a:gd name="connsiteY6-490" fmla="*/ 0 h 3359552"/>
              <a:gd name="connsiteX0-491" fmla="*/ 369058 w 818039"/>
              <a:gd name="connsiteY0-492" fmla="*/ 0 h 3359552"/>
              <a:gd name="connsiteX1-493" fmla="*/ 31271 w 818039"/>
              <a:gd name="connsiteY1-494" fmla="*/ 578952 h 3359552"/>
              <a:gd name="connsiteX2-495" fmla="*/ 47700 w 818039"/>
              <a:gd name="connsiteY2-496" fmla="*/ 902257 h 3359552"/>
              <a:gd name="connsiteX3-497" fmla="*/ 454476 w 818039"/>
              <a:gd name="connsiteY3-498" fmla="*/ 3306487 h 3359552"/>
              <a:gd name="connsiteX4-499" fmla="*/ 722145 w 818039"/>
              <a:gd name="connsiteY4-500" fmla="*/ 3359552 h 3359552"/>
              <a:gd name="connsiteX5-501" fmla="*/ 355095 w 818039"/>
              <a:gd name="connsiteY5-502" fmla="*/ 294077 h 3359552"/>
              <a:gd name="connsiteX6-503" fmla="*/ 369058 w 818039"/>
              <a:gd name="connsiteY6-504" fmla="*/ 0 h 3359552"/>
              <a:gd name="connsiteX0-505" fmla="*/ 369058 w 818039"/>
              <a:gd name="connsiteY0-506" fmla="*/ 0 h 3359552"/>
              <a:gd name="connsiteX1-507" fmla="*/ 31271 w 818039"/>
              <a:gd name="connsiteY1-508" fmla="*/ 578952 h 3359552"/>
              <a:gd name="connsiteX2-509" fmla="*/ 47700 w 818039"/>
              <a:gd name="connsiteY2-510" fmla="*/ 902257 h 3359552"/>
              <a:gd name="connsiteX3-511" fmla="*/ 454476 w 818039"/>
              <a:gd name="connsiteY3-512" fmla="*/ 3306487 h 3359552"/>
              <a:gd name="connsiteX4-513" fmla="*/ 722145 w 818039"/>
              <a:gd name="connsiteY4-514" fmla="*/ 3359552 h 3359552"/>
              <a:gd name="connsiteX5-515" fmla="*/ 355095 w 818039"/>
              <a:gd name="connsiteY5-516" fmla="*/ 294077 h 3359552"/>
              <a:gd name="connsiteX6-517" fmla="*/ 369058 w 818039"/>
              <a:gd name="connsiteY6-518" fmla="*/ 0 h 3359552"/>
              <a:gd name="connsiteX0-519" fmla="*/ 369058 w 818039"/>
              <a:gd name="connsiteY0-520" fmla="*/ 0 h 3359552"/>
              <a:gd name="connsiteX1-521" fmla="*/ 31271 w 818039"/>
              <a:gd name="connsiteY1-522" fmla="*/ 578952 h 3359552"/>
              <a:gd name="connsiteX2-523" fmla="*/ 47700 w 818039"/>
              <a:gd name="connsiteY2-524" fmla="*/ 902257 h 3359552"/>
              <a:gd name="connsiteX3-525" fmla="*/ 454476 w 818039"/>
              <a:gd name="connsiteY3-526" fmla="*/ 3306487 h 3359552"/>
              <a:gd name="connsiteX4-527" fmla="*/ 722145 w 818039"/>
              <a:gd name="connsiteY4-528" fmla="*/ 3359552 h 3359552"/>
              <a:gd name="connsiteX5-529" fmla="*/ 355095 w 818039"/>
              <a:gd name="connsiteY5-530" fmla="*/ 294077 h 3359552"/>
              <a:gd name="connsiteX6-531" fmla="*/ 369058 w 818039"/>
              <a:gd name="connsiteY6-532" fmla="*/ 0 h 33595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18039" h="3359552">
                <a:moveTo>
                  <a:pt x="369058" y="0"/>
                </a:moveTo>
                <a:cubicBezTo>
                  <a:pt x="232354" y="14325"/>
                  <a:pt x="174146" y="406444"/>
                  <a:pt x="31271" y="578952"/>
                </a:cubicBezTo>
                <a:cubicBezTo>
                  <a:pt x="-20887" y="661466"/>
                  <a:pt x="-2545" y="834231"/>
                  <a:pt x="47700" y="902257"/>
                </a:cubicBezTo>
                <a:cubicBezTo>
                  <a:pt x="396161" y="1664125"/>
                  <a:pt x="512314" y="2226406"/>
                  <a:pt x="454476" y="3306487"/>
                </a:cubicBezTo>
                <a:lnTo>
                  <a:pt x="722145" y="3359552"/>
                </a:lnTo>
                <a:cubicBezTo>
                  <a:pt x="945708" y="2602603"/>
                  <a:pt x="760042" y="1227107"/>
                  <a:pt x="355095" y="294077"/>
                </a:cubicBezTo>
                <a:cubicBezTo>
                  <a:pt x="302166" y="234156"/>
                  <a:pt x="342600" y="64558"/>
                  <a:pt x="369058" y="0"/>
                </a:cubicBezTo>
                <a:close/>
              </a:path>
            </a:pathLst>
          </a:custGeom>
          <a:solidFill>
            <a:srgbClr val="23B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92444" y="3565525"/>
            <a:ext cx="619379" cy="1311275"/>
          </a:xfrm>
          <a:custGeom>
            <a:avLst/>
            <a:gdLst>
              <a:gd name="connsiteX0" fmla="*/ 330200 w 590550"/>
              <a:gd name="connsiteY0" fmla="*/ 0 h 1311275"/>
              <a:gd name="connsiteX1" fmla="*/ 196850 w 590550"/>
              <a:gd name="connsiteY1" fmla="*/ 82550 h 1311275"/>
              <a:gd name="connsiteX2" fmla="*/ 0 w 590550"/>
              <a:gd name="connsiteY2" fmla="*/ 336550 h 1311275"/>
              <a:gd name="connsiteX3" fmla="*/ 31750 w 590550"/>
              <a:gd name="connsiteY3" fmla="*/ 542925 h 1311275"/>
              <a:gd name="connsiteX4" fmla="*/ 368300 w 590550"/>
              <a:gd name="connsiteY4" fmla="*/ 1311275 h 1311275"/>
              <a:gd name="connsiteX5" fmla="*/ 590550 w 590550"/>
              <a:gd name="connsiteY5" fmla="*/ 1279525 h 1311275"/>
              <a:gd name="connsiteX6" fmla="*/ 279400 w 590550"/>
              <a:gd name="connsiteY6" fmla="*/ 161925 h 1311275"/>
              <a:gd name="connsiteX7" fmla="*/ 330200 w 590550"/>
              <a:gd name="connsiteY7" fmla="*/ 0 h 1311275"/>
              <a:gd name="connsiteX0-1" fmla="*/ 330200 w 577850"/>
              <a:gd name="connsiteY0-2" fmla="*/ 0 h 1311275"/>
              <a:gd name="connsiteX1-3" fmla="*/ 196850 w 577850"/>
              <a:gd name="connsiteY1-4" fmla="*/ 82550 h 1311275"/>
              <a:gd name="connsiteX2-5" fmla="*/ 0 w 577850"/>
              <a:gd name="connsiteY2-6" fmla="*/ 336550 h 1311275"/>
              <a:gd name="connsiteX3-7" fmla="*/ 31750 w 577850"/>
              <a:gd name="connsiteY3-8" fmla="*/ 542925 h 1311275"/>
              <a:gd name="connsiteX4-9" fmla="*/ 368300 w 577850"/>
              <a:gd name="connsiteY4-10" fmla="*/ 1311275 h 1311275"/>
              <a:gd name="connsiteX5-11" fmla="*/ 577850 w 577850"/>
              <a:gd name="connsiteY5-12" fmla="*/ 1289050 h 1311275"/>
              <a:gd name="connsiteX6-13" fmla="*/ 279400 w 577850"/>
              <a:gd name="connsiteY6-14" fmla="*/ 161925 h 1311275"/>
              <a:gd name="connsiteX7-15" fmla="*/ 330200 w 577850"/>
              <a:gd name="connsiteY7-16" fmla="*/ 0 h 1311275"/>
              <a:gd name="connsiteX0-17" fmla="*/ 330200 w 588179"/>
              <a:gd name="connsiteY0-18" fmla="*/ 0 h 1311275"/>
              <a:gd name="connsiteX1-19" fmla="*/ 196850 w 588179"/>
              <a:gd name="connsiteY1-20" fmla="*/ 82550 h 1311275"/>
              <a:gd name="connsiteX2-21" fmla="*/ 0 w 588179"/>
              <a:gd name="connsiteY2-22" fmla="*/ 336550 h 1311275"/>
              <a:gd name="connsiteX3-23" fmla="*/ 31750 w 588179"/>
              <a:gd name="connsiteY3-24" fmla="*/ 542925 h 1311275"/>
              <a:gd name="connsiteX4-25" fmla="*/ 368300 w 588179"/>
              <a:gd name="connsiteY4-26" fmla="*/ 1311275 h 1311275"/>
              <a:gd name="connsiteX5-27" fmla="*/ 577850 w 588179"/>
              <a:gd name="connsiteY5-28" fmla="*/ 1289050 h 1311275"/>
              <a:gd name="connsiteX6-29" fmla="*/ 279400 w 588179"/>
              <a:gd name="connsiteY6-30" fmla="*/ 161925 h 1311275"/>
              <a:gd name="connsiteX7-31" fmla="*/ 330200 w 588179"/>
              <a:gd name="connsiteY7-32" fmla="*/ 0 h 1311275"/>
              <a:gd name="connsiteX0-33" fmla="*/ 330200 w 591048"/>
              <a:gd name="connsiteY0-34" fmla="*/ 0 h 1311275"/>
              <a:gd name="connsiteX1-35" fmla="*/ 196850 w 591048"/>
              <a:gd name="connsiteY1-36" fmla="*/ 82550 h 1311275"/>
              <a:gd name="connsiteX2-37" fmla="*/ 0 w 591048"/>
              <a:gd name="connsiteY2-38" fmla="*/ 336550 h 1311275"/>
              <a:gd name="connsiteX3-39" fmla="*/ 31750 w 591048"/>
              <a:gd name="connsiteY3-40" fmla="*/ 542925 h 1311275"/>
              <a:gd name="connsiteX4-41" fmla="*/ 368300 w 591048"/>
              <a:gd name="connsiteY4-42" fmla="*/ 1311275 h 1311275"/>
              <a:gd name="connsiteX5-43" fmla="*/ 577850 w 591048"/>
              <a:gd name="connsiteY5-44" fmla="*/ 1289050 h 1311275"/>
              <a:gd name="connsiteX6-45" fmla="*/ 279400 w 591048"/>
              <a:gd name="connsiteY6-46" fmla="*/ 161925 h 1311275"/>
              <a:gd name="connsiteX7-47" fmla="*/ 330200 w 591048"/>
              <a:gd name="connsiteY7-48" fmla="*/ 0 h 1311275"/>
              <a:gd name="connsiteX0-49" fmla="*/ 330200 w 591048"/>
              <a:gd name="connsiteY0-50" fmla="*/ 0 h 1311275"/>
              <a:gd name="connsiteX1-51" fmla="*/ 196850 w 591048"/>
              <a:gd name="connsiteY1-52" fmla="*/ 82550 h 1311275"/>
              <a:gd name="connsiteX2-53" fmla="*/ 0 w 591048"/>
              <a:gd name="connsiteY2-54" fmla="*/ 336550 h 1311275"/>
              <a:gd name="connsiteX3-55" fmla="*/ 31750 w 591048"/>
              <a:gd name="connsiteY3-56" fmla="*/ 542925 h 1311275"/>
              <a:gd name="connsiteX4-57" fmla="*/ 368300 w 591048"/>
              <a:gd name="connsiteY4-58" fmla="*/ 1311275 h 1311275"/>
              <a:gd name="connsiteX5-59" fmla="*/ 577850 w 591048"/>
              <a:gd name="connsiteY5-60" fmla="*/ 1289050 h 1311275"/>
              <a:gd name="connsiteX6-61" fmla="*/ 279400 w 591048"/>
              <a:gd name="connsiteY6-62" fmla="*/ 161925 h 1311275"/>
              <a:gd name="connsiteX7-63" fmla="*/ 330200 w 591048"/>
              <a:gd name="connsiteY7-64" fmla="*/ 0 h 1311275"/>
              <a:gd name="connsiteX0-65" fmla="*/ 342740 w 603588"/>
              <a:gd name="connsiteY0-66" fmla="*/ 0 h 1311275"/>
              <a:gd name="connsiteX1-67" fmla="*/ 209390 w 603588"/>
              <a:gd name="connsiteY1-68" fmla="*/ 82550 h 1311275"/>
              <a:gd name="connsiteX2-69" fmla="*/ 12540 w 603588"/>
              <a:gd name="connsiteY2-70" fmla="*/ 336550 h 1311275"/>
              <a:gd name="connsiteX3-71" fmla="*/ 44290 w 603588"/>
              <a:gd name="connsiteY3-72" fmla="*/ 542925 h 1311275"/>
              <a:gd name="connsiteX4-73" fmla="*/ 380840 w 603588"/>
              <a:gd name="connsiteY4-74" fmla="*/ 1311275 h 1311275"/>
              <a:gd name="connsiteX5-75" fmla="*/ 590390 w 603588"/>
              <a:gd name="connsiteY5-76" fmla="*/ 1289050 h 1311275"/>
              <a:gd name="connsiteX6-77" fmla="*/ 291940 w 603588"/>
              <a:gd name="connsiteY6-78" fmla="*/ 161925 h 1311275"/>
              <a:gd name="connsiteX7-79" fmla="*/ 342740 w 603588"/>
              <a:gd name="connsiteY7-80" fmla="*/ 0 h 1311275"/>
              <a:gd name="connsiteX0-81" fmla="*/ 358531 w 619379"/>
              <a:gd name="connsiteY0-82" fmla="*/ 0 h 1311275"/>
              <a:gd name="connsiteX1-83" fmla="*/ 225181 w 619379"/>
              <a:gd name="connsiteY1-84" fmla="*/ 82550 h 1311275"/>
              <a:gd name="connsiteX2-85" fmla="*/ 28331 w 619379"/>
              <a:gd name="connsiteY2-86" fmla="*/ 336550 h 1311275"/>
              <a:gd name="connsiteX3-87" fmla="*/ 60081 w 619379"/>
              <a:gd name="connsiteY3-88" fmla="*/ 542925 h 1311275"/>
              <a:gd name="connsiteX4-89" fmla="*/ 396631 w 619379"/>
              <a:gd name="connsiteY4-90" fmla="*/ 1311275 h 1311275"/>
              <a:gd name="connsiteX5-91" fmla="*/ 606181 w 619379"/>
              <a:gd name="connsiteY5-92" fmla="*/ 1289050 h 1311275"/>
              <a:gd name="connsiteX6-93" fmla="*/ 307731 w 619379"/>
              <a:gd name="connsiteY6-94" fmla="*/ 161925 h 1311275"/>
              <a:gd name="connsiteX7-95" fmla="*/ 358531 w 619379"/>
              <a:gd name="connsiteY7-96" fmla="*/ 0 h 1311275"/>
              <a:gd name="connsiteX0-97" fmla="*/ 358531 w 619379"/>
              <a:gd name="connsiteY0-98" fmla="*/ 0 h 1311275"/>
              <a:gd name="connsiteX1-99" fmla="*/ 225181 w 619379"/>
              <a:gd name="connsiteY1-100" fmla="*/ 82550 h 1311275"/>
              <a:gd name="connsiteX2-101" fmla="*/ 28331 w 619379"/>
              <a:gd name="connsiteY2-102" fmla="*/ 336550 h 1311275"/>
              <a:gd name="connsiteX3-103" fmla="*/ 60081 w 619379"/>
              <a:gd name="connsiteY3-104" fmla="*/ 542925 h 1311275"/>
              <a:gd name="connsiteX4-105" fmla="*/ 396631 w 619379"/>
              <a:gd name="connsiteY4-106" fmla="*/ 1311275 h 1311275"/>
              <a:gd name="connsiteX5-107" fmla="*/ 606181 w 619379"/>
              <a:gd name="connsiteY5-108" fmla="*/ 1289050 h 1311275"/>
              <a:gd name="connsiteX6-109" fmla="*/ 307731 w 619379"/>
              <a:gd name="connsiteY6-110" fmla="*/ 161925 h 1311275"/>
              <a:gd name="connsiteX7-111" fmla="*/ 358531 w 619379"/>
              <a:gd name="connsiteY7-112" fmla="*/ 0 h 1311275"/>
              <a:gd name="connsiteX0-113" fmla="*/ 358531 w 619379"/>
              <a:gd name="connsiteY0-114" fmla="*/ 0 h 1311275"/>
              <a:gd name="connsiteX1-115" fmla="*/ 225181 w 619379"/>
              <a:gd name="connsiteY1-116" fmla="*/ 82550 h 1311275"/>
              <a:gd name="connsiteX2-117" fmla="*/ 28331 w 619379"/>
              <a:gd name="connsiteY2-118" fmla="*/ 336550 h 1311275"/>
              <a:gd name="connsiteX3-119" fmla="*/ 60081 w 619379"/>
              <a:gd name="connsiteY3-120" fmla="*/ 542925 h 1311275"/>
              <a:gd name="connsiteX4-121" fmla="*/ 396631 w 619379"/>
              <a:gd name="connsiteY4-122" fmla="*/ 1311275 h 1311275"/>
              <a:gd name="connsiteX5-123" fmla="*/ 606181 w 619379"/>
              <a:gd name="connsiteY5-124" fmla="*/ 1289050 h 1311275"/>
              <a:gd name="connsiteX6-125" fmla="*/ 307731 w 619379"/>
              <a:gd name="connsiteY6-126" fmla="*/ 161925 h 1311275"/>
              <a:gd name="connsiteX7-127" fmla="*/ 358531 w 619379"/>
              <a:gd name="connsiteY7-128" fmla="*/ 0 h 1311275"/>
              <a:gd name="connsiteX0-129" fmla="*/ 358531 w 619379"/>
              <a:gd name="connsiteY0-130" fmla="*/ 0 h 1311275"/>
              <a:gd name="connsiteX1-131" fmla="*/ 225181 w 619379"/>
              <a:gd name="connsiteY1-132" fmla="*/ 82550 h 1311275"/>
              <a:gd name="connsiteX2-133" fmla="*/ 28331 w 619379"/>
              <a:gd name="connsiteY2-134" fmla="*/ 336550 h 1311275"/>
              <a:gd name="connsiteX3-135" fmla="*/ 60081 w 619379"/>
              <a:gd name="connsiteY3-136" fmla="*/ 542925 h 1311275"/>
              <a:gd name="connsiteX4-137" fmla="*/ 396631 w 619379"/>
              <a:gd name="connsiteY4-138" fmla="*/ 1311275 h 1311275"/>
              <a:gd name="connsiteX5-139" fmla="*/ 606181 w 619379"/>
              <a:gd name="connsiteY5-140" fmla="*/ 1289050 h 1311275"/>
              <a:gd name="connsiteX6-141" fmla="*/ 307731 w 619379"/>
              <a:gd name="connsiteY6-142" fmla="*/ 161925 h 1311275"/>
              <a:gd name="connsiteX7-143" fmla="*/ 358531 w 619379"/>
              <a:gd name="connsiteY7-144" fmla="*/ 0 h 1311275"/>
              <a:gd name="connsiteX0-145" fmla="*/ 358531 w 619379"/>
              <a:gd name="connsiteY0-146" fmla="*/ 0 h 1311275"/>
              <a:gd name="connsiteX1-147" fmla="*/ 225181 w 619379"/>
              <a:gd name="connsiteY1-148" fmla="*/ 82550 h 1311275"/>
              <a:gd name="connsiteX2-149" fmla="*/ 28331 w 619379"/>
              <a:gd name="connsiteY2-150" fmla="*/ 336550 h 1311275"/>
              <a:gd name="connsiteX3-151" fmla="*/ 60081 w 619379"/>
              <a:gd name="connsiteY3-152" fmla="*/ 542925 h 1311275"/>
              <a:gd name="connsiteX4-153" fmla="*/ 396631 w 619379"/>
              <a:gd name="connsiteY4-154" fmla="*/ 1311275 h 1311275"/>
              <a:gd name="connsiteX5-155" fmla="*/ 606181 w 619379"/>
              <a:gd name="connsiteY5-156" fmla="*/ 1289050 h 1311275"/>
              <a:gd name="connsiteX6-157" fmla="*/ 307731 w 619379"/>
              <a:gd name="connsiteY6-158" fmla="*/ 161925 h 1311275"/>
              <a:gd name="connsiteX7-159" fmla="*/ 358531 w 619379"/>
              <a:gd name="connsiteY7-160" fmla="*/ 0 h 1311275"/>
              <a:gd name="connsiteX0-161" fmla="*/ 358531 w 619379"/>
              <a:gd name="connsiteY0-162" fmla="*/ 0 h 1311275"/>
              <a:gd name="connsiteX1-163" fmla="*/ 225181 w 619379"/>
              <a:gd name="connsiteY1-164" fmla="*/ 82550 h 1311275"/>
              <a:gd name="connsiteX2-165" fmla="*/ 28331 w 619379"/>
              <a:gd name="connsiteY2-166" fmla="*/ 336550 h 1311275"/>
              <a:gd name="connsiteX3-167" fmla="*/ 60081 w 619379"/>
              <a:gd name="connsiteY3-168" fmla="*/ 542925 h 1311275"/>
              <a:gd name="connsiteX4-169" fmla="*/ 396631 w 619379"/>
              <a:gd name="connsiteY4-170" fmla="*/ 1311275 h 1311275"/>
              <a:gd name="connsiteX5-171" fmla="*/ 606181 w 619379"/>
              <a:gd name="connsiteY5-172" fmla="*/ 1289050 h 1311275"/>
              <a:gd name="connsiteX6-173" fmla="*/ 307731 w 619379"/>
              <a:gd name="connsiteY6-174" fmla="*/ 161925 h 1311275"/>
              <a:gd name="connsiteX7-175" fmla="*/ 358531 w 619379"/>
              <a:gd name="connsiteY7-176" fmla="*/ 0 h 1311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619379" h="1311275">
                <a:moveTo>
                  <a:pt x="358531" y="0"/>
                </a:moveTo>
                <a:cubicBezTo>
                  <a:pt x="307731" y="5292"/>
                  <a:pt x="253756" y="29633"/>
                  <a:pt x="225181" y="82550"/>
                </a:cubicBezTo>
                <a:lnTo>
                  <a:pt x="28331" y="336550"/>
                </a:lnTo>
                <a:cubicBezTo>
                  <a:pt x="-5536" y="392642"/>
                  <a:pt x="-23527" y="455083"/>
                  <a:pt x="60081" y="542925"/>
                </a:cubicBezTo>
                <a:cubicBezTo>
                  <a:pt x="238939" y="783167"/>
                  <a:pt x="284448" y="1055158"/>
                  <a:pt x="396631" y="1311275"/>
                </a:cubicBezTo>
                <a:lnTo>
                  <a:pt x="606181" y="1289050"/>
                </a:lnTo>
                <a:cubicBezTo>
                  <a:pt x="671798" y="706967"/>
                  <a:pt x="480239" y="397933"/>
                  <a:pt x="307731" y="161925"/>
                </a:cubicBezTo>
                <a:cubicBezTo>
                  <a:pt x="277039" y="104775"/>
                  <a:pt x="290798" y="47625"/>
                  <a:pt x="358531" y="0"/>
                </a:cubicBezTo>
                <a:close/>
              </a:path>
            </a:pathLst>
          </a:custGeom>
          <a:solidFill>
            <a:srgbClr val="1A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433513" y="4634783"/>
            <a:ext cx="1243012" cy="1470745"/>
          </a:xfrm>
          <a:custGeom>
            <a:avLst/>
            <a:gdLst>
              <a:gd name="connsiteX0" fmla="*/ 0 w 1243012"/>
              <a:gd name="connsiteY0" fmla="*/ 47625 h 1366837"/>
              <a:gd name="connsiteX1" fmla="*/ 585787 w 1243012"/>
              <a:gd name="connsiteY1" fmla="*/ 1366837 h 1366837"/>
              <a:gd name="connsiteX2" fmla="*/ 657225 w 1243012"/>
              <a:gd name="connsiteY2" fmla="*/ 1362075 h 1366837"/>
              <a:gd name="connsiteX3" fmla="*/ 1243012 w 1243012"/>
              <a:gd name="connsiteY3" fmla="*/ 57150 h 1366837"/>
              <a:gd name="connsiteX4" fmla="*/ 1023937 w 1243012"/>
              <a:gd name="connsiteY4" fmla="*/ 66675 h 1366837"/>
              <a:gd name="connsiteX5" fmla="*/ 866775 w 1243012"/>
              <a:gd name="connsiteY5" fmla="*/ 33337 h 1366837"/>
              <a:gd name="connsiteX6" fmla="*/ 704850 w 1243012"/>
              <a:gd name="connsiteY6" fmla="*/ 14287 h 1366837"/>
              <a:gd name="connsiteX7" fmla="*/ 547687 w 1243012"/>
              <a:gd name="connsiteY7" fmla="*/ 28575 h 1366837"/>
              <a:gd name="connsiteX8" fmla="*/ 357187 w 1243012"/>
              <a:gd name="connsiteY8" fmla="*/ 14287 h 1366837"/>
              <a:gd name="connsiteX9" fmla="*/ 185737 w 1243012"/>
              <a:gd name="connsiteY9" fmla="*/ 0 h 1366837"/>
              <a:gd name="connsiteX10" fmla="*/ 0 w 1243012"/>
              <a:gd name="connsiteY10" fmla="*/ 47625 h 1366837"/>
              <a:gd name="connsiteX0-1" fmla="*/ 0 w 1243012"/>
              <a:gd name="connsiteY0-2" fmla="*/ 47625 h 1366837"/>
              <a:gd name="connsiteX1-3" fmla="*/ 585787 w 1243012"/>
              <a:gd name="connsiteY1-4" fmla="*/ 1366837 h 1366837"/>
              <a:gd name="connsiteX2-5" fmla="*/ 657225 w 1243012"/>
              <a:gd name="connsiteY2-6" fmla="*/ 1362075 h 1366837"/>
              <a:gd name="connsiteX3-7" fmla="*/ 1243012 w 1243012"/>
              <a:gd name="connsiteY3-8" fmla="*/ 57150 h 1366837"/>
              <a:gd name="connsiteX4-9" fmla="*/ 1023937 w 1243012"/>
              <a:gd name="connsiteY4-10" fmla="*/ 66675 h 1366837"/>
              <a:gd name="connsiteX5-11" fmla="*/ 866775 w 1243012"/>
              <a:gd name="connsiteY5-12" fmla="*/ 33337 h 1366837"/>
              <a:gd name="connsiteX6-13" fmla="*/ 704850 w 1243012"/>
              <a:gd name="connsiteY6-14" fmla="*/ 14287 h 1366837"/>
              <a:gd name="connsiteX7-15" fmla="*/ 547687 w 1243012"/>
              <a:gd name="connsiteY7-16" fmla="*/ 28575 h 1366837"/>
              <a:gd name="connsiteX8-17" fmla="*/ 357187 w 1243012"/>
              <a:gd name="connsiteY8-18" fmla="*/ 14287 h 1366837"/>
              <a:gd name="connsiteX9-19" fmla="*/ 185737 w 1243012"/>
              <a:gd name="connsiteY9-20" fmla="*/ 0 h 1366837"/>
              <a:gd name="connsiteX10-21" fmla="*/ 0 w 1243012"/>
              <a:gd name="connsiteY10-22" fmla="*/ 47625 h 1366837"/>
              <a:gd name="connsiteX0-23" fmla="*/ 0 w 1243012"/>
              <a:gd name="connsiteY0-24" fmla="*/ 47625 h 1366837"/>
              <a:gd name="connsiteX1-25" fmla="*/ 585787 w 1243012"/>
              <a:gd name="connsiteY1-26" fmla="*/ 1366837 h 1366837"/>
              <a:gd name="connsiteX2-27" fmla="*/ 657225 w 1243012"/>
              <a:gd name="connsiteY2-28" fmla="*/ 1362075 h 1366837"/>
              <a:gd name="connsiteX3-29" fmla="*/ 1243012 w 1243012"/>
              <a:gd name="connsiteY3-30" fmla="*/ 57150 h 1366837"/>
              <a:gd name="connsiteX4-31" fmla="*/ 1023937 w 1243012"/>
              <a:gd name="connsiteY4-32" fmla="*/ 66675 h 1366837"/>
              <a:gd name="connsiteX5-33" fmla="*/ 866775 w 1243012"/>
              <a:gd name="connsiteY5-34" fmla="*/ 33337 h 1366837"/>
              <a:gd name="connsiteX6-35" fmla="*/ 704850 w 1243012"/>
              <a:gd name="connsiteY6-36" fmla="*/ 14287 h 1366837"/>
              <a:gd name="connsiteX7-37" fmla="*/ 547687 w 1243012"/>
              <a:gd name="connsiteY7-38" fmla="*/ 28575 h 1366837"/>
              <a:gd name="connsiteX8-39" fmla="*/ 357187 w 1243012"/>
              <a:gd name="connsiteY8-40" fmla="*/ 14287 h 1366837"/>
              <a:gd name="connsiteX9-41" fmla="*/ 185737 w 1243012"/>
              <a:gd name="connsiteY9-42" fmla="*/ 0 h 1366837"/>
              <a:gd name="connsiteX10-43" fmla="*/ 0 w 1243012"/>
              <a:gd name="connsiteY10-44" fmla="*/ 47625 h 1366837"/>
              <a:gd name="connsiteX0-45" fmla="*/ 0 w 1243012"/>
              <a:gd name="connsiteY0-46" fmla="*/ 54146 h 1373358"/>
              <a:gd name="connsiteX1-47" fmla="*/ 585787 w 1243012"/>
              <a:gd name="connsiteY1-48" fmla="*/ 1373358 h 1373358"/>
              <a:gd name="connsiteX2-49" fmla="*/ 657225 w 1243012"/>
              <a:gd name="connsiteY2-50" fmla="*/ 1368596 h 1373358"/>
              <a:gd name="connsiteX3-51" fmla="*/ 1243012 w 1243012"/>
              <a:gd name="connsiteY3-52" fmla="*/ 63671 h 1373358"/>
              <a:gd name="connsiteX4-53" fmla="*/ 1023937 w 1243012"/>
              <a:gd name="connsiteY4-54" fmla="*/ 73196 h 1373358"/>
              <a:gd name="connsiteX5-55" fmla="*/ 866775 w 1243012"/>
              <a:gd name="connsiteY5-56" fmla="*/ 39858 h 1373358"/>
              <a:gd name="connsiteX6-57" fmla="*/ 704850 w 1243012"/>
              <a:gd name="connsiteY6-58" fmla="*/ 20808 h 1373358"/>
              <a:gd name="connsiteX7-59" fmla="*/ 547687 w 1243012"/>
              <a:gd name="connsiteY7-60" fmla="*/ 35096 h 1373358"/>
              <a:gd name="connsiteX8-61" fmla="*/ 357187 w 1243012"/>
              <a:gd name="connsiteY8-62" fmla="*/ 20808 h 1373358"/>
              <a:gd name="connsiteX9-63" fmla="*/ 185737 w 1243012"/>
              <a:gd name="connsiteY9-64" fmla="*/ 6521 h 1373358"/>
              <a:gd name="connsiteX10-65" fmla="*/ 0 w 1243012"/>
              <a:gd name="connsiteY10-66" fmla="*/ 54146 h 1373358"/>
              <a:gd name="connsiteX0-67" fmla="*/ 0 w 1243012"/>
              <a:gd name="connsiteY0-68" fmla="*/ 129483 h 1448695"/>
              <a:gd name="connsiteX1-69" fmla="*/ 585787 w 1243012"/>
              <a:gd name="connsiteY1-70" fmla="*/ 1448695 h 1448695"/>
              <a:gd name="connsiteX2-71" fmla="*/ 657225 w 1243012"/>
              <a:gd name="connsiteY2-72" fmla="*/ 1443933 h 1448695"/>
              <a:gd name="connsiteX3-73" fmla="*/ 1243012 w 1243012"/>
              <a:gd name="connsiteY3-74" fmla="*/ 139008 h 1448695"/>
              <a:gd name="connsiteX4-75" fmla="*/ 1023937 w 1243012"/>
              <a:gd name="connsiteY4-76" fmla="*/ 148533 h 1448695"/>
              <a:gd name="connsiteX5-77" fmla="*/ 866775 w 1243012"/>
              <a:gd name="connsiteY5-78" fmla="*/ 115195 h 1448695"/>
              <a:gd name="connsiteX6-79" fmla="*/ 704850 w 1243012"/>
              <a:gd name="connsiteY6-80" fmla="*/ 96145 h 1448695"/>
              <a:gd name="connsiteX7-81" fmla="*/ 547687 w 1243012"/>
              <a:gd name="connsiteY7-82" fmla="*/ 110433 h 1448695"/>
              <a:gd name="connsiteX8-83" fmla="*/ 357187 w 1243012"/>
              <a:gd name="connsiteY8-84" fmla="*/ 96145 h 1448695"/>
              <a:gd name="connsiteX9-85" fmla="*/ 185737 w 1243012"/>
              <a:gd name="connsiteY9-86" fmla="*/ 81858 h 1448695"/>
              <a:gd name="connsiteX10-87" fmla="*/ 0 w 1243012"/>
              <a:gd name="connsiteY10-88" fmla="*/ 129483 h 1448695"/>
              <a:gd name="connsiteX0-89" fmla="*/ 0 w 1243012"/>
              <a:gd name="connsiteY0-90" fmla="*/ 138623 h 1457835"/>
              <a:gd name="connsiteX1-91" fmla="*/ 585787 w 1243012"/>
              <a:gd name="connsiteY1-92" fmla="*/ 1457835 h 1457835"/>
              <a:gd name="connsiteX2-93" fmla="*/ 657225 w 1243012"/>
              <a:gd name="connsiteY2-94" fmla="*/ 1453073 h 1457835"/>
              <a:gd name="connsiteX3-95" fmla="*/ 1243012 w 1243012"/>
              <a:gd name="connsiteY3-96" fmla="*/ 148148 h 1457835"/>
              <a:gd name="connsiteX4-97" fmla="*/ 1023937 w 1243012"/>
              <a:gd name="connsiteY4-98" fmla="*/ 157673 h 1457835"/>
              <a:gd name="connsiteX5-99" fmla="*/ 866775 w 1243012"/>
              <a:gd name="connsiteY5-100" fmla="*/ 124335 h 1457835"/>
              <a:gd name="connsiteX6-101" fmla="*/ 704850 w 1243012"/>
              <a:gd name="connsiteY6-102" fmla="*/ 105285 h 1457835"/>
              <a:gd name="connsiteX7-103" fmla="*/ 547687 w 1243012"/>
              <a:gd name="connsiteY7-104" fmla="*/ 119573 h 1457835"/>
              <a:gd name="connsiteX8-105" fmla="*/ 357187 w 1243012"/>
              <a:gd name="connsiteY8-106" fmla="*/ 105285 h 1457835"/>
              <a:gd name="connsiteX9-107" fmla="*/ 185737 w 1243012"/>
              <a:gd name="connsiteY9-108" fmla="*/ 90998 h 1457835"/>
              <a:gd name="connsiteX10-109" fmla="*/ 0 w 1243012"/>
              <a:gd name="connsiteY10-110" fmla="*/ 138623 h 1457835"/>
              <a:gd name="connsiteX0-111" fmla="*/ 0 w 1243012"/>
              <a:gd name="connsiteY0-112" fmla="*/ 138623 h 1457835"/>
              <a:gd name="connsiteX1-113" fmla="*/ 585787 w 1243012"/>
              <a:gd name="connsiteY1-114" fmla="*/ 1457835 h 1457835"/>
              <a:gd name="connsiteX2-115" fmla="*/ 657225 w 1243012"/>
              <a:gd name="connsiteY2-116" fmla="*/ 1453073 h 1457835"/>
              <a:gd name="connsiteX3-117" fmla="*/ 1243012 w 1243012"/>
              <a:gd name="connsiteY3-118" fmla="*/ 148148 h 1457835"/>
              <a:gd name="connsiteX4-119" fmla="*/ 1023937 w 1243012"/>
              <a:gd name="connsiteY4-120" fmla="*/ 157673 h 1457835"/>
              <a:gd name="connsiteX5-121" fmla="*/ 866775 w 1243012"/>
              <a:gd name="connsiteY5-122" fmla="*/ 124335 h 1457835"/>
              <a:gd name="connsiteX6-123" fmla="*/ 704850 w 1243012"/>
              <a:gd name="connsiteY6-124" fmla="*/ 105285 h 1457835"/>
              <a:gd name="connsiteX7-125" fmla="*/ 547687 w 1243012"/>
              <a:gd name="connsiteY7-126" fmla="*/ 119573 h 1457835"/>
              <a:gd name="connsiteX8-127" fmla="*/ 357187 w 1243012"/>
              <a:gd name="connsiteY8-128" fmla="*/ 105285 h 1457835"/>
              <a:gd name="connsiteX9-129" fmla="*/ 185737 w 1243012"/>
              <a:gd name="connsiteY9-130" fmla="*/ 90998 h 1457835"/>
              <a:gd name="connsiteX10-131" fmla="*/ 0 w 1243012"/>
              <a:gd name="connsiteY10-132" fmla="*/ 138623 h 1457835"/>
              <a:gd name="connsiteX0-133" fmla="*/ 0 w 1243012"/>
              <a:gd name="connsiteY0-134" fmla="*/ 138623 h 1457835"/>
              <a:gd name="connsiteX1-135" fmla="*/ 585787 w 1243012"/>
              <a:gd name="connsiteY1-136" fmla="*/ 1457835 h 1457835"/>
              <a:gd name="connsiteX2-137" fmla="*/ 657225 w 1243012"/>
              <a:gd name="connsiteY2-138" fmla="*/ 1453073 h 1457835"/>
              <a:gd name="connsiteX3-139" fmla="*/ 1243012 w 1243012"/>
              <a:gd name="connsiteY3-140" fmla="*/ 148148 h 1457835"/>
              <a:gd name="connsiteX4-141" fmla="*/ 1023937 w 1243012"/>
              <a:gd name="connsiteY4-142" fmla="*/ 157673 h 1457835"/>
              <a:gd name="connsiteX5-143" fmla="*/ 866775 w 1243012"/>
              <a:gd name="connsiteY5-144" fmla="*/ 124335 h 1457835"/>
              <a:gd name="connsiteX6-145" fmla="*/ 704850 w 1243012"/>
              <a:gd name="connsiteY6-146" fmla="*/ 105285 h 1457835"/>
              <a:gd name="connsiteX7-147" fmla="*/ 547687 w 1243012"/>
              <a:gd name="connsiteY7-148" fmla="*/ 119573 h 1457835"/>
              <a:gd name="connsiteX8-149" fmla="*/ 357187 w 1243012"/>
              <a:gd name="connsiteY8-150" fmla="*/ 105285 h 1457835"/>
              <a:gd name="connsiteX9-151" fmla="*/ 185737 w 1243012"/>
              <a:gd name="connsiteY9-152" fmla="*/ 90998 h 1457835"/>
              <a:gd name="connsiteX10-153" fmla="*/ 0 w 1243012"/>
              <a:gd name="connsiteY10-154" fmla="*/ 138623 h 1457835"/>
              <a:gd name="connsiteX0-155" fmla="*/ 0 w 1243012"/>
              <a:gd name="connsiteY0-156" fmla="*/ 138623 h 1457835"/>
              <a:gd name="connsiteX1-157" fmla="*/ 585787 w 1243012"/>
              <a:gd name="connsiteY1-158" fmla="*/ 1457835 h 1457835"/>
              <a:gd name="connsiteX2-159" fmla="*/ 657225 w 1243012"/>
              <a:gd name="connsiteY2-160" fmla="*/ 1453073 h 1457835"/>
              <a:gd name="connsiteX3-161" fmla="*/ 1243012 w 1243012"/>
              <a:gd name="connsiteY3-162" fmla="*/ 148148 h 1457835"/>
              <a:gd name="connsiteX4-163" fmla="*/ 1023937 w 1243012"/>
              <a:gd name="connsiteY4-164" fmla="*/ 157673 h 1457835"/>
              <a:gd name="connsiteX5-165" fmla="*/ 866775 w 1243012"/>
              <a:gd name="connsiteY5-166" fmla="*/ 124335 h 1457835"/>
              <a:gd name="connsiteX6-167" fmla="*/ 704850 w 1243012"/>
              <a:gd name="connsiteY6-168" fmla="*/ 105285 h 1457835"/>
              <a:gd name="connsiteX7-169" fmla="*/ 547687 w 1243012"/>
              <a:gd name="connsiteY7-170" fmla="*/ 119573 h 1457835"/>
              <a:gd name="connsiteX8-171" fmla="*/ 357187 w 1243012"/>
              <a:gd name="connsiteY8-172" fmla="*/ 105285 h 1457835"/>
              <a:gd name="connsiteX9-173" fmla="*/ 185737 w 1243012"/>
              <a:gd name="connsiteY9-174" fmla="*/ 90998 h 1457835"/>
              <a:gd name="connsiteX10-175" fmla="*/ 0 w 1243012"/>
              <a:gd name="connsiteY10-176" fmla="*/ 138623 h 1457835"/>
              <a:gd name="connsiteX0-177" fmla="*/ 0 w 1243012"/>
              <a:gd name="connsiteY0-178" fmla="*/ 138623 h 1457835"/>
              <a:gd name="connsiteX1-179" fmla="*/ 585787 w 1243012"/>
              <a:gd name="connsiteY1-180" fmla="*/ 1457835 h 1457835"/>
              <a:gd name="connsiteX2-181" fmla="*/ 657225 w 1243012"/>
              <a:gd name="connsiteY2-182" fmla="*/ 1453073 h 1457835"/>
              <a:gd name="connsiteX3-183" fmla="*/ 1243012 w 1243012"/>
              <a:gd name="connsiteY3-184" fmla="*/ 148148 h 1457835"/>
              <a:gd name="connsiteX4-185" fmla="*/ 1023937 w 1243012"/>
              <a:gd name="connsiteY4-186" fmla="*/ 157673 h 1457835"/>
              <a:gd name="connsiteX5-187" fmla="*/ 866775 w 1243012"/>
              <a:gd name="connsiteY5-188" fmla="*/ 124335 h 1457835"/>
              <a:gd name="connsiteX6-189" fmla="*/ 704850 w 1243012"/>
              <a:gd name="connsiteY6-190" fmla="*/ 105285 h 1457835"/>
              <a:gd name="connsiteX7-191" fmla="*/ 547687 w 1243012"/>
              <a:gd name="connsiteY7-192" fmla="*/ 119573 h 1457835"/>
              <a:gd name="connsiteX8-193" fmla="*/ 357187 w 1243012"/>
              <a:gd name="connsiteY8-194" fmla="*/ 105285 h 1457835"/>
              <a:gd name="connsiteX9-195" fmla="*/ 185737 w 1243012"/>
              <a:gd name="connsiteY9-196" fmla="*/ 90998 h 1457835"/>
              <a:gd name="connsiteX10-197" fmla="*/ 0 w 1243012"/>
              <a:gd name="connsiteY10-198" fmla="*/ 138623 h 1457835"/>
              <a:gd name="connsiteX0-199" fmla="*/ 0 w 1243012"/>
              <a:gd name="connsiteY0-200" fmla="*/ 138623 h 1457835"/>
              <a:gd name="connsiteX1-201" fmla="*/ 585787 w 1243012"/>
              <a:gd name="connsiteY1-202" fmla="*/ 1457835 h 1457835"/>
              <a:gd name="connsiteX2-203" fmla="*/ 657225 w 1243012"/>
              <a:gd name="connsiteY2-204" fmla="*/ 1453073 h 1457835"/>
              <a:gd name="connsiteX3-205" fmla="*/ 1243012 w 1243012"/>
              <a:gd name="connsiteY3-206" fmla="*/ 148148 h 1457835"/>
              <a:gd name="connsiteX4-207" fmla="*/ 1023937 w 1243012"/>
              <a:gd name="connsiteY4-208" fmla="*/ 157673 h 1457835"/>
              <a:gd name="connsiteX5-209" fmla="*/ 866775 w 1243012"/>
              <a:gd name="connsiteY5-210" fmla="*/ 124335 h 1457835"/>
              <a:gd name="connsiteX6-211" fmla="*/ 704850 w 1243012"/>
              <a:gd name="connsiteY6-212" fmla="*/ 105285 h 1457835"/>
              <a:gd name="connsiteX7-213" fmla="*/ 547687 w 1243012"/>
              <a:gd name="connsiteY7-214" fmla="*/ 119573 h 1457835"/>
              <a:gd name="connsiteX8-215" fmla="*/ 357187 w 1243012"/>
              <a:gd name="connsiteY8-216" fmla="*/ 105285 h 1457835"/>
              <a:gd name="connsiteX9-217" fmla="*/ 185737 w 1243012"/>
              <a:gd name="connsiteY9-218" fmla="*/ 90998 h 1457835"/>
              <a:gd name="connsiteX10-219" fmla="*/ 0 w 1243012"/>
              <a:gd name="connsiteY10-220" fmla="*/ 138623 h 1457835"/>
              <a:gd name="connsiteX0-221" fmla="*/ 0 w 1243012"/>
              <a:gd name="connsiteY0-222" fmla="*/ 138623 h 1457835"/>
              <a:gd name="connsiteX1-223" fmla="*/ 585787 w 1243012"/>
              <a:gd name="connsiteY1-224" fmla="*/ 1457835 h 1457835"/>
              <a:gd name="connsiteX2-225" fmla="*/ 657225 w 1243012"/>
              <a:gd name="connsiteY2-226" fmla="*/ 1453073 h 1457835"/>
              <a:gd name="connsiteX3-227" fmla="*/ 1243012 w 1243012"/>
              <a:gd name="connsiteY3-228" fmla="*/ 148148 h 1457835"/>
              <a:gd name="connsiteX4-229" fmla="*/ 1023937 w 1243012"/>
              <a:gd name="connsiteY4-230" fmla="*/ 157673 h 1457835"/>
              <a:gd name="connsiteX5-231" fmla="*/ 866775 w 1243012"/>
              <a:gd name="connsiteY5-232" fmla="*/ 124335 h 1457835"/>
              <a:gd name="connsiteX6-233" fmla="*/ 704850 w 1243012"/>
              <a:gd name="connsiteY6-234" fmla="*/ 105285 h 1457835"/>
              <a:gd name="connsiteX7-235" fmla="*/ 547687 w 1243012"/>
              <a:gd name="connsiteY7-236" fmla="*/ 119573 h 1457835"/>
              <a:gd name="connsiteX8-237" fmla="*/ 357187 w 1243012"/>
              <a:gd name="connsiteY8-238" fmla="*/ 105285 h 1457835"/>
              <a:gd name="connsiteX9-239" fmla="*/ 185737 w 1243012"/>
              <a:gd name="connsiteY9-240" fmla="*/ 90998 h 1457835"/>
              <a:gd name="connsiteX10-241" fmla="*/ 0 w 1243012"/>
              <a:gd name="connsiteY10-242" fmla="*/ 138623 h 1457835"/>
              <a:gd name="connsiteX0-243" fmla="*/ 0 w 1243012"/>
              <a:gd name="connsiteY0-244" fmla="*/ 138623 h 1457835"/>
              <a:gd name="connsiteX1-245" fmla="*/ 585787 w 1243012"/>
              <a:gd name="connsiteY1-246" fmla="*/ 1457835 h 1457835"/>
              <a:gd name="connsiteX2-247" fmla="*/ 657225 w 1243012"/>
              <a:gd name="connsiteY2-248" fmla="*/ 1453073 h 1457835"/>
              <a:gd name="connsiteX3-249" fmla="*/ 1243012 w 1243012"/>
              <a:gd name="connsiteY3-250" fmla="*/ 148148 h 1457835"/>
              <a:gd name="connsiteX4-251" fmla="*/ 1023937 w 1243012"/>
              <a:gd name="connsiteY4-252" fmla="*/ 157673 h 1457835"/>
              <a:gd name="connsiteX5-253" fmla="*/ 866775 w 1243012"/>
              <a:gd name="connsiteY5-254" fmla="*/ 124335 h 1457835"/>
              <a:gd name="connsiteX6-255" fmla="*/ 704850 w 1243012"/>
              <a:gd name="connsiteY6-256" fmla="*/ 105285 h 1457835"/>
              <a:gd name="connsiteX7-257" fmla="*/ 547687 w 1243012"/>
              <a:gd name="connsiteY7-258" fmla="*/ 119573 h 1457835"/>
              <a:gd name="connsiteX8-259" fmla="*/ 357187 w 1243012"/>
              <a:gd name="connsiteY8-260" fmla="*/ 105285 h 1457835"/>
              <a:gd name="connsiteX9-261" fmla="*/ 185737 w 1243012"/>
              <a:gd name="connsiteY9-262" fmla="*/ 90998 h 1457835"/>
              <a:gd name="connsiteX10-263" fmla="*/ 0 w 1243012"/>
              <a:gd name="connsiteY10-264" fmla="*/ 138623 h 1457835"/>
              <a:gd name="connsiteX0-265" fmla="*/ 0 w 1243012"/>
              <a:gd name="connsiteY0-266" fmla="*/ 138623 h 1457835"/>
              <a:gd name="connsiteX1-267" fmla="*/ 585787 w 1243012"/>
              <a:gd name="connsiteY1-268" fmla="*/ 1457835 h 1457835"/>
              <a:gd name="connsiteX2-269" fmla="*/ 657225 w 1243012"/>
              <a:gd name="connsiteY2-270" fmla="*/ 1453073 h 1457835"/>
              <a:gd name="connsiteX3-271" fmla="*/ 1243012 w 1243012"/>
              <a:gd name="connsiteY3-272" fmla="*/ 148148 h 1457835"/>
              <a:gd name="connsiteX4-273" fmla="*/ 1023937 w 1243012"/>
              <a:gd name="connsiteY4-274" fmla="*/ 157673 h 1457835"/>
              <a:gd name="connsiteX5-275" fmla="*/ 866775 w 1243012"/>
              <a:gd name="connsiteY5-276" fmla="*/ 124335 h 1457835"/>
              <a:gd name="connsiteX6-277" fmla="*/ 704850 w 1243012"/>
              <a:gd name="connsiteY6-278" fmla="*/ 105285 h 1457835"/>
              <a:gd name="connsiteX7-279" fmla="*/ 547687 w 1243012"/>
              <a:gd name="connsiteY7-280" fmla="*/ 119573 h 1457835"/>
              <a:gd name="connsiteX8-281" fmla="*/ 357187 w 1243012"/>
              <a:gd name="connsiteY8-282" fmla="*/ 105285 h 1457835"/>
              <a:gd name="connsiteX9-283" fmla="*/ 185737 w 1243012"/>
              <a:gd name="connsiteY9-284" fmla="*/ 90998 h 1457835"/>
              <a:gd name="connsiteX10-285" fmla="*/ 0 w 1243012"/>
              <a:gd name="connsiteY10-286" fmla="*/ 138623 h 1457835"/>
              <a:gd name="connsiteX0-287" fmla="*/ 0 w 1243012"/>
              <a:gd name="connsiteY0-288" fmla="*/ 138623 h 1457835"/>
              <a:gd name="connsiteX1-289" fmla="*/ 585787 w 1243012"/>
              <a:gd name="connsiteY1-290" fmla="*/ 1457835 h 1457835"/>
              <a:gd name="connsiteX2-291" fmla="*/ 657225 w 1243012"/>
              <a:gd name="connsiteY2-292" fmla="*/ 1453073 h 1457835"/>
              <a:gd name="connsiteX3-293" fmla="*/ 1243012 w 1243012"/>
              <a:gd name="connsiteY3-294" fmla="*/ 148148 h 1457835"/>
              <a:gd name="connsiteX4-295" fmla="*/ 1023937 w 1243012"/>
              <a:gd name="connsiteY4-296" fmla="*/ 157673 h 1457835"/>
              <a:gd name="connsiteX5-297" fmla="*/ 866775 w 1243012"/>
              <a:gd name="connsiteY5-298" fmla="*/ 124335 h 1457835"/>
              <a:gd name="connsiteX6-299" fmla="*/ 704850 w 1243012"/>
              <a:gd name="connsiteY6-300" fmla="*/ 105285 h 1457835"/>
              <a:gd name="connsiteX7-301" fmla="*/ 547687 w 1243012"/>
              <a:gd name="connsiteY7-302" fmla="*/ 119573 h 1457835"/>
              <a:gd name="connsiteX8-303" fmla="*/ 357187 w 1243012"/>
              <a:gd name="connsiteY8-304" fmla="*/ 105285 h 1457835"/>
              <a:gd name="connsiteX9-305" fmla="*/ 185737 w 1243012"/>
              <a:gd name="connsiteY9-306" fmla="*/ 90998 h 1457835"/>
              <a:gd name="connsiteX10-307" fmla="*/ 0 w 1243012"/>
              <a:gd name="connsiteY10-308" fmla="*/ 138623 h 1457835"/>
              <a:gd name="connsiteX0-309" fmla="*/ 0 w 1243012"/>
              <a:gd name="connsiteY0-310" fmla="*/ 138623 h 1457835"/>
              <a:gd name="connsiteX1-311" fmla="*/ 585787 w 1243012"/>
              <a:gd name="connsiteY1-312" fmla="*/ 1457835 h 1457835"/>
              <a:gd name="connsiteX2-313" fmla="*/ 657225 w 1243012"/>
              <a:gd name="connsiteY2-314" fmla="*/ 1453073 h 1457835"/>
              <a:gd name="connsiteX3-315" fmla="*/ 1243012 w 1243012"/>
              <a:gd name="connsiteY3-316" fmla="*/ 148148 h 1457835"/>
              <a:gd name="connsiteX4-317" fmla="*/ 1023937 w 1243012"/>
              <a:gd name="connsiteY4-318" fmla="*/ 157673 h 1457835"/>
              <a:gd name="connsiteX5-319" fmla="*/ 866775 w 1243012"/>
              <a:gd name="connsiteY5-320" fmla="*/ 124335 h 1457835"/>
              <a:gd name="connsiteX6-321" fmla="*/ 704850 w 1243012"/>
              <a:gd name="connsiteY6-322" fmla="*/ 105285 h 1457835"/>
              <a:gd name="connsiteX7-323" fmla="*/ 547687 w 1243012"/>
              <a:gd name="connsiteY7-324" fmla="*/ 119573 h 1457835"/>
              <a:gd name="connsiteX8-325" fmla="*/ 357187 w 1243012"/>
              <a:gd name="connsiteY8-326" fmla="*/ 105285 h 1457835"/>
              <a:gd name="connsiteX9-327" fmla="*/ 185737 w 1243012"/>
              <a:gd name="connsiteY9-328" fmla="*/ 90998 h 1457835"/>
              <a:gd name="connsiteX10-329" fmla="*/ 0 w 1243012"/>
              <a:gd name="connsiteY10-330" fmla="*/ 138623 h 1457835"/>
              <a:gd name="connsiteX0-331" fmla="*/ 0 w 1243012"/>
              <a:gd name="connsiteY0-332" fmla="*/ 138623 h 1457835"/>
              <a:gd name="connsiteX1-333" fmla="*/ 585787 w 1243012"/>
              <a:gd name="connsiteY1-334" fmla="*/ 1457835 h 1457835"/>
              <a:gd name="connsiteX2-335" fmla="*/ 657225 w 1243012"/>
              <a:gd name="connsiteY2-336" fmla="*/ 1453073 h 1457835"/>
              <a:gd name="connsiteX3-337" fmla="*/ 1243012 w 1243012"/>
              <a:gd name="connsiteY3-338" fmla="*/ 148148 h 1457835"/>
              <a:gd name="connsiteX4-339" fmla="*/ 1023937 w 1243012"/>
              <a:gd name="connsiteY4-340" fmla="*/ 157673 h 1457835"/>
              <a:gd name="connsiteX5-341" fmla="*/ 866775 w 1243012"/>
              <a:gd name="connsiteY5-342" fmla="*/ 124335 h 1457835"/>
              <a:gd name="connsiteX6-343" fmla="*/ 704850 w 1243012"/>
              <a:gd name="connsiteY6-344" fmla="*/ 105285 h 1457835"/>
              <a:gd name="connsiteX7-345" fmla="*/ 547687 w 1243012"/>
              <a:gd name="connsiteY7-346" fmla="*/ 119573 h 1457835"/>
              <a:gd name="connsiteX8-347" fmla="*/ 357187 w 1243012"/>
              <a:gd name="connsiteY8-348" fmla="*/ 105285 h 1457835"/>
              <a:gd name="connsiteX9-349" fmla="*/ 185737 w 1243012"/>
              <a:gd name="connsiteY9-350" fmla="*/ 90998 h 1457835"/>
              <a:gd name="connsiteX10-351" fmla="*/ 0 w 1243012"/>
              <a:gd name="connsiteY10-352" fmla="*/ 138623 h 1457835"/>
              <a:gd name="connsiteX0-353" fmla="*/ 0 w 1243012"/>
              <a:gd name="connsiteY0-354" fmla="*/ 138623 h 1457835"/>
              <a:gd name="connsiteX1-355" fmla="*/ 585787 w 1243012"/>
              <a:gd name="connsiteY1-356" fmla="*/ 1457835 h 1457835"/>
              <a:gd name="connsiteX2-357" fmla="*/ 657225 w 1243012"/>
              <a:gd name="connsiteY2-358" fmla="*/ 1453073 h 1457835"/>
              <a:gd name="connsiteX3-359" fmla="*/ 1243012 w 1243012"/>
              <a:gd name="connsiteY3-360" fmla="*/ 148148 h 1457835"/>
              <a:gd name="connsiteX4-361" fmla="*/ 1023937 w 1243012"/>
              <a:gd name="connsiteY4-362" fmla="*/ 157673 h 1457835"/>
              <a:gd name="connsiteX5-363" fmla="*/ 866775 w 1243012"/>
              <a:gd name="connsiteY5-364" fmla="*/ 124335 h 1457835"/>
              <a:gd name="connsiteX6-365" fmla="*/ 704850 w 1243012"/>
              <a:gd name="connsiteY6-366" fmla="*/ 105285 h 1457835"/>
              <a:gd name="connsiteX7-367" fmla="*/ 547687 w 1243012"/>
              <a:gd name="connsiteY7-368" fmla="*/ 119573 h 1457835"/>
              <a:gd name="connsiteX8-369" fmla="*/ 357187 w 1243012"/>
              <a:gd name="connsiteY8-370" fmla="*/ 105285 h 1457835"/>
              <a:gd name="connsiteX9-371" fmla="*/ 185737 w 1243012"/>
              <a:gd name="connsiteY9-372" fmla="*/ 90998 h 1457835"/>
              <a:gd name="connsiteX10-373" fmla="*/ 0 w 1243012"/>
              <a:gd name="connsiteY10-374" fmla="*/ 138623 h 1457835"/>
              <a:gd name="connsiteX0-375" fmla="*/ 0 w 1243012"/>
              <a:gd name="connsiteY0-376" fmla="*/ 138623 h 1457835"/>
              <a:gd name="connsiteX1-377" fmla="*/ 585787 w 1243012"/>
              <a:gd name="connsiteY1-378" fmla="*/ 1457835 h 1457835"/>
              <a:gd name="connsiteX2-379" fmla="*/ 657225 w 1243012"/>
              <a:gd name="connsiteY2-380" fmla="*/ 1453073 h 1457835"/>
              <a:gd name="connsiteX3-381" fmla="*/ 1243012 w 1243012"/>
              <a:gd name="connsiteY3-382" fmla="*/ 148148 h 1457835"/>
              <a:gd name="connsiteX4-383" fmla="*/ 1023937 w 1243012"/>
              <a:gd name="connsiteY4-384" fmla="*/ 157673 h 1457835"/>
              <a:gd name="connsiteX5-385" fmla="*/ 866775 w 1243012"/>
              <a:gd name="connsiteY5-386" fmla="*/ 124335 h 1457835"/>
              <a:gd name="connsiteX6-387" fmla="*/ 704850 w 1243012"/>
              <a:gd name="connsiteY6-388" fmla="*/ 105285 h 1457835"/>
              <a:gd name="connsiteX7-389" fmla="*/ 547687 w 1243012"/>
              <a:gd name="connsiteY7-390" fmla="*/ 119573 h 1457835"/>
              <a:gd name="connsiteX8-391" fmla="*/ 357187 w 1243012"/>
              <a:gd name="connsiteY8-392" fmla="*/ 105285 h 1457835"/>
              <a:gd name="connsiteX9-393" fmla="*/ 185737 w 1243012"/>
              <a:gd name="connsiteY9-394" fmla="*/ 90998 h 1457835"/>
              <a:gd name="connsiteX10-395" fmla="*/ 0 w 1243012"/>
              <a:gd name="connsiteY10-396" fmla="*/ 138623 h 1457835"/>
              <a:gd name="connsiteX0-397" fmla="*/ 0 w 1243012"/>
              <a:gd name="connsiteY0-398" fmla="*/ 138623 h 1457835"/>
              <a:gd name="connsiteX1-399" fmla="*/ 585787 w 1243012"/>
              <a:gd name="connsiteY1-400" fmla="*/ 1457835 h 1457835"/>
              <a:gd name="connsiteX2-401" fmla="*/ 657225 w 1243012"/>
              <a:gd name="connsiteY2-402" fmla="*/ 1453073 h 1457835"/>
              <a:gd name="connsiteX3-403" fmla="*/ 1243012 w 1243012"/>
              <a:gd name="connsiteY3-404" fmla="*/ 148148 h 1457835"/>
              <a:gd name="connsiteX4-405" fmla="*/ 1023937 w 1243012"/>
              <a:gd name="connsiteY4-406" fmla="*/ 157673 h 1457835"/>
              <a:gd name="connsiteX5-407" fmla="*/ 866775 w 1243012"/>
              <a:gd name="connsiteY5-408" fmla="*/ 124335 h 1457835"/>
              <a:gd name="connsiteX6-409" fmla="*/ 704850 w 1243012"/>
              <a:gd name="connsiteY6-410" fmla="*/ 105285 h 1457835"/>
              <a:gd name="connsiteX7-411" fmla="*/ 547687 w 1243012"/>
              <a:gd name="connsiteY7-412" fmla="*/ 119573 h 1457835"/>
              <a:gd name="connsiteX8-413" fmla="*/ 357187 w 1243012"/>
              <a:gd name="connsiteY8-414" fmla="*/ 105285 h 1457835"/>
              <a:gd name="connsiteX9-415" fmla="*/ 185737 w 1243012"/>
              <a:gd name="connsiteY9-416" fmla="*/ 90998 h 1457835"/>
              <a:gd name="connsiteX10-417" fmla="*/ 0 w 1243012"/>
              <a:gd name="connsiteY10-418" fmla="*/ 138623 h 1457835"/>
              <a:gd name="connsiteX0-419" fmla="*/ 0 w 1243012"/>
              <a:gd name="connsiteY0-420" fmla="*/ 138623 h 1457835"/>
              <a:gd name="connsiteX1-421" fmla="*/ 585787 w 1243012"/>
              <a:gd name="connsiteY1-422" fmla="*/ 1457835 h 1457835"/>
              <a:gd name="connsiteX2-423" fmla="*/ 657225 w 1243012"/>
              <a:gd name="connsiteY2-424" fmla="*/ 1453073 h 1457835"/>
              <a:gd name="connsiteX3-425" fmla="*/ 1243012 w 1243012"/>
              <a:gd name="connsiteY3-426" fmla="*/ 148148 h 1457835"/>
              <a:gd name="connsiteX4-427" fmla="*/ 1023937 w 1243012"/>
              <a:gd name="connsiteY4-428" fmla="*/ 157673 h 1457835"/>
              <a:gd name="connsiteX5-429" fmla="*/ 866775 w 1243012"/>
              <a:gd name="connsiteY5-430" fmla="*/ 124335 h 1457835"/>
              <a:gd name="connsiteX6-431" fmla="*/ 704850 w 1243012"/>
              <a:gd name="connsiteY6-432" fmla="*/ 105285 h 1457835"/>
              <a:gd name="connsiteX7-433" fmla="*/ 547687 w 1243012"/>
              <a:gd name="connsiteY7-434" fmla="*/ 119573 h 1457835"/>
              <a:gd name="connsiteX8-435" fmla="*/ 357187 w 1243012"/>
              <a:gd name="connsiteY8-436" fmla="*/ 105285 h 1457835"/>
              <a:gd name="connsiteX9-437" fmla="*/ 185737 w 1243012"/>
              <a:gd name="connsiteY9-438" fmla="*/ 90998 h 1457835"/>
              <a:gd name="connsiteX10-439" fmla="*/ 0 w 1243012"/>
              <a:gd name="connsiteY10-440" fmla="*/ 138623 h 1457835"/>
              <a:gd name="connsiteX0-441" fmla="*/ 0 w 1243012"/>
              <a:gd name="connsiteY0-442" fmla="*/ 138623 h 1457835"/>
              <a:gd name="connsiteX1-443" fmla="*/ 585787 w 1243012"/>
              <a:gd name="connsiteY1-444" fmla="*/ 1457835 h 1457835"/>
              <a:gd name="connsiteX2-445" fmla="*/ 657225 w 1243012"/>
              <a:gd name="connsiteY2-446" fmla="*/ 1453073 h 1457835"/>
              <a:gd name="connsiteX3-447" fmla="*/ 1243012 w 1243012"/>
              <a:gd name="connsiteY3-448" fmla="*/ 148148 h 1457835"/>
              <a:gd name="connsiteX4-449" fmla="*/ 1023937 w 1243012"/>
              <a:gd name="connsiteY4-450" fmla="*/ 157673 h 1457835"/>
              <a:gd name="connsiteX5-451" fmla="*/ 866775 w 1243012"/>
              <a:gd name="connsiteY5-452" fmla="*/ 124335 h 1457835"/>
              <a:gd name="connsiteX6-453" fmla="*/ 704850 w 1243012"/>
              <a:gd name="connsiteY6-454" fmla="*/ 105285 h 1457835"/>
              <a:gd name="connsiteX7-455" fmla="*/ 547687 w 1243012"/>
              <a:gd name="connsiteY7-456" fmla="*/ 119573 h 1457835"/>
              <a:gd name="connsiteX8-457" fmla="*/ 357187 w 1243012"/>
              <a:gd name="connsiteY8-458" fmla="*/ 105285 h 1457835"/>
              <a:gd name="connsiteX9-459" fmla="*/ 185737 w 1243012"/>
              <a:gd name="connsiteY9-460" fmla="*/ 90998 h 1457835"/>
              <a:gd name="connsiteX10-461" fmla="*/ 0 w 1243012"/>
              <a:gd name="connsiteY10-462" fmla="*/ 138623 h 1457835"/>
              <a:gd name="connsiteX0-463" fmla="*/ 0 w 1243012"/>
              <a:gd name="connsiteY0-464" fmla="*/ 138623 h 1457835"/>
              <a:gd name="connsiteX1-465" fmla="*/ 585787 w 1243012"/>
              <a:gd name="connsiteY1-466" fmla="*/ 1457835 h 1457835"/>
              <a:gd name="connsiteX2-467" fmla="*/ 657225 w 1243012"/>
              <a:gd name="connsiteY2-468" fmla="*/ 1453073 h 1457835"/>
              <a:gd name="connsiteX3-469" fmla="*/ 1243012 w 1243012"/>
              <a:gd name="connsiteY3-470" fmla="*/ 148148 h 1457835"/>
              <a:gd name="connsiteX4-471" fmla="*/ 1023937 w 1243012"/>
              <a:gd name="connsiteY4-472" fmla="*/ 157673 h 1457835"/>
              <a:gd name="connsiteX5-473" fmla="*/ 866775 w 1243012"/>
              <a:gd name="connsiteY5-474" fmla="*/ 124335 h 1457835"/>
              <a:gd name="connsiteX6-475" fmla="*/ 704850 w 1243012"/>
              <a:gd name="connsiteY6-476" fmla="*/ 105285 h 1457835"/>
              <a:gd name="connsiteX7-477" fmla="*/ 547687 w 1243012"/>
              <a:gd name="connsiteY7-478" fmla="*/ 119573 h 1457835"/>
              <a:gd name="connsiteX8-479" fmla="*/ 357187 w 1243012"/>
              <a:gd name="connsiteY8-480" fmla="*/ 105285 h 1457835"/>
              <a:gd name="connsiteX9-481" fmla="*/ 185737 w 1243012"/>
              <a:gd name="connsiteY9-482" fmla="*/ 90998 h 1457835"/>
              <a:gd name="connsiteX10-483" fmla="*/ 0 w 1243012"/>
              <a:gd name="connsiteY10-484" fmla="*/ 138623 h 1457835"/>
              <a:gd name="connsiteX0-485" fmla="*/ 0 w 1243012"/>
              <a:gd name="connsiteY0-486" fmla="*/ 132479 h 1451691"/>
              <a:gd name="connsiteX1-487" fmla="*/ 585787 w 1243012"/>
              <a:gd name="connsiteY1-488" fmla="*/ 1451691 h 1451691"/>
              <a:gd name="connsiteX2-489" fmla="*/ 657225 w 1243012"/>
              <a:gd name="connsiteY2-490" fmla="*/ 1446929 h 1451691"/>
              <a:gd name="connsiteX3-491" fmla="*/ 1243012 w 1243012"/>
              <a:gd name="connsiteY3-492" fmla="*/ 142004 h 1451691"/>
              <a:gd name="connsiteX4-493" fmla="*/ 1023937 w 1243012"/>
              <a:gd name="connsiteY4-494" fmla="*/ 151529 h 1451691"/>
              <a:gd name="connsiteX5-495" fmla="*/ 866775 w 1243012"/>
              <a:gd name="connsiteY5-496" fmla="*/ 118191 h 1451691"/>
              <a:gd name="connsiteX6-497" fmla="*/ 704850 w 1243012"/>
              <a:gd name="connsiteY6-498" fmla="*/ 99141 h 1451691"/>
              <a:gd name="connsiteX7-499" fmla="*/ 547687 w 1243012"/>
              <a:gd name="connsiteY7-500" fmla="*/ 113429 h 1451691"/>
              <a:gd name="connsiteX8-501" fmla="*/ 357187 w 1243012"/>
              <a:gd name="connsiteY8-502" fmla="*/ 99141 h 1451691"/>
              <a:gd name="connsiteX9-503" fmla="*/ 185737 w 1243012"/>
              <a:gd name="connsiteY9-504" fmla="*/ 84854 h 1451691"/>
              <a:gd name="connsiteX10-505" fmla="*/ 0 w 1243012"/>
              <a:gd name="connsiteY10-506" fmla="*/ 132479 h 1451691"/>
              <a:gd name="connsiteX0-507" fmla="*/ 0 w 1243012"/>
              <a:gd name="connsiteY0-508" fmla="*/ 132479 h 1451691"/>
              <a:gd name="connsiteX1-509" fmla="*/ 585787 w 1243012"/>
              <a:gd name="connsiteY1-510" fmla="*/ 1451691 h 1451691"/>
              <a:gd name="connsiteX2-511" fmla="*/ 657225 w 1243012"/>
              <a:gd name="connsiteY2-512" fmla="*/ 1446929 h 1451691"/>
              <a:gd name="connsiteX3-513" fmla="*/ 1243012 w 1243012"/>
              <a:gd name="connsiteY3-514" fmla="*/ 142004 h 1451691"/>
              <a:gd name="connsiteX4-515" fmla="*/ 1023937 w 1243012"/>
              <a:gd name="connsiteY4-516" fmla="*/ 151529 h 1451691"/>
              <a:gd name="connsiteX5-517" fmla="*/ 866775 w 1243012"/>
              <a:gd name="connsiteY5-518" fmla="*/ 118191 h 1451691"/>
              <a:gd name="connsiteX6-519" fmla="*/ 704850 w 1243012"/>
              <a:gd name="connsiteY6-520" fmla="*/ 99141 h 1451691"/>
              <a:gd name="connsiteX7-521" fmla="*/ 547687 w 1243012"/>
              <a:gd name="connsiteY7-522" fmla="*/ 113429 h 1451691"/>
              <a:gd name="connsiteX8-523" fmla="*/ 357187 w 1243012"/>
              <a:gd name="connsiteY8-524" fmla="*/ 99141 h 1451691"/>
              <a:gd name="connsiteX9-525" fmla="*/ 185737 w 1243012"/>
              <a:gd name="connsiteY9-526" fmla="*/ 84854 h 1451691"/>
              <a:gd name="connsiteX10-527" fmla="*/ 0 w 1243012"/>
              <a:gd name="connsiteY10-528" fmla="*/ 132479 h 1451691"/>
              <a:gd name="connsiteX0-529" fmla="*/ 0 w 1243012"/>
              <a:gd name="connsiteY0-530" fmla="*/ 132479 h 1451691"/>
              <a:gd name="connsiteX1-531" fmla="*/ 585787 w 1243012"/>
              <a:gd name="connsiteY1-532" fmla="*/ 1451691 h 1451691"/>
              <a:gd name="connsiteX2-533" fmla="*/ 657225 w 1243012"/>
              <a:gd name="connsiteY2-534" fmla="*/ 1446929 h 1451691"/>
              <a:gd name="connsiteX3-535" fmla="*/ 1243012 w 1243012"/>
              <a:gd name="connsiteY3-536" fmla="*/ 142004 h 1451691"/>
              <a:gd name="connsiteX4-537" fmla="*/ 1023937 w 1243012"/>
              <a:gd name="connsiteY4-538" fmla="*/ 151529 h 1451691"/>
              <a:gd name="connsiteX5-539" fmla="*/ 866775 w 1243012"/>
              <a:gd name="connsiteY5-540" fmla="*/ 118191 h 1451691"/>
              <a:gd name="connsiteX6-541" fmla="*/ 704850 w 1243012"/>
              <a:gd name="connsiteY6-542" fmla="*/ 99141 h 1451691"/>
              <a:gd name="connsiteX7-543" fmla="*/ 547687 w 1243012"/>
              <a:gd name="connsiteY7-544" fmla="*/ 113429 h 1451691"/>
              <a:gd name="connsiteX8-545" fmla="*/ 357187 w 1243012"/>
              <a:gd name="connsiteY8-546" fmla="*/ 99141 h 1451691"/>
              <a:gd name="connsiteX9-547" fmla="*/ 185737 w 1243012"/>
              <a:gd name="connsiteY9-548" fmla="*/ 84854 h 1451691"/>
              <a:gd name="connsiteX10-549" fmla="*/ 0 w 1243012"/>
              <a:gd name="connsiteY10-550" fmla="*/ 132479 h 1451691"/>
              <a:gd name="connsiteX0-551" fmla="*/ 0 w 1243012"/>
              <a:gd name="connsiteY0-552" fmla="*/ 132479 h 1462337"/>
              <a:gd name="connsiteX1-553" fmla="*/ 585787 w 1243012"/>
              <a:gd name="connsiteY1-554" fmla="*/ 1451691 h 1462337"/>
              <a:gd name="connsiteX2-555" fmla="*/ 657225 w 1243012"/>
              <a:gd name="connsiteY2-556" fmla="*/ 1446929 h 1462337"/>
              <a:gd name="connsiteX3-557" fmla="*/ 1243012 w 1243012"/>
              <a:gd name="connsiteY3-558" fmla="*/ 142004 h 1462337"/>
              <a:gd name="connsiteX4-559" fmla="*/ 1023937 w 1243012"/>
              <a:gd name="connsiteY4-560" fmla="*/ 151529 h 1462337"/>
              <a:gd name="connsiteX5-561" fmla="*/ 866775 w 1243012"/>
              <a:gd name="connsiteY5-562" fmla="*/ 118191 h 1462337"/>
              <a:gd name="connsiteX6-563" fmla="*/ 704850 w 1243012"/>
              <a:gd name="connsiteY6-564" fmla="*/ 99141 h 1462337"/>
              <a:gd name="connsiteX7-565" fmla="*/ 547687 w 1243012"/>
              <a:gd name="connsiteY7-566" fmla="*/ 113429 h 1462337"/>
              <a:gd name="connsiteX8-567" fmla="*/ 357187 w 1243012"/>
              <a:gd name="connsiteY8-568" fmla="*/ 99141 h 1462337"/>
              <a:gd name="connsiteX9-569" fmla="*/ 185737 w 1243012"/>
              <a:gd name="connsiteY9-570" fmla="*/ 84854 h 1462337"/>
              <a:gd name="connsiteX10-571" fmla="*/ 0 w 1243012"/>
              <a:gd name="connsiteY10-572" fmla="*/ 132479 h 1462337"/>
              <a:gd name="connsiteX0-573" fmla="*/ 0 w 1243012"/>
              <a:gd name="connsiteY0-574" fmla="*/ 132479 h 1470745"/>
              <a:gd name="connsiteX1-575" fmla="*/ 585787 w 1243012"/>
              <a:gd name="connsiteY1-576" fmla="*/ 1451691 h 1470745"/>
              <a:gd name="connsiteX2-577" fmla="*/ 657225 w 1243012"/>
              <a:gd name="connsiteY2-578" fmla="*/ 1446929 h 1470745"/>
              <a:gd name="connsiteX3-579" fmla="*/ 1243012 w 1243012"/>
              <a:gd name="connsiteY3-580" fmla="*/ 142004 h 1470745"/>
              <a:gd name="connsiteX4-581" fmla="*/ 1023937 w 1243012"/>
              <a:gd name="connsiteY4-582" fmla="*/ 151529 h 1470745"/>
              <a:gd name="connsiteX5-583" fmla="*/ 866775 w 1243012"/>
              <a:gd name="connsiteY5-584" fmla="*/ 118191 h 1470745"/>
              <a:gd name="connsiteX6-585" fmla="*/ 704850 w 1243012"/>
              <a:gd name="connsiteY6-586" fmla="*/ 99141 h 1470745"/>
              <a:gd name="connsiteX7-587" fmla="*/ 547687 w 1243012"/>
              <a:gd name="connsiteY7-588" fmla="*/ 113429 h 1470745"/>
              <a:gd name="connsiteX8-589" fmla="*/ 357187 w 1243012"/>
              <a:gd name="connsiteY8-590" fmla="*/ 99141 h 1470745"/>
              <a:gd name="connsiteX9-591" fmla="*/ 185737 w 1243012"/>
              <a:gd name="connsiteY9-592" fmla="*/ 84854 h 1470745"/>
              <a:gd name="connsiteX10-593" fmla="*/ 0 w 1243012"/>
              <a:gd name="connsiteY10-594" fmla="*/ 132479 h 14707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243012" h="1470745">
                <a:moveTo>
                  <a:pt x="0" y="132479"/>
                </a:moveTo>
                <a:lnTo>
                  <a:pt x="585787" y="1451691"/>
                </a:lnTo>
                <a:cubicBezTo>
                  <a:pt x="600075" y="1476297"/>
                  <a:pt x="640556" y="1479472"/>
                  <a:pt x="657225" y="1446929"/>
                </a:cubicBezTo>
                <a:lnTo>
                  <a:pt x="1243012" y="142004"/>
                </a:lnTo>
                <a:cubicBezTo>
                  <a:pt x="1117599" y="280910"/>
                  <a:pt x="1027907" y="241222"/>
                  <a:pt x="1023937" y="151529"/>
                </a:cubicBezTo>
                <a:cubicBezTo>
                  <a:pt x="1023937" y="-7222"/>
                  <a:pt x="890586" y="-49290"/>
                  <a:pt x="866775" y="118191"/>
                </a:cubicBezTo>
                <a:cubicBezTo>
                  <a:pt x="843756" y="252334"/>
                  <a:pt x="723106" y="219791"/>
                  <a:pt x="704850" y="99141"/>
                </a:cubicBezTo>
                <a:cubicBezTo>
                  <a:pt x="681038" y="-12777"/>
                  <a:pt x="581025" y="-15158"/>
                  <a:pt x="547687" y="113429"/>
                </a:cubicBezTo>
                <a:cubicBezTo>
                  <a:pt x="503237" y="277735"/>
                  <a:pt x="356393" y="196773"/>
                  <a:pt x="357187" y="99141"/>
                </a:cubicBezTo>
                <a:cubicBezTo>
                  <a:pt x="357187" y="-871"/>
                  <a:pt x="259555" y="-55640"/>
                  <a:pt x="185737" y="84854"/>
                </a:cubicBezTo>
                <a:cubicBezTo>
                  <a:pt x="133350" y="172167"/>
                  <a:pt x="64293" y="161848"/>
                  <a:pt x="0" y="13247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844802" y="5695130"/>
            <a:ext cx="413526" cy="404548"/>
          </a:xfrm>
          <a:custGeom>
            <a:avLst/>
            <a:gdLst>
              <a:gd name="connsiteX0" fmla="*/ 0 w 413526"/>
              <a:gd name="connsiteY0" fmla="*/ 0 h 404548"/>
              <a:gd name="connsiteX1" fmla="*/ 413526 w 413526"/>
              <a:gd name="connsiteY1" fmla="*/ 0 h 404548"/>
              <a:gd name="connsiteX2" fmla="*/ 242614 w 413526"/>
              <a:gd name="connsiteY2" fmla="*/ 380732 h 404548"/>
              <a:gd name="connsiteX3" fmla="*/ 171176 w 413526"/>
              <a:gd name="connsiteY3" fmla="*/ 385494 h 40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6" h="404548">
                <a:moveTo>
                  <a:pt x="0" y="0"/>
                </a:moveTo>
                <a:lnTo>
                  <a:pt x="413526" y="0"/>
                </a:lnTo>
                <a:lnTo>
                  <a:pt x="242614" y="380732"/>
                </a:lnTo>
                <a:cubicBezTo>
                  <a:pt x="225945" y="413275"/>
                  <a:pt x="185464" y="410100"/>
                  <a:pt x="171176" y="38549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35"/>
          <p:cNvSpPr>
            <a:spLocks noChangeAspect="1" noEditPoints="1"/>
          </p:cNvSpPr>
          <p:nvPr/>
        </p:nvSpPr>
        <p:spPr bwMode="auto">
          <a:xfrm>
            <a:off x="4476183" y="5515346"/>
            <a:ext cx="262469" cy="360000"/>
          </a:xfrm>
          <a:custGeom>
            <a:avLst/>
            <a:gdLst>
              <a:gd name="T0" fmla="*/ 107 w 118"/>
              <a:gd name="T1" fmla="*/ 34 h 162"/>
              <a:gd name="T2" fmla="*/ 72 w 118"/>
              <a:gd name="T3" fmla="*/ 0 h 162"/>
              <a:gd name="T4" fmla="*/ 63 w 118"/>
              <a:gd name="T5" fmla="*/ 3 h 162"/>
              <a:gd name="T6" fmla="*/ 59 w 118"/>
              <a:gd name="T7" fmla="*/ 131 h 162"/>
              <a:gd name="T8" fmla="*/ 42 w 118"/>
              <a:gd name="T9" fmla="*/ 147 h 162"/>
              <a:gd name="T10" fmla="*/ 30 w 118"/>
              <a:gd name="T11" fmla="*/ 153 h 162"/>
              <a:gd name="T12" fmla="*/ 98 w 118"/>
              <a:gd name="T13" fmla="*/ 162 h 162"/>
              <a:gd name="T14" fmla="*/ 87 w 118"/>
              <a:gd name="T15" fmla="*/ 153 h 162"/>
              <a:gd name="T16" fmla="*/ 72 w 118"/>
              <a:gd name="T17" fmla="*/ 147 h 162"/>
              <a:gd name="T18" fmla="*/ 107 w 118"/>
              <a:gd name="T19" fmla="*/ 99 h 162"/>
              <a:gd name="T20" fmla="*/ 118 w 118"/>
              <a:gd name="T21" fmla="*/ 67 h 162"/>
              <a:gd name="T22" fmla="*/ 114 w 118"/>
              <a:gd name="T23" fmla="*/ 66 h 162"/>
              <a:gd name="T24" fmla="*/ 95 w 118"/>
              <a:gd name="T25" fmla="*/ 46 h 162"/>
              <a:gd name="T26" fmla="*/ 114 w 118"/>
              <a:gd name="T27" fmla="*/ 66 h 162"/>
              <a:gd name="T28" fmla="*/ 94 w 118"/>
              <a:gd name="T29" fmla="*/ 42 h 162"/>
              <a:gd name="T30" fmla="*/ 103 w 118"/>
              <a:gd name="T31" fmla="*/ 37 h 162"/>
              <a:gd name="T32" fmla="*/ 45 w 118"/>
              <a:gd name="T33" fmla="*/ 47 h 162"/>
              <a:gd name="T34" fmla="*/ 66 w 118"/>
              <a:gd name="T35" fmla="*/ 66 h 162"/>
              <a:gd name="T36" fmla="*/ 66 w 118"/>
              <a:gd name="T37" fmla="*/ 70 h 162"/>
              <a:gd name="T38" fmla="*/ 45 w 118"/>
              <a:gd name="T39" fmla="*/ 86 h 162"/>
              <a:gd name="T40" fmla="*/ 66 w 118"/>
              <a:gd name="T41" fmla="*/ 70 h 162"/>
              <a:gd name="T42" fmla="*/ 33 w 118"/>
              <a:gd name="T43" fmla="*/ 37 h 162"/>
              <a:gd name="T44" fmla="*/ 42 w 118"/>
              <a:gd name="T45" fmla="*/ 42 h 162"/>
              <a:gd name="T46" fmla="*/ 39 w 118"/>
              <a:gd name="T47" fmla="*/ 66 h 162"/>
              <a:gd name="T48" fmla="*/ 30 w 118"/>
              <a:gd name="T49" fmla="*/ 40 h 162"/>
              <a:gd name="T50" fmla="*/ 39 w 118"/>
              <a:gd name="T51" fmla="*/ 70 h 162"/>
              <a:gd name="T52" fmla="*/ 30 w 118"/>
              <a:gd name="T53" fmla="*/ 93 h 162"/>
              <a:gd name="T54" fmla="*/ 39 w 118"/>
              <a:gd name="T55" fmla="*/ 70 h 162"/>
              <a:gd name="T56" fmla="*/ 54 w 118"/>
              <a:gd name="T57" fmla="*/ 110 h 162"/>
              <a:gd name="T58" fmla="*/ 42 w 118"/>
              <a:gd name="T59" fmla="*/ 91 h 162"/>
              <a:gd name="T60" fmla="*/ 66 w 118"/>
              <a:gd name="T61" fmla="*/ 87 h 162"/>
              <a:gd name="T62" fmla="*/ 46 w 118"/>
              <a:gd name="T63" fmla="*/ 90 h 162"/>
              <a:gd name="T64" fmla="*/ 46 w 118"/>
              <a:gd name="T65" fmla="*/ 43 h 162"/>
              <a:gd name="T66" fmla="*/ 66 w 118"/>
              <a:gd name="T67" fmla="*/ 46 h 162"/>
              <a:gd name="T68" fmla="*/ 94 w 118"/>
              <a:gd name="T69" fmla="*/ 70 h 162"/>
              <a:gd name="T70" fmla="*/ 70 w 118"/>
              <a:gd name="T71" fmla="*/ 83 h 162"/>
              <a:gd name="T72" fmla="*/ 70 w 118"/>
              <a:gd name="T73" fmla="*/ 66 h 162"/>
              <a:gd name="T74" fmla="*/ 91 w 118"/>
              <a:gd name="T75" fmla="*/ 47 h 162"/>
              <a:gd name="T76" fmla="*/ 70 w 118"/>
              <a:gd name="T77" fmla="*/ 66 h 162"/>
              <a:gd name="T78" fmla="*/ 70 w 118"/>
              <a:gd name="T79" fmla="*/ 46 h 162"/>
              <a:gd name="T80" fmla="*/ 90 w 118"/>
              <a:gd name="T81" fmla="*/ 43 h 162"/>
              <a:gd name="T82" fmla="*/ 63 w 118"/>
              <a:gd name="T83" fmla="*/ 11 h 162"/>
              <a:gd name="T84" fmla="*/ 29 w 118"/>
              <a:gd name="T85" fmla="*/ 34 h 162"/>
              <a:gd name="T86" fmla="*/ 18 w 118"/>
              <a:gd name="T87" fmla="*/ 67 h 162"/>
              <a:gd name="T88" fmla="*/ 29 w 118"/>
              <a:gd name="T89" fmla="*/ 99 h 162"/>
              <a:gd name="T90" fmla="*/ 65 w 118"/>
              <a:gd name="T91" fmla="*/ 123 h 162"/>
              <a:gd name="T92" fmla="*/ 8 w 118"/>
              <a:gd name="T93" fmla="*/ 67 h 162"/>
              <a:gd name="T94" fmla="*/ 70 w 118"/>
              <a:gd name="T95" fmla="*/ 87 h 162"/>
              <a:gd name="T96" fmla="*/ 70 w 118"/>
              <a:gd name="T97" fmla="*/ 113 h 162"/>
              <a:gd name="T98" fmla="*/ 94 w 118"/>
              <a:gd name="T99" fmla="*/ 92 h 162"/>
              <a:gd name="T100" fmla="*/ 83 w 118"/>
              <a:gd name="T101" fmla="*/ 110 h 162"/>
              <a:gd name="T102" fmla="*/ 95 w 118"/>
              <a:gd name="T103" fmla="*/ 88 h 162"/>
              <a:gd name="T104" fmla="*/ 114 w 118"/>
              <a:gd name="T105" fmla="*/ 7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8" h="162">
                <a:moveTo>
                  <a:pt x="109" y="38"/>
                </a:moveTo>
                <a:cubicBezTo>
                  <a:pt x="108" y="37"/>
                  <a:pt x="108" y="35"/>
                  <a:pt x="107" y="34"/>
                </a:cubicBezTo>
                <a:cubicBezTo>
                  <a:pt x="98" y="24"/>
                  <a:pt x="86" y="17"/>
                  <a:pt x="72" y="17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3"/>
                  <a:pt x="63" y="3"/>
                  <a:pt x="63" y="3"/>
                </a:cubicBezTo>
                <a:cubicBezTo>
                  <a:pt x="29" y="4"/>
                  <a:pt x="0" y="32"/>
                  <a:pt x="0" y="67"/>
                </a:cubicBezTo>
                <a:cubicBezTo>
                  <a:pt x="0" y="100"/>
                  <a:pt x="26" y="128"/>
                  <a:pt x="59" y="131"/>
                </a:cubicBezTo>
                <a:cubicBezTo>
                  <a:pt x="59" y="147"/>
                  <a:pt x="59" y="147"/>
                  <a:pt x="59" y="147"/>
                </a:cubicBezTo>
                <a:cubicBezTo>
                  <a:pt x="42" y="147"/>
                  <a:pt x="42" y="147"/>
                  <a:pt x="42" y="147"/>
                </a:cubicBezTo>
                <a:cubicBezTo>
                  <a:pt x="42" y="153"/>
                  <a:pt x="42" y="153"/>
                  <a:pt x="42" y="153"/>
                </a:cubicBezTo>
                <a:cubicBezTo>
                  <a:pt x="30" y="153"/>
                  <a:pt x="30" y="153"/>
                  <a:pt x="30" y="153"/>
                </a:cubicBezTo>
                <a:cubicBezTo>
                  <a:pt x="30" y="162"/>
                  <a:pt x="30" y="162"/>
                  <a:pt x="30" y="162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8" y="153"/>
                  <a:pt x="98" y="153"/>
                  <a:pt x="98" y="153"/>
                </a:cubicBezTo>
                <a:cubicBezTo>
                  <a:pt x="87" y="153"/>
                  <a:pt x="87" y="153"/>
                  <a:pt x="87" y="153"/>
                </a:cubicBezTo>
                <a:cubicBezTo>
                  <a:pt x="87" y="147"/>
                  <a:pt x="87" y="147"/>
                  <a:pt x="87" y="147"/>
                </a:cubicBezTo>
                <a:cubicBezTo>
                  <a:pt x="72" y="147"/>
                  <a:pt x="72" y="147"/>
                  <a:pt x="72" y="147"/>
                </a:cubicBezTo>
                <a:cubicBezTo>
                  <a:pt x="72" y="117"/>
                  <a:pt x="72" y="117"/>
                  <a:pt x="72" y="117"/>
                </a:cubicBezTo>
                <a:cubicBezTo>
                  <a:pt x="86" y="116"/>
                  <a:pt x="98" y="109"/>
                  <a:pt x="107" y="99"/>
                </a:cubicBezTo>
                <a:cubicBezTo>
                  <a:pt x="108" y="98"/>
                  <a:pt x="108" y="97"/>
                  <a:pt x="109" y="96"/>
                </a:cubicBezTo>
                <a:cubicBezTo>
                  <a:pt x="115" y="87"/>
                  <a:pt x="118" y="77"/>
                  <a:pt x="118" y="67"/>
                </a:cubicBezTo>
                <a:cubicBezTo>
                  <a:pt x="118" y="56"/>
                  <a:pt x="115" y="46"/>
                  <a:pt x="109" y="38"/>
                </a:cubicBezTo>
                <a:close/>
                <a:moveTo>
                  <a:pt x="114" y="66"/>
                </a:moveTo>
                <a:cubicBezTo>
                  <a:pt x="98" y="66"/>
                  <a:pt x="98" y="66"/>
                  <a:pt x="98" y="66"/>
                </a:cubicBezTo>
                <a:cubicBezTo>
                  <a:pt x="98" y="59"/>
                  <a:pt x="97" y="52"/>
                  <a:pt x="95" y="46"/>
                </a:cubicBezTo>
                <a:cubicBezTo>
                  <a:pt x="99" y="44"/>
                  <a:pt x="103" y="42"/>
                  <a:pt x="106" y="40"/>
                </a:cubicBezTo>
                <a:cubicBezTo>
                  <a:pt x="111" y="47"/>
                  <a:pt x="114" y="56"/>
                  <a:pt x="114" y="66"/>
                </a:cubicBezTo>
                <a:close/>
                <a:moveTo>
                  <a:pt x="103" y="37"/>
                </a:moveTo>
                <a:cubicBezTo>
                  <a:pt x="101" y="39"/>
                  <a:pt x="97" y="40"/>
                  <a:pt x="94" y="42"/>
                </a:cubicBezTo>
                <a:cubicBezTo>
                  <a:pt x="91" y="34"/>
                  <a:pt x="87" y="27"/>
                  <a:pt x="83" y="23"/>
                </a:cubicBezTo>
                <a:cubicBezTo>
                  <a:pt x="91" y="26"/>
                  <a:pt x="98" y="31"/>
                  <a:pt x="103" y="37"/>
                </a:cubicBezTo>
                <a:close/>
                <a:moveTo>
                  <a:pt x="43" y="66"/>
                </a:moveTo>
                <a:cubicBezTo>
                  <a:pt x="43" y="59"/>
                  <a:pt x="44" y="53"/>
                  <a:pt x="45" y="47"/>
                </a:cubicBezTo>
                <a:cubicBezTo>
                  <a:pt x="51" y="49"/>
                  <a:pt x="59" y="50"/>
                  <a:pt x="66" y="50"/>
                </a:cubicBezTo>
                <a:cubicBezTo>
                  <a:pt x="66" y="66"/>
                  <a:pt x="66" y="66"/>
                  <a:pt x="66" y="66"/>
                </a:cubicBezTo>
                <a:lnTo>
                  <a:pt x="43" y="66"/>
                </a:lnTo>
                <a:close/>
                <a:moveTo>
                  <a:pt x="66" y="70"/>
                </a:moveTo>
                <a:cubicBezTo>
                  <a:pt x="66" y="83"/>
                  <a:pt x="66" y="83"/>
                  <a:pt x="66" y="83"/>
                </a:cubicBezTo>
                <a:cubicBezTo>
                  <a:pt x="59" y="83"/>
                  <a:pt x="51" y="84"/>
                  <a:pt x="45" y="86"/>
                </a:cubicBezTo>
                <a:cubicBezTo>
                  <a:pt x="44" y="81"/>
                  <a:pt x="43" y="76"/>
                  <a:pt x="43" y="70"/>
                </a:cubicBezTo>
                <a:lnTo>
                  <a:pt x="66" y="70"/>
                </a:lnTo>
                <a:close/>
                <a:moveTo>
                  <a:pt x="42" y="42"/>
                </a:moveTo>
                <a:cubicBezTo>
                  <a:pt x="39" y="40"/>
                  <a:pt x="36" y="39"/>
                  <a:pt x="33" y="37"/>
                </a:cubicBezTo>
                <a:cubicBezTo>
                  <a:pt x="38" y="30"/>
                  <a:pt x="45" y="25"/>
                  <a:pt x="54" y="23"/>
                </a:cubicBezTo>
                <a:cubicBezTo>
                  <a:pt x="49" y="27"/>
                  <a:pt x="45" y="34"/>
                  <a:pt x="42" y="42"/>
                </a:cubicBezTo>
                <a:close/>
                <a:moveTo>
                  <a:pt x="41" y="46"/>
                </a:moveTo>
                <a:cubicBezTo>
                  <a:pt x="40" y="52"/>
                  <a:pt x="39" y="59"/>
                  <a:pt x="39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56"/>
                  <a:pt x="25" y="47"/>
                  <a:pt x="30" y="40"/>
                </a:cubicBezTo>
                <a:cubicBezTo>
                  <a:pt x="34" y="42"/>
                  <a:pt x="37" y="44"/>
                  <a:pt x="41" y="46"/>
                </a:cubicBezTo>
                <a:close/>
                <a:moveTo>
                  <a:pt x="39" y="70"/>
                </a:moveTo>
                <a:cubicBezTo>
                  <a:pt x="39" y="76"/>
                  <a:pt x="40" y="82"/>
                  <a:pt x="41" y="88"/>
                </a:cubicBezTo>
                <a:cubicBezTo>
                  <a:pt x="37" y="89"/>
                  <a:pt x="34" y="91"/>
                  <a:pt x="30" y="93"/>
                </a:cubicBezTo>
                <a:cubicBezTo>
                  <a:pt x="26" y="87"/>
                  <a:pt x="23" y="79"/>
                  <a:pt x="22" y="70"/>
                </a:cubicBezTo>
                <a:cubicBezTo>
                  <a:pt x="39" y="70"/>
                  <a:pt x="39" y="70"/>
                  <a:pt x="39" y="70"/>
                </a:cubicBezTo>
                <a:close/>
                <a:moveTo>
                  <a:pt x="42" y="91"/>
                </a:moveTo>
                <a:cubicBezTo>
                  <a:pt x="45" y="99"/>
                  <a:pt x="49" y="106"/>
                  <a:pt x="54" y="110"/>
                </a:cubicBezTo>
                <a:cubicBezTo>
                  <a:pt x="45" y="108"/>
                  <a:pt x="38" y="103"/>
                  <a:pt x="33" y="96"/>
                </a:cubicBezTo>
                <a:cubicBezTo>
                  <a:pt x="36" y="94"/>
                  <a:pt x="39" y="93"/>
                  <a:pt x="42" y="91"/>
                </a:cubicBezTo>
                <a:close/>
                <a:moveTo>
                  <a:pt x="46" y="90"/>
                </a:moveTo>
                <a:cubicBezTo>
                  <a:pt x="52" y="88"/>
                  <a:pt x="59" y="87"/>
                  <a:pt x="66" y="87"/>
                </a:cubicBezTo>
                <a:cubicBezTo>
                  <a:pt x="66" y="113"/>
                  <a:pt x="66" y="113"/>
                  <a:pt x="66" y="113"/>
                </a:cubicBezTo>
                <a:cubicBezTo>
                  <a:pt x="58" y="111"/>
                  <a:pt x="50" y="103"/>
                  <a:pt x="46" y="90"/>
                </a:cubicBezTo>
                <a:close/>
                <a:moveTo>
                  <a:pt x="66" y="46"/>
                </a:moveTo>
                <a:cubicBezTo>
                  <a:pt x="59" y="46"/>
                  <a:pt x="52" y="45"/>
                  <a:pt x="46" y="43"/>
                </a:cubicBezTo>
                <a:cubicBezTo>
                  <a:pt x="50" y="31"/>
                  <a:pt x="58" y="22"/>
                  <a:pt x="66" y="21"/>
                </a:cubicBezTo>
                <a:cubicBezTo>
                  <a:pt x="66" y="46"/>
                  <a:pt x="66" y="46"/>
                  <a:pt x="66" y="46"/>
                </a:cubicBezTo>
                <a:close/>
                <a:moveTo>
                  <a:pt x="70" y="70"/>
                </a:moveTo>
                <a:cubicBezTo>
                  <a:pt x="94" y="70"/>
                  <a:pt x="94" y="70"/>
                  <a:pt x="94" y="70"/>
                </a:cubicBezTo>
                <a:cubicBezTo>
                  <a:pt x="93" y="76"/>
                  <a:pt x="93" y="81"/>
                  <a:pt x="91" y="86"/>
                </a:cubicBezTo>
                <a:cubicBezTo>
                  <a:pt x="85" y="84"/>
                  <a:pt x="78" y="83"/>
                  <a:pt x="70" y="83"/>
                </a:cubicBezTo>
                <a:lnTo>
                  <a:pt x="70" y="70"/>
                </a:lnTo>
                <a:close/>
                <a:moveTo>
                  <a:pt x="70" y="66"/>
                </a:moveTo>
                <a:cubicBezTo>
                  <a:pt x="70" y="50"/>
                  <a:pt x="70" y="50"/>
                  <a:pt x="70" y="50"/>
                </a:cubicBezTo>
                <a:cubicBezTo>
                  <a:pt x="78" y="50"/>
                  <a:pt x="85" y="49"/>
                  <a:pt x="91" y="47"/>
                </a:cubicBezTo>
                <a:cubicBezTo>
                  <a:pt x="93" y="53"/>
                  <a:pt x="94" y="59"/>
                  <a:pt x="94" y="66"/>
                </a:cubicBezTo>
                <a:lnTo>
                  <a:pt x="70" y="66"/>
                </a:lnTo>
                <a:close/>
                <a:moveTo>
                  <a:pt x="90" y="43"/>
                </a:moveTo>
                <a:cubicBezTo>
                  <a:pt x="84" y="45"/>
                  <a:pt x="77" y="46"/>
                  <a:pt x="70" y="46"/>
                </a:cubicBezTo>
                <a:cubicBezTo>
                  <a:pt x="70" y="21"/>
                  <a:pt x="70" y="21"/>
                  <a:pt x="70" y="21"/>
                </a:cubicBezTo>
                <a:cubicBezTo>
                  <a:pt x="79" y="22"/>
                  <a:pt x="86" y="30"/>
                  <a:pt x="90" y="43"/>
                </a:cubicBezTo>
                <a:close/>
                <a:moveTo>
                  <a:pt x="8" y="67"/>
                </a:moveTo>
                <a:cubicBezTo>
                  <a:pt x="8" y="37"/>
                  <a:pt x="33" y="12"/>
                  <a:pt x="63" y="11"/>
                </a:cubicBezTo>
                <a:cubicBezTo>
                  <a:pt x="63" y="17"/>
                  <a:pt x="63" y="17"/>
                  <a:pt x="63" y="17"/>
                </a:cubicBezTo>
                <a:cubicBezTo>
                  <a:pt x="50" y="18"/>
                  <a:pt x="38" y="24"/>
                  <a:pt x="29" y="34"/>
                </a:cubicBezTo>
                <a:cubicBezTo>
                  <a:pt x="29" y="35"/>
                  <a:pt x="28" y="37"/>
                  <a:pt x="27" y="38"/>
                </a:cubicBezTo>
                <a:cubicBezTo>
                  <a:pt x="21" y="46"/>
                  <a:pt x="18" y="56"/>
                  <a:pt x="18" y="67"/>
                </a:cubicBezTo>
                <a:cubicBezTo>
                  <a:pt x="18" y="77"/>
                  <a:pt x="21" y="87"/>
                  <a:pt x="27" y="96"/>
                </a:cubicBezTo>
                <a:cubicBezTo>
                  <a:pt x="28" y="97"/>
                  <a:pt x="29" y="98"/>
                  <a:pt x="29" y="99"/>
                </a:cubicBezTo>
                <a:cubicBezTo>
                  <a:pt x="38" y="109"/>
                  <a:pt x="51" y="116"/>
                  <a:pt x="65" y="117"/>
                </a:cubicBezTo>
                <a:cubicBezTo>
                  <a:pt x="65" y="123"/>
                  <a:pt x="65" y="123"/>
                  <a:pt x="65" y="123"/>
                </a:cubicBezTo>
                <a:cubicBezTo>
                  <a:pt x="65" y="123"/>
                  <a:pt x="64" y="123"/>
                  <a:pt x="64" y="123"/>
                </a:cubicBezTo>
                <a:cubicBezTo>
                  <a:pt x="33" y="123"/>
                  <a:pt x="8" y="98"/>
                  <a:pt x="8" y="67"/>
                </a:cubicBezTo>
                <a:close/>
                <a:moveTo>
                  <a:pt x="70" y="113"/>
                </a:moveTo>
                <a:cubicBezTo>
                  <a:pt x="70" y="87"/>
                  <a:pt x="70" y="87"/>
                  <a:pt x="70" y="87"/>
                </a:cubicBezTo>
                <a:cubicBezTo>
                  <a:pt x="77" y="87"/>
                  <a:pt x="84" y="88"/>
                  <a:pt x="90" y="90"/>
                </a:cubicBezTo>
                <a:cubicBezTo>
                  <a:pt x="86" y="103"/>
                  <a:pt x="79" y="111"/>
                  <a:pt x="70" y="113"/>
                </a:cubicBezTo>
                <a:close/>
                <a:moveTo>
                  <a:pt x="83" y="110"/>
                </a:moveTo>
                <a:cubicBezTo>
                  <a:pt x="87" y="106"/>
                  <a:pt x="91" y="99"/>
                  <a:pt x="94" y="92"/>
                </a:cubicBezTo>
                <a:cubicBezTo>
                  <a:pt x="97" y="93"/>
                  <a:pt x="101" y="94"/>
                  <a:pt x="103" y="96"/>
                </a:cubicBezTo>
                <a:cubicBezTo>
                  <a:pt x="98" y="103"/>
                  <a:pt x="91" y="108"/>
                  <a:pt x="83" y="110"/>
                </a:cubicBezTo>
                <a:close/>
                <a:moveTo>
                  <a:pt x="106" y="93"/>
                </a:moveTo>
                <a:cubicBezTo>
                  <a:pt x="103" y="91"/>
                  <a:pt x="99" y="89"/>
                  <a:pt x="95" y="88"/>
                </a:cubicBezTo>
                <a:cubicBezTo>
                  <a:pt x="97" y="82"/>
                  <a:pt x="97" y="76"/>
                  <a:pt x="98" y="70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13" y="79"/>
                  <a:pt x="110" y="87"/>
                  <a:pt x="106" y="9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38"/>
          <p:cNvSpPr>
            <a:spLocks noChangeAspect="1" noEditPoints="1"/>
          </p:cNvSpPr>
          <p:nvPr/>
        </p:nvSpPr>
        <p:spPr bwMode="auto">
          <a:xfrm>
            <a:off x="4351101" y="3383277"/>
            <a:ext cx="446833" cy="360000"/>
          </a:xfrm>
          <a:custGeom>
            <a:avLst/>
            <a:gdLst>
              <a:gd name="T0" fmla="*/ 160 w 160"/>
              <a:gd name="T1" fmla="*/ 57 h 129"/>
              <a:gd name="T2" fmla="*/ 154 w 160"/>
              <a:gd name="T3" fmla="*/ 43 h 129"/>
              <a:gd name="T4" fmla="*/ 153 w 160"/>
              <a:gd name="T5" fmla="*/ 42 h 129"/>
              <a:gd name="T6" fmla="*/ 73 w 160"/>
              <a:gd name="T7" fmla="*/ 1 h 129"/>
              <a:gd name="T8" fmla="*/ 69 w 160"/>
              <a:gd name="T9" fmla="*/ 1 h 129"/>
              <a:gd name="T10" fmla="*/ 2 w 160"/>
              <a:gd name="T11" fmla="*/ 35 h 129"/>
              <a:gd name="T12" fmla="*/ 0 w 160"/>
              <a:gd name="T13" fmla="*/ 38 h 129"/>
              <a:gd name="T14" fmla="*/ 2 w 160"/>
              <a:gd name="T15" fmla="*/ 42 h 129"/>
              <a:gd name="T16" fmla="*/ 4 w 160"/>
              <a:gd name="T17" fmla="*/ 43 h 129"/>
              <a:gd name="T18" fmla="*/ 6 w 160"/>
              <a:gd name="T19" fmla="*/ 50 h 129"/>
              <a:gd name="T20" fmla="*/ 4 w 160"/>
              <a:gd name="T21" fmla="*/ 57 h 129"/>
              <a:gd name="T22" fmla="*/ 0 w 160"/>
              <a:gd name="T23" fmla="*/ 59 h 129"/>
              <a:gd name="T24" fmla="*/ 2 w 160"/>
              <a:gd name="T25" fmla="*/ 64 h 129"/>
              <a:gd name="T26" fmla="*/ 4 w 160"/>
              <a:gd name="T27" fmla="*/ 66 h 129"/>
              <a:gd name="T28" fmla="*/ 6 w 160"/>
              <a:gd name="T29" fmla="*/ 73 h 129"/>
              <a:gd name="T30" fmla="*/ 4 w 160"/>
              <a:gd name="T31" fmla="*/ 80 h 129"/>
              <a:gd name="T32" fmla="*/ 0 w 160"/>
              <a:gd name="T33" fmla="*/ 82 h 129"/>
              <a:gd name="T34" fmla="*/ 2 w 160"/>
              <a:gd name="T35" fmla="*/ 87 h 129"/>
              <a:gd name="T36" fmla="*/ 82 w 160"/>
              <a:gd name="T37" fmla="*/ 128 h 129"/>
              <a:gd name="T38" fmla="*/ 84 w 160"/>
              <a:gd name="T39" fmla="*/ 129 h 129"/>
              <a:gd name="T40" fmla="*/ 86 w 160"/>
              <a:gd name="T41" fmla="*/ 128 h 129"/>
              <a:gd name="T42" fmla="*/ 152 w 160"/>
              <a:gd name="T43" fmla="*/ 94 h 129"/>
              <a:gd name="T44" fmla="*/ 160 w 160"/>
              <a:gd name="T45" fmla="*/ 80 h 129"/>
              <a:gd name="T46" fmla="*/ 157 w 160"/>
              <a:gd name="T47" fmla="*/ 68 h 129"/>
              <a:gd name="T48" fmla="*/ 160 w 160"/>
              <a:gd name="T49" fmla="*/ 57 h 129"/>
              <a:gd name="T50" fmla="*/ 71 w 160"/>
              <a:gd name="T51" fmla="*/ 21 h 129"/>
              <a:gd name="T52" fmla="*/ 118 w 160"/>
              <a:gd name="T53" fmla="*/ 45 h 129"/>
              <a:gd name="T54" fmla="*/ 84 w 160"/>
              <a:gd name="T55" fmla="*/ 63 h 129"/>
              <a:gd name="T56" fmla="*/ 37 w 160"/>
              <a:gd name="T57" fmla="*/ 38 h 129"/>
              <a:gd name="T58" fmla="*/ 71 w 160"/>
              <a:gd name="T59" fmla="*/ 21 h 129"/>
              <a:gd name="T60" fmla="*/ 151 w 160"/>
              <a:gd name="T61" fmla="*/ 87 h 129"/>
              <a:gd name="T62" fmla="*/ 151 w 160"/>
              <a:gd name="T63" fmla="*/ 87 h 129"/>
              <a:gd name="T64" fmla="*/ 150 w 160"/>
              <a:gd name="T65" fmla="*/ 87 h 129"/>
              <a:gd name="T66" fmla="*/ 150 w 160"/>
              <a:gd name="T67" fmla="*/ 87 h 129"/>
              <a:gd name="T68" fmla="*/ 149 w 160"/>
              <a:gd name="T69" fmla="*/ 87 h 129"/>
              <a:gd name="T70" fmla="*/ 84 w 160"/>
              <a:gd name="T71" fmla="*/ 121 h 129"/>
              <a:gd name="T72" fmla="*/ 8 w 160"/>
              <a:gd name="T73" fmla="*/ 82 h 129"/>
              <a:gd name="T74" fmla="*/ 10 w 160"/>
              <a:gd name="T75" fmla="*/ 73 h 129"/>
              <a:gd name="T76" fmla="*/ 9 w 160"/>
              <a:gd name="T77" fmla="*/ 68 h 129"/>
              <a:gd name="T78" fmla="*/ 82 w 160"/>
              <a:gd name="T79" fmla="*/ 106 h 129"/>
              <a:gd name="T80" fmla="*/ 84 w 160"/>
              <a:gd name="T81" fmla="*/ 106 h 129"/>
              <a:gd name="T82" fmla="*/ 86 w 160"/>
              <a:gd name="T83" fmla="*/ 106 h 129"/>
              <a:gd name="T84" fmla="*/ 150 w 160"/>
              <a:gd name="T85" fmla="*/ 73 h 129"/>
              <a:gd name="T86" fmla="*/ 151 w 160"/>
              <a:gd name="T87" fmla="*/ 73 h 129"/>
              <a:gd name="T88" fmla="*/ 153 w 160"/>
              <a:gd name="T89" fmla="*/ 80 h 129"/>
              <a:gd name="T90" fmla="*/ 151 w 160"/>
              <a:gd name="T91" fmla="*/ 87 h 129"/>
              <a:gd name="T92" fmla="*/ 151 w 160"/>
              <a:gd name="T93" fmla="*/ 64 h 129"/>
              <a:gd name="T94" fmla="*/ 151 w 160"/>
              <a:gd name="T95" fmla="*/ 64 h 129"/>
              <a:gd name="T96" fmla="*/ 150 w 160"/>
              <a:gd name="T97" fmla="*/ 64 h 129"/>
              <a:gd name="T98" fmla="*/ 150 w 160"/>
              <a:gd name="T99" fmla="*/ 65 h 129"/>
              <a:gd name="T100" fmla="*/ 149 w 160"/>
              <a:gd name="T101" fmla="*/ 65 h 129"/>
              <a:gd name="T102" fmla="*/ 84 w 160"/>
              <a:gd name="T103" fmla="*/ 98 h 129"/>
              <a:gd name="T104" fmla="*/ 8 w 160"/>
              <a:gd name="T105" fmla="*/ 59 h 129"/>
              <a:gd name="T106" fmla="*/ 10 w 160"/>
              <a:gd name="T107" fmla="*/ 50 h 129"/>
              <a:gd name="T108" fmla="*/ 9 w 160"/>
              <a:gd name="T109" fmla="*/ 45 h 129"/>
              <a:gd name="T110" fmla="*/ 82 w 160"/>
              <a:gd name="T111" fmla="*/ 83 h 129"/>
              <a:gd name="T112" fmla="*/ 84 w 160"/>
              <a:gd name="T113" fmla="*/ 83 h 129"/>
              <a:gd name="T114" fmla="*/ 86 w 160"/>
              <a:gd name="T115" fmla="*/ 83 h 129"/>
              <a:gd name="T116" fmla="*/ 150 w 160"/>
              <a:gd name="T117" fmla="*/ 50 h 129"/>
              <a:gd name="T118" fmla="*/ 151 w 160"/>
              <a:gd name="T119" fmla="*/ 50 h 129"/>
              <a:gd name="T120" fmla="*/ 153 w 160"/>
              <a:gd name="T121" fmla="*/ 57 h 129"/>
              <a:gd name="T122" fmla="*/ 151 w 160"/>
              <a:gd name="T123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0" h="129">
                <a:moveTo>
                  <a:pt x="160" y="57"/>
                </a:moveTo>
                <a:cubicBezTo>
                  <a:pt x="160" y="50"/>
                  <a:pt x="158" y="45"/>
                  <a:pt x="154" y="43"/>
                </a:cubicBezTo>
                <a:cubicBezTo>
                  <a:pt x="154" y="43"/>
                  <a:pt x="153" y="42"/>
                  <a:pt x="153" y="42"/>
                </a:cubicBezTo>
                <a:cubicBezTo>
                  <a:pt x="73" y="1"/>
                  <a:pt x="73" y="1"/>
                  <a:pt x="73" y="1"/>
                </a:cubicBezTo>
                <a:cubicBezTo>
                  <a:pt x="71" y="0"/>
                  <a:pt x="70" y="0"/>
                  <a:pt x="69" y="1"/>
                </a:cubicBezTo>
                <a:cubicBezTo>
                  <a:pt x="2" y="35"/>
                  <a:pt x="2" y="35"/>
                  <a:pt x="2" y="35"/>
                </a:cubicBezTo>
                <a:cubicBezTo>
                  <a:pt x="1" y="36"/>
                  <a:pt x="0" y="37"/>
                  <a:pt x="0" y="38"/>
                </a:cubicBezTo>
                <a:cubicBezTo>
                  <a:pt x="0" y="40"/>
                  <a:pt x="1" y="41"/>
                  <a:pt x="2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5"/>
                  <a:pt x="6" y="47"/>
                  <a:pt x="6" y="50"/>
                </a:cubicBezTo>
                <a:cubicBezTo>
                  <a:pt x="6" y="53"/>
                  <a:pt x="5" y="56"/>
                  <a:pt x="4" y="57"/>
                </a:cubicBezTo>
                <a:cubicBezTo>
                  <a:pt x="3" y="57"/>
                  <a:pt x="1" y="58"/>
                  <a:pt x="0" y="59"/>
                </a:cubicBezTo>
                <a:cubicBezTo>
                  <a:pt x="0" y="61"/>
                  <a:pt x="0" y="63"/>
                  <a:pt x="2" y="64"/>
                </a:cubicBezTo>
                <a:cubicBezTo>
                  <a:pt x="4" y="66"/>
                  <a:pt x="4" y="66"/>
                  <a:pt x="4" y="66"/>
                </a:cubicBezTo>
                <a:cubicBezTo>
                  <a:pt x="5" y="67"/>
                  <a:pt x="6" y="70"/>
                  <a:pt x="6" y="73"/>
                </a:cubicBezTo>
                <a:cubicBezTo>
                  <a:pt x="6" y="76"/>
                  <a:pt x="5" y="79"/>
                  <a:pt x="4" y="80"/>
                </a:cubicBezTo>
                <a:cubicBezTo>
                  <a:pt x="3" y="80"/>
                  <a:pt x="1" y="81"/>
                  <a:pt x="0" y="82"/>
                </a:cubicBezTo>
                <a:cubicBezTo>
                  <a:pt x="0" y="84"/>
                  <a:pt x="0" y="86"/>
                  <a:pt x="2" y="87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3" y="129"/>
                  <a:pt x="84" y="129"/>
                  <a:pt x="84" y="129"/>
                </a:cubicBezTo>
                <a:cubicBezTo>
                  <a:pt x="85" y="129"/>
                  <a:pt x="85" y="129"/>
                  <a:pt x="86" y="128"/>
                </a:cubicBezTo>
                <a:cubicBezTo>
                  <a:pt x="152" y="94"/>
                  <a:pt x="152" y="94"/>
                  <a:pt x="152" y="94"/>
                </a:cubicBezTo>
                <a:cubicBezTo>
                  <a:pt x="157" y="93"/>
                  <a:pt x="160" y="88"/>
                  <a:pt x="160" y="80"/>
                </a:cubicBezTo>
                <a:cubicBezTo>
                  <a:pt x="160" y="75"/>
                  <a:pt x="159" y="71"/>
                  <a:pt x="157" y="68"/>
                </a:cubicBezTo>
                <a:cubicBezTo>
                  <a:pt x="159" y="66"/>
                  <a:pt x="160" y="62"/>
                  <a:pt x="160" y="57"/>
                </a:cubicBezTo>
                <a:close/>
                <a:moveTo>
                  <a:pt x="71" y="21"/>
                </a:moveTo>
                <a:cubicBezTo>
                  <a:pt x="118" y="45"/>
                  <a:pt x="118" y="45"/>
                  <a:pt x="118" y="45"/>
                </a:cubicBezTo>
                <a:cubicBezTo>
                  <a:pt x="84" y="63"/>
                  <a:pt x="84" y="63"/>
                  <a:pt x="84" y="63"/>
                </a:cubicBezTo>
                <a:cubicBezTo>
                  <a:pt x="37" y="38"/>
                  <a:pt x="37" y="38"/>
                  <a:pt x="37" y="38"/>
                </a:cubicBezTo>
                <a:lnTo>
                  <a:pt x="71" y="21"/>
                </a:lnTo>
                <a:close/>
                <a:moveTo>
                  <a:pt x="151" y="87"/>
                </a:moveTo>
                <a:cubicBezTo>
                  <a:pt x="151" y="87"/>
                  <a:pt x="151" y="87"/>
                  <a:pt x="151" y="87"/>
                </a:cubicBezTo>
                <a:cubicBezTo>
                  <a:pt x="151" y="87"/>
                  <a:pt x="151" y="87"/>
                  <a:pt x="150" y="87"/>
                </a:cubicBezTo>
                <a:cubicBezTo>
                  <a:pt x="150" y="87"/>
                  <a:pt x="150" y="87"/>
                  <a:pt x="150" y="87"/>
                </a:cubicBezTo>
                <a:cubicBezTo>
                  <a:pt x="149" y="87"/>
                  <a:pt x="149" y="87"/>
                  <a:pt x="149" y="87"/>
                </a:cubicBezTo>
                <a:cubicBezTo>
                  <a:pt x="84" y="121"/>
                  <a:pt x="84" y="121"/>
                  <a:pt x="84" y="121"/>
                </a:cubicBezTo>
                <a:cubicBezTo>
                  <a:pt x="8" y="82"/>
                  <a:pt x="8" y="82"/>
                  <a:pt x="8" y="82"/>
                </a:cubicBezTo>
                <a:cubicBezTo>
                  <a:pt x="9" y="79"/>
                  <a:pt x="10" y="76"/>
                  <a:pt x="10" y="73"/>
                </a:cubicBezTo>
                <a:cubicBezTo>
                  <a:pt x="10" y="71"/>
                  <a:pt x="10" y="70"/>
                  <a:pt x="9" y="68"/>
                </a:cubicBezTo>
                <a:cubicBezTo>
                  <a:pt x="82" y="106"/>
                  <a:pt x="82" y="106"/>
                  <a:pt x="82" y="106"/>
                </a:cubicBezTo>
                <a:cubicBezTo>
                  <a:pt x="83" y="106"/>
                  <a:pt x="84" y="106"/>
                  <a:pt x="84" y="106"/>
                </a:cubicBezTo>
                <a:cubicBezTo>
                  <a:pt x="85" y="106"/>
                  <a:pt x="85" y="106"/>
                  <a:pt x="86" y="106"/>
                </a:cubicBezTo>
                <a:cubicBezTo>
                  <a:pt x="150" y="73"/>
                  <a:pt x="150" y="73"/>
                  <a:pt x="150" y="73"/>
                </a:cubicBezTo>
                <a:cubicBezTo>
                  <a:pt x="151" y="73"/>
                  <a:pt x="151" y="73"/>
                  <a:pt x="151" y="73"/>
                </a:cubicBezTo>
                <a:cubicBezTo>
                  <a:pt x="151" y="73"/>
                  <a:pt x="153" y="76"/>
                  <a:pt x="153" y="80"/>
                </a:cubicBezTo>
                <a:cubicBezTo>
                  <a:pt x="153" y="84"/>
                  <a:pt x="151" y="87"/>
                  <a:pt x="151" y="87"/>
                </a:cubicBezTo>
                <a:close/>
                <a:moveTo>
                  <a:pt x="151" y="64"/>
                </a:moveTo>
                <a:cubicBezTo>
                  <a:pt x="151" y="64"/>
                  <a:pt x="151" y="64"/>
                  <a:pt x="151" y="64"/>
                </a:cubicBezTo>
                <a:cubicBezTo>
                  <a:pt x="151" y="64"/>
                  <a:pt x="151" y="64"/>
                  <a:pt x="150" y="64"/>
                </a:cubicBezTo>
                <a:cubicBezTo>
                  <a:pt x="150" y="64"/>
                  <a:pt x="150" y="64"/>
                  <a:pt x="150" y="65"/>
                </a:cubicBezTo>
                <a:cubicBezTo>
                  <a:pt x="149" y="65"/>
                  <a:pt x="149" y="65"/>
                  <a:pt x="149" y="65"/>
                </a:cubicBezTo>
                <a:cubicBezTo>
                  <a:pt x="84" y="98"/>
                  <a:pt x="84" y="98"/>
                  <a:pt x="84" y="98"/>
                </a:cubicBezTo>
                <a:cubicBezTo>
                  <a:pt x="8" y="59"/>
                  <a:pt x="8" y="59"/>
                  <a:pt x="8" y="59"/>
                </a:cubicBezTo>
                <a:cubicBezTo>
                  <a:pt x="9" y="57"/>
                  <a:pt x="10" y="53"/>
                  <a:pt x="10" y="50"/>
                </a:cubicBezTo>
                <a:cubicBezTo>
                  <a:pt x="10" y="48"/>
                  <a:pt x="10" y="47"/>
                  <a:pt x="9" y="45"/>
                </a:cubicBezTo>
                <a:cubicBezTo>
                  <a:pt x="82" y="83"/>
                  <a:pt x="82" y="83"/>
                  <a:pt x="82" y="83"/>
                </a:cubicBezTo>
                <a:cubicBezTo>
                  <a:pt x="83" y="83"/>
                  <a:pt x="84" y="83"/>
                  <a:pt x="84" y="83"/>
                </a:cubicBezTo>
                <a:cubicBezTo>
                  <a:pt x="85" y="83"/>
                  <a:pt x="85" y="83"/>
                  <a:pt x="86" y="83"/>
                </a:cubicBezTo>
                <a:cubicBezTo>
                  <a:pt x="150" y="50"/>
                  <a:pt x="150" y="50"/>
                  <a:pt x="150" y="50"/>
                </a:cubicBezTo>
                <a:cubicBezTo>
                  <a:pt x="151" y="50"/>
                  <a:pt x="151" y="50"/>
                  <a:pt x="151" y="50"/>
                </a:cubicBezTo>
                <a:cubicBezTo>
                  <a:pt x="151" y="50"/>
                  <a:pt x="153" y="53"/>
                  <a:pt x="153" y="57"/>
                </a:cubicBezTo>
                <a:cubicBezTo>
                  <a:pt x="153" y="61"/>
                  <a:pt x="151" y="64"/>
                  <a:pt x="151" y="6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 57"/>
          <p:cNvGrpSpPr>
            <a:grpSpLocks noChangeAspect="1"/>
          </p:cNvGrpSpPr>
          <p:nvPr/>
        </p:nvGrpSpPr>
        <p:grpSpPr>
          <a:xfrm>
            <a:off x="4379926" y="4451532"/>
            <a:ext cx="418008" cy="360000"/>
            <a:chOff x="3914842" y="2771169"/>
            <a:chExt cx="303202" cy="261126"/>
          </a:xfrm>
          <a:solidFill>
            <a:schemeClr val="bg1"/>
          </a:solidFill>
        </p:grpSpPr>
        <p:sp>
          <p:nvSpPr>
            <p:cNvPr id="23" name="Freeform 744"/>
            <p:cNvSpPr/>
            <p:nvPr/>
          </p:nvSpPr>
          <p:spPr bwMode="auto">
            <a:xfrm>
              <a:off x="3982907" y="2913488"/>
              <a:ext cx="174496" cy="87867"/>
            </a:xfrm>
            <a:custGeom>
              <a:avLst/>
              <a:gdLst>
                <a:gd name="T0" fmla="*/ 0 w 91"/>
                <a:gd name="T1" fmla="*/ 2 h 46"/>
                <a:gd name="T2" fmla="*/ 0 w 91"/>
                <a:gd name="T3" fmla="*/ 25 h 46"/>
                <a:gd name="T4" fmla="*/ 46 w 91"/>
                <a:gd name="T5" fmla="*/ 46 h 46"/>
                <a:gd name="T6" fmla="*/ 91 w 91"/>
                <a:gd name="T7" fmla="*/ 25 h 46"/>
                <a:gd name="T8" fmla="*/ 91 w 91"/>
                <a:gd name="T9" fmla="*/ 0 h 46"/>
                <a:gd name="T10" fmla="*/ 52 w 91"/>
                <a:gd name="T11" fmla="*/ 23 h 46"/>
                <a:gd name="T12" fmla="*/ 43 w 91"/>
                <a:gd name="T13" fmla="*/ 24 h 46"/>
                <a:gd name="T14" fmla="*/ 0 w 91"/>
                <a:gd name="T15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46">
                  <a:moveTo>
                    <a:pt x="0" y="2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19" y="46"/>
                    <a:pt x="46" y="46"/>
                  </a:cubicBezTo>
                  <a:cubicBezTo>
                    <a:pt x="79" y="46"/>
                    <a:pt x="91" y="25"/>
                    <a:pt x="91" y="25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9" y="25"/>
                    <a:pt x="46" y="25"/>
                    <a:pt x="43" y="24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745"/>
            <p:cNvSpPr/>
            <p:nvPr/>
          </p:nvSpPr>
          <p:spPr bwMode="auto">
            <a:xfrm>
              <a:off x="3914842" y="2771169"/>
              <a:ext cx="303202" cy="261126"/>
            </a:xfrm>
            <a:custGeom>
              <a:avLst/>
              <a:gdLst>
                <a:gd name="T0" fmla="*/ 83 w 159"/>
                <a:gd name="T1" fmla="*/ 50 h 136"/>
                <a:gd name="T2" fmla="*/ 70 w 159"/>
                <a:gd name="T3" fmla="*/ 46 h 136"/>
                <a:gd name="T4" fmla="*/ 23 w 159"/>
                <a:gd name="T5" fmla="*/ 63 h 136"/>
                <a:gd name="T6" fmla="*/ 79 w 159"/>
                <a:gd name="T7" fmla="*/ 91 h 136"/>
                <a:gd name="T8" fmla="*/ 88 w 159"/>
                <a:gd name="T9" fmla="*/ 91 h 136"/>
                <a:gd name="T10" fmla="*/ 154 w 159"/>
                <a:gd name="T11" fmla="*/ 53 h 136"/>
                <a:gd name="T12" fmla="*/ 159 w 159"/>
                <a:gd name="T13" fmla="*/ 44 h 136"/>
                <a:gd name="T14" fmla="*/ 153 w 159"/>
                <a:gd name="T15" fmla="*/ 36 h 136"/>
                <a:gd name="T16" fmla="*/ 85 w 159"/>
                <a:gd name="T17" fmla="*/ 2 h 136"/>
                <a:gd name="T18" fmla="*/ 76 w 159"/>
                <a:gd name="T19" fmla="*/ 2 h 136"/>
                <a:gd name="T20" fmla="*/ 11 w 159"/>
                <a:gd name="T21" fmla="*/ 40 h 136"/>
                <a:gd name="T22" fmla="*/ 6 w 159"/>
                <a:gd name="T23" fmla="*/ 49 h 136"/>
                <a:gd name="T24" fmla="*/ 11 w 159"/>
                <a:gd name="T25" fmla="*/ 57 h 136"/>
                <a:gd name="T26" fmla="*/ 11 w 159"/>
                <a:gd name="T27" fmla="*/ 92 h 136"/>
                <a:gd name="T28" fmla="*/ 5 w 159"/>
                <a:gd name="T29" fmla="*/ 100 h 136"/>
                <a:gd name="T30" fmla="*/ 8 w 159"/>
                <a:gd name="T31" fmla="*/ 107 h 136"/>
                <a:gd name="T32" fmla="*/ 3 w 159"/>
                <a:gd name="T33" fmla="*/ 118 h 136"/>
                <a:gd name="T34" fmla="*/ 0 w 159"/>
                <a:gd name="T35" fmla="*/ 125 h 136"/>
                <a:gd name="T36" fmla="*/ 4 w 159"/>
                <a:gd name="T37" fmla="*/ 133 h 136"/>
                <a:gd name="T38" fmla="*/ 5 w 159"/>
                <a:gd name="T39" fmla="*/ 133 h 136"/>
                <a:gd name="T40" fmla="*/ 13 w 159"/>
                <a:gd name="T41" fmla="*/ 135 h 136"/>
                <a:gd name="T42" fmla="*/ 19 w 159"/>
                <a:gd name="T43" fmla="*/ 130 h 136"/>
                <a:gd name="T44" fmla="*/ 20 w 159"/>
                <a:gd name="T45" fmla="*/ 106 h 136"/>
                <a:gd name="T46" fmla="*/ 23 w 159"/>
                <a:gd name="T47" fmla="*/ 100 h 136"/>
                <a:gd name="T48" fmla="*/ 17 w 159"/>
                <a:gd name="T49" fmla="*/ 92 h 136"/>
                <a:gd name="T50" fmla="*/ 17 w 159"/>
                <a:gd name="T51" fmla="*/ 59 h 136"/>
                <a:gd name="T52" fmla="*/ 68 w 159"/>
                <a:gd name="T53" fmla="*/ 41 h 136"/>
                <a:gd name="T54" fmla="*/ 71 w 159"/>
                <a:gd name="T55" fmla="*/ 37 h 136"/>
                <a:gd name="T56" fmla="*/ 82 w 159"/>
                <a:gd name="T57" fmla="*/ 44 h 136"/>
                <a:gd name="T58" fmla="*/ 93 w 159"/>
                <a:gd name="T59" fmla="*/ 38 h 136"/>
                <a:gd name="T60" fmla="*/ 93 w 159"/>
                <a:gd name="T61" fmla="*/ 36 h 136"/>
                <a:gd name="T62" fmla="*/ 96 w 159"/>
                <a:gd name="T63" fmla="*/ 43 h 136"/>
                <a:gd name="T64" fmla="*/ 83 w 159"/>
                <a:gd name="T65" fmla="*/ 5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" h="136">
                  <a:moveTo>
                    <a:pt x="83" y="50"/>
                  </a:moveTo>
                  <a:cubicBezTo>
                    <a:pt x="78" y="50"/>
                    <a:pt x="73" y="49"/>
                    <a:pt x="70" y="46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82" y="93"/>
                    <a:pt x="85" y="92"/>
                    <a:pt x="88" y="91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57" y="51"/>
                    <a:pt x="159" y="47"/>
                    <a:pt x="159" y="44"/>
                  </a:cubicBezTo>
                  <a:cubicBezTo>
                    <a:pt x="158" y="40"/>
                    <a:pt x="156" y="37"/>
                    <a:pt x="153" y="3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2" y="0"/>
                    <a:pt x="79" y="0"/>
                    <a:pt x="76" y="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7" y="42"/>
                    <a:pt x="6" y="45"/>
                    <a:pt x="6" y="49"/>
                  </a:cubicBezTo>
                  <a:cubicBezTo>
                    <a:pt x="6" y="52"/>
                    <a:pt x="8" y="55"/>
                    <a:pt x="11" y="57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8" y="93"/>
                    <a:pt x="5" y="96"/>
                    <a:pt x="5" y="100"/>
                  </a:cubicBezTo>
                  <a:cubicBezTo>
                    <a:pt x="5" y="103"/>
                    <a:pt x="6" y="105"/>
                    <a:pt x="8" y="107"/>
                  </a:cubicBezTo>
                  <a:cubicBezTo>
                    <a:pt x="8" y="112"/>
                    <a:pt x="6" y="115"/>
                    <a:pt x="3" y="118"/>
                  </a:cubicBezTo>
                  <a:cubicBezTo>
                    <a:pt x="1" y="120"/>
                    <a:pt x="0" y="122"/>
                    <a:pt x="0" y="125"/>
                  </a:cubicBezTo>
                  <a:cubicBezTo>
                    <a:pt x="0" y="128"/>
                    <a:pt x="2" y="131"/>
                    <a:pt x="4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7" y="135"/>
                    <a:pt x="10" y="136"/>
                    <a:pt x="13" y="135"/>
                  </a:cubicBezTo>
                  <a:cubicBezTo>
                    <a:pt x="16" y="134"/>
                    <a:pt x="18" y="133"/>
                    <a:pt x="19" y="130"/>
                  </a:cubicBezTo>
                  <a:cubicBezTo>
                    <a:pt x="24" y="122"/>
                    <a:pt x="22" y="111"/>
                    <a:pt x="20" y="106"/>
                  </a:cubicBezTo>
                  <a:cubicBezTo>
                    <a:pt x="22" y="105"/>
                    <a:pt x="23" y="102"/>
                    <a:pt x="23" y="100"/>
                  </a:cubicBezTo>
                  <a:cubicBezTo>
                    <a:pt x="23" y="96"/>
                    <a:pt x="20" y="93"/>
                    <a:pt x="17" y="92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9" y="39"/>
                    <a:pt x="71" y="37"/>
                    <a:pt x="71" y="37"/>
                  </a:cubicBezTo>
                  <a:cubicBezTo>
                    <a:pt x="71" y="37"/>
                    <a:pt x="71" y="44"/>
                    <a:pt x="82" y="44"/>
                  </a:cubicBezTo>
                  <a:cubicBezTo>
                    <a:pt x="88" y="44"/>
                    <a:pt x="93" y="42"/>
                    <a:pt x="93" y="38"/>
                  </a:cubicBezTo>
                  <a:cubicBezTo>
                    <a:pt x="93" y="38"/>
                    <a:pt x="93" y="37"/>
                    <a:pt x="93" y="36"/>
                  </a:cubicBezTo>
                  <a:cubicBezTo>
                    <a:pt x="95" y="38"/>
                    <a:pt x="96" y="41"/>
                    <a:pt x="96" y="43"/>
                  </a:cubicBezTo>
                  <a:cubicBezTo>
                    <a:pt x="96" y="47"/>
                    <a:pt x="90" y="50"/>
                    <a:pt x="83" y="5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 56"/>
          <p:cNvGrpSpPr>
            <a:grpSpLocks noChangeAspect="1"/>
          </p:cNvGrpSpPr>
          <p:nvPr/>
        </p:nvGrpSpPr>
        <p:grpSpPr>
          <a:xfrm>
            <a:off x="4386903" y="2205606"/>
            <a:ext cx="364154" cy="360000"/>
            <a:chOff x="4617407" y="2074470"/>
            <a:chExt cx="325479" cy="321766"/>
          </a:xfrm>
          <a:solidFill>
            <a:schemeClr val="bg1"/>
          </a:solidFill>
        </p:grpSpPr>
        <p:sp>
          <p:nvSpPr>
            <p:cNvPr id="26" name="Freeform 746"/>
            <p:cNvSpPr/>
            <p:nvPr/>
          </p:nvSpPr>
          <p:spPr bwMode="auto">
            <a:xfrm>
              <a:off x="4789428" y="2074470"/>
              <a:ext cx="153458" cy="152220"/>
            </a:xfrm>
            <a:custGeom>
              <a:avLst/>
              <a:gdLst>
                <a:gd name="T0" fmla="*/ 71 w 124"/>
                <a:gd name="T1" fmla="*/ 17 h 123"/>
                <a:gd name="T2" fmla="*/ 105 w 124"/>
                <a:gd name="T3" fmla="*/ 53 h 123"/>
                <a:gd name="T4" fmla="*/ 95 w 124"/>
                <a:gd name="T5" fmla="*/ 64 h 123"/>
                <a:gd name="T6" fmla="*/ 79 w 124"/>
                <a:gd name="T7" fmla="*/ 47 h 123"/>
                <a:gd name="T8" fmla="*/ 71 w 124"/>
                <a:gd name="T9" fmla="*/ 55 h 123"/>
                <a:gd name="T10" fmla="*/ 88 w 124"/>
                <a:gd name="T11" fmla="*/ 70 h 123"/>
                <a:gd name="T12" fmla="*/ 81 w 124"/>
                <a:gd name="T13" fmla="*/ 78 h 123"/>
                <a:gd name="T14" fmla="*/ 70 w 124"/>
                <a:gd name="T15" fmla="*/ 67 h 123"/>
                <a:gd name="T16" fmla="*/ 64 w 124"/>
                <a:gd name="T17" fmla="*/ 73 h 123"/>
                <a:gd name="T18" fmla="*/ 74 w 124"/>
                <a:gd name="T19" fmla="*/ 84 h 123"/>
                <a:gd name="T20" fmla="*/ 64 w 124"/>
                <a:gd name="T21" fmla="*/ 95 h 123"/>
                <a:gd name="T22" fmla="*/ 48 w 124"/>
                <a:gd name="T23" fmla="*/ 78 h 123"/>
                <a:gd name="T24" fmla="*/ 40 w 124"/>
                <a:gd name="T25" fmla="*/ 84 h 123"/>
                <a:gd name="T26" fmla="*/ 57 w 124"/>
                <a:gd name="T27" fmla="*/ 101 h 123"/>
                <a:gd name="T28" fmla="*/ 50 w 124"/>
                <a:gd name="T29" fmla="*/ 107 h 123"/>
                <a:gd name="T30" fmla="*/ 39 w 124"/>
                <a:gd name="T31" fmla="*/ 96 h 123"/>
                <a:gd name="T32" fmla="*/ 33 w 124"/>
                <a:gd name="T33" fmla="*/ 104 h 123"/>
                <a:gd name="T34" fmla="*/ 53 w 124"/>
                <a:gd name="T35" fmla="*/ 123 h 123"/>
                <a:gd name="T36" fmla="*/ 124 w 124"/>
                <a:gd name="T37" fmla="*/ 53 h 123"/>
                <a:gd name="T38" fmla="*/ 71 w 124"/>
                <a:gd name="T39" fmla="*/ 0 h 123"/>
                <a:gd name="T40" fmla="*/ 0 w 124"/>
                <a:gd name="T41" fmla="*/ 70 h 123"/>
                <a:gd name="T42" fmla="*/ 8 w 124"/>
                <a:gd name="T43" fmla="*/ 79 h 123"/>
                <a:gd name="T44" fmla="*/ 71 w 124"/>
                <a:gd name="T45" fmla="*/ 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3">
                  <a:moveTo>
                    <a:pt x="71" y="17"/>
                  </a:moveTo>
                  <a:lnTo>
                    <a:pt x="105" y="53"/>
                  </a:lnTo>
                  <a:lnTo>
                    <a:pt x="95" y="64"/>
                  </a:lnTo>
                  <a:lnTo>
                    <a:pt x="79" y="47"/>
                  </a:lnTo>
                  <a:lnTo>
                    <a:pt x="71" y="55"/>
                  </a:lnTo>
                  <a:lnTo>
                    <a:pt x="88" y="70"/>
                  </a:lnTo>
                  <a:lnTo>
                    <a:pt x="81" y="78"/>
                  </a:lnTo>
                  <a:lnTo>
                    <a:pt x="70" y="67"/>
                  </a:lnTo>
                  <a:lnTo>
                    <a:pt x="64" y="73"/>
                  </a:lnTo>
                  <a:lnTo>
                    <a:pt x="74" y="84"/>
                  </a:lnTo>
                  <a:lnTo>
                    <a:pt x="64" y="95"/>
                  </a:lnTo>
                  <a:lnTo>
                    <a:pt x="48" y="78"/>
                  </a:lnTo>
                  <a:lnTo>
                    <a:pt x="40" y="84"/>
                  </a:lnTo>
                  <a:lnTo>
                    <a:pt x="57" y="101"/>
                  </a:lnTo>
                  <a:lnTo>
                    <a:pt x="50" y="107"/>
                  </a:lnTo>
                  <a:lnTo>
                    <a:pt x="39" y="96"/>
                  </a:lnTo>
                  <a:lnTo>
                    <a:pt x="33" y="104"/>
                  </a:lnTo>
                  <a:lnTo>
                    <a:pt x="53" y="123"/>
                  </a:lnTo>
                  <a:lnTo>
                    <a:pt x="124" y="53"/>
                  </a:lnTo>
                  <a:lnTo>
                    <a:pt x="71" y="0"/>
                  </a:lnTo>
                  <a:lnTo>
                    <a:pt x="0" y="70"/>
                  </a:lnTo>
                  <a:lnTo>
                    <a:pt x="8" y="79"/>
                  </a:lnTo>
                  <a:lnTo>
                    <a:pt x="71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747"/>
            <p:cNvSpPr/>
            <p:nvPr/>
          </p:nvSpPr>
          <p:spPr bwMode="auto">
            <a:xfrm>
              <a:off x="4617407" y="2226690"/>
              <a:ext cx="170783" cy="169546"/>
            </a:xfrm>
            <a:custGeom>
              <a:avLst/>
              <a:gdLst>
                <a:gd name="T0" fmla="*/ 110 w 138"/>
                <a:gd name="T1" fmla="*/ 38 h 137"/>
                <a:gd name="T2" fmla="*/ 121 w 138"/>
                <a:gd name="T3" fmla="*/ 50 h 137"/>
                <a:gd name="T4" fmla="*/ 113 w 138"/>
                <a:gd name="T5" fmla="*/ 60 h 137"/>
                <a:gd name="T6" fmla="*/ 94 w 138"/>
                <a:gd name="T7" fmla="*/ 41 h 137"/>
                <a:gd name="T8" fmla="*/ 88 w 138"/>
                <a:gd name="T9" fmla="*/ 49 h 137"/>
                <a:gd name="T10" fmla="*/ 105 w 138"/>
                <a:gd name="T11" fmla="*/ 66 h 137"/>
                <a:gd name="T12" fmla="*/ 98 w 138"/>
                <a:gd name="T13" fmla="*/ 74 h 137"/>
                <a:gd name="T14" fmla="*/ 87 w 138"/>
                <a:gd name="T15" fmla="*/ 61 h 137"/>
                <a:gd name="T16" fmla="*/ 79 w 138"/>
                <a:gd name="T17" fmla="*/ 67 h 137"/>
                <a:gd name="T18" fmla="*/ 91 w 138"/>
                <a:gd name="T19" fmla="*/ 80 h 137"/>
                <a:gd name="T20" fmla="*/ 82 w 138"/>
                <a:gd name="T21" fmla="*/ 91 h 137"/>
                <a:gd name="T22" fmla="*/ 64 w 138"/>
                <a:gd name="T23" fmla="*/ 72 h 137"/>
                <a:gd name="T24" fmla="*/ 57 w 138"/>
                <a:gd name="T25" fmla="*/ 78 h 137"/>
                <a:gd name="T26" fmla="*/ 74 w 138"/>
                <a:gd name="T27" fmla="*/ 97 h 137"/>
                <a:gd name="T28" fmla="*/ 68 w 138"/>
                <a:gd name="T29" fmla="*/ 103 h 137"/>
                <a:gd name="T30" fmla="*/ 56 w 138"/>
                <a:gd name="T31" fmla="*/ 91 h 137"/>
                <a:gd name="T32" fmla="*/ 48 w 138"/>
                <a:gd name="T33" fmla="*/ 98 h 137"/>
                <a:gd name="T34" fmla="*/ 61 w 138"/>
                <a:gd name="T35" fmla="*/ 111 h 137"/>
                <a:gd name="T36" fmla="*/ 53 w 138"/>
                <a:gd name="T37" fmla="*/ 118 h 137"/>
                <a:gd name="T38" fmla="*/ 17 w 138"/>
                <a:gd name="T39" fmla="*/ 84 h 137"/>
                <a:gd name="T40" fmla="*/ 94 w 138"/>
                <a:gd name="T41" fmla="*/ 9 h 137"/>
                <a:gd name="T42" fmla="*/ 85 w 138"/>
                <a:gd name="T43" fmla="*/ 0 h 137"/>
                <a:gd name="T44" fmla="*/ 0 w 138"/>
                <a:gd name="T45" fmla="*/ 84 h 137"/>
                <a:gd name="T46" fmla="*/ 51 w 138"/>
                <a:gd name="T47" fmla="*/ 137 h 137"/>
                <a:gd name="T48" fmla="*/ 138 w 138"/>
                <a:gd name="T49" fmla="*/ 54 h 137"/>
                <a:gd name="T50" fmla="*/ 116 w 138"/>
                <a:gd name="T51" fmla="*/ 32 h 137"/>
                <a:gd name="T52" fmla="*/ 110 w 138"/>
                <a:gd name="T53" fmla="*/ 3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8" h="137">
                  <a:moveTo>
                    <a:pt x="110" y="38"/>
                  </a:moveTo>
                  <a:lnTo>
                    <a:pt x="121" y="50"/>
                  </a:lnTo>
                  <a:lnTo>
                    <a:pt x="113" y="60"/>
                  </a:lnTo>
                  <a:lnTo>
                    <a:pt x="94" y="41"/>
                  </a:lnTo>
                  <a:lnTo>
                    <a:pt x="88" y="49"/>
                  </a:lnTo>
                  <a:lnTo>
                    <a:pt x="105" y="66"/>
                  </a:lnTo>
                  <a:lnTo>
                    <a:pt x="98" y="74"/>
                  </a:lnTo>
                  <a:lnTo>
                    <a:pt x="87" y="61"/>
                  </a:lnTo>
                  <a:lnTo>
                    <a:pt x="79" y="67"/>
                  </a:lnTo>
                  <a:lnTo>
                    <a:pt x="91" y="80"/>
                  </a:lnTo>
                  <a:lnTo>
                    <a:pt x="82" y="91"/>
                  </a:lnTo>
                  <a:lnTo>
                    <a:pt x="64" y="72"/>
                  </a:lnTo>
                  <a:lnTo>
                    <a:pt x="57" y="78"/>
                  </a:lnTo>
                  <a:lnTo>
                    <a:pt x="74" y="97"/>
                  </a:lnTo>
                  <a:lnTo>
                    <a:pt x="68" y="103"/>
                  </a:lnTo>
                  <a:lnTo>
                    <a:pt x="56" y="91"/>
                  </a:lnTo>
                  <a:lnTo>
                    <a:pt x="48" y="98"/>
                  </a:lnTo>
                  <a:lnTo>
                    <a:pt x="61" y="111"/>
                  </a:lnTo>
                  <a:lnTo>
                    <a:pt x="53" y="118"/>
                  </a:lnTo>
                  <a:lnTo>
                    <a:pt x="17" y="84"/>
                  </a:lnTo>
                  <a:lnTo>
                    <a:pt x="94" y="9"/>
                  </a:lnTo>
                  <a:lnTo>
                    <a:pt x="85" y="0"/>
                  </a:lnTo>
                  <a:lnTo>
                    <a:pt x="0" y="84"/>
                  </a:lnTo>
                  <a:lnTo>
                    <a:pt x="51" y="137"/>
                  </a:lnTo>
                  <a:lnTo>
                    <a:pt x="138" y="54"/>
                  </a:lnTo>
                  <a:lnTo>
                    <a:pt x="116" y="32"/>
                  </a:lnTo>
                  <a:lnTo>
                    <a:pt x="110" y="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748"/>
            <p:cNvSpPr>
              <a:spLocks noEditPoints="1"/>
            </p:cNvSpPr>
            <p:nvPr/>
          </p:nvSpPr>
          <p:spPr bwMode="auto">
            <a:xfrm>
              <a:off x="4654534" y="2094271"/>
              <a:ext cx="261125" cy="266076"/>
            </a:xfrm>
            <a:custGeom>
              <a:avLst/>
              <a:gdLst>
                <a:gd name="T0" fmla="*/ 75 w 211"/>
                <a:gd name="T1" fmla="*/ 34 h 215"/>
                <a:gd name="T2" fmla="*/ 75 w 211"/>
                <a:gd name="T3" fmla="*/ 34 h 215"/>
                <a:gd name="T4" fmla="*/ 41 w 211"/>
                <a:gd name="T5" fmla="*/ 0 h 215"/>
                <a:gd name="T6" fmla="*/ 0 w 211"/>
                <a:gd name="T7" fmla="*/ 40 h 215"/>
                <a:gd name="T8" fmla="*/ 35 w 211"/>
                <a:gd name="T9" fmla="*/ 76 h 215"/>
                <a:gd name="T10" fmla="*/ 35 w 211"/>
                <a:gd name="T11" fmla="*/ 76 h 215"/>
                <a:gd name="T12" fmla="*/ 143 w 211"/>
                <a:gd name="T13" fmla="*/ 184 h 215"/>
                <a:gd name="T14" fmla="*/ 211 w 211"/>
                <a:gd name="T15" fmla="*/ 215 h 215"/>
                <a:gd name="T16" fmla="*/ 185 w 211"/>
                <a:gd name="T17" fmla="*/ 144 h 215"/>
                <a:gd name="T18" fmla="*/ 75 w 211"/>
                <a:gd name="T19" fmla="*/ 34 h 215"/>
                <a:gd name="T20" fmla="*/ 27 w 211"/>
                <a:gd name="T21" fmla="*/ 54 h 215"/>
                <a:gd name="T22" fmla="*/ 15 w 211"/>
                <a:gd name="T23" fmla="*/ 40 h 215"/>
                <a:gd name="T24" fmla="*/ 41 w 211"/>
                <a:gd name="T25" fmla="*/ 14 h 215"/>
                <a:gd name="T26" fmla="*/ 54 w 211"/>
                <a:gd name="T27" fmla="*/ 28 h 215"/>
                <a:gd name="T28" fmla="*/ 27 w 211"/>
                <a:gd name="T29" fmla="*/ 54 h 215"/>
                <a:gd name="T30" fmla="*/ 185 w 211"/>
                <a:gd name="T31" fmla="*/ 196 h 215"/>
                <a:gd name="T32" fmla="*/ 146 w 211"/>
                <a:gd name="T33" fmla="*/ 181 h 215"/>
                <a:gd name="T34" fmla="*/ 142 w 211"/>
                <a:gd name="T35" fmla="*/ 176 h 215"/>
                <a:gd name="T36" fmla="*/ 165 w 211"/>
                <a:gd name="T37" fmla="*/ 176 h 215"/>
                <a:gd name="T38" fmla="*/ 160 w 211"/>
                <a:gd name="T39" fmla="*/ 161 h 215"/>
                <a:gd name="T40" fmla="*/ 177 w 211"/>
                <a:gd name="T41" fmla="*/ 164 h 215"/>
                <a:gd name="T42" fmla="*/ 177 w 211"/>
                <a:gd name="T43" fmla="*/ 144 h 215"/>
                <a:gd name="T44" fmla="*/ 180 w 211"/>
                <a:gd name="T45" fmla="*/ 147 h 215"/>
                <a:gd name="T46" fmla="*/ 194 w 211"/>
                <a:gd name="T47" fmla="*/ 187 h 215"/>
                <a:gd name="T48" fmla="*/ 185 w 211"/>
                <a:gd name="T49" fmla="*/ 19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215">
                  <a:moveTo>
                    <a:pt x="75" y="34"/>
                  </a:moveTo>
                  <a:lnTo>
                    <a:pt x="75" y="34"/>
                  </a:lnTo>
                  <a:lnTo>
                    <a:pt x="41" y="0"/>
                  </a:lnTo>
                  <a:lnTo>
                    <a:pt x="0" y="40"/>
                  </a:lnTo>
                  <a:lnTo>
                    <a:pt x="35" y="76"/>
                  </a:lnTo>
                  <a:lnTo>
                    <a:pt x="35" y="76"/>
                  </a:lnTo>
                  <a:lnTo>
                    <a:pt x="143" y="184"/>
                  </a:lnTo>
                  <a:lnTo>
                    <a:pt x="211" y="215"/>
                  </a:lnTo>
                  <a:lnTo>
                    <a:pt x="185" y="144"/>
                  </a:lnTo>
                  <a:lnTo>
                    <a:pt x="75" y="34"/>
                  </a:lnTo>
                  <a:close/>
                  <a:moveTo>
                    <a:pt x="27" y="54"/>
                  </a:moveTo>
                  <a:lnTo>
                    <a:pt x="15" y="40"/>
                  </a:lnTo>
                  <a:lnTo>
                    <a:pt x="41" y="14"/>
                  </a:lnTo>
                  <a:lnTo>
                    <a:pt x="54" y="28"/>
                  </a:lnTo>
                  <a:lnTo>
                    <a:pt x="27" y="54"/>
                  </a:lnTo>
                  <a:close/>
                  <a:moveTo>
                    <a:pt x="185" y="196"/>
                  </a:moveTo>
                  <a:lnTo>
                    <a:pt x="146" y="181"/>
                  </a:lnTo>
                  <a:lnTo>
                    <a:pt x="142" y="176"/>
                  </a:lnTo>
                  <a:lnTo>
                    <a:pt x="165" y="176"/>
                  </a:lnTo>
                  <a:lnTo>
                    <a:pt x="160" y="161"/>
                  </a:lnTo>
                  <a:lnTo>
                    <a:pt x="177" y="164"/>
                  </a:lnTo>
                  <a:lnTo>
                    <a:pt x="177" y="144"/>
                  </a:lnTo>
                  <a:lnTo>
                    <a:pt x="180" y="147"/>
                  </a:lnTo>
                  <a:lnTo>
                    <a:pt x="194" y="187"/>
                  </a:lnTo>
                  <a:lnTo>
                    <a:pt x="185" y="1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8"/>
          <p:cNvSpPr txBox="1"/>
          <p:nvPr/>
        </p:nvSpPr>
        <p:spPr>
          <a:xfrm>
            <a:off x="5304629" y="1853263"/>
            <a:ext cx="34438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常用问卷表单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快速依据不同业务，生成问卷表单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5304629" y="2852936"/>
            <a:ext cx="314070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自定义表单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零开发设置智能的对应业务表单，拥有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企秀般的体验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5232874" y="4364092"/>
            <a:ext cx="314070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精于分析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业务员分享到朋友圈，提交的信息自动跟踪记录为他的</a:t>
            </a:r>
            <a:endParaRPr 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11560" y="533606"/>
            <a:ext cx="482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FAG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：表单自动生成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" y="1884045"/>
            <a:ext cx="8119745" cy="2727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46325" y="5254625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常用表单和自定义表单，多方位满足业务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11560" y="533606"/>
            <a:ext cx="482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FAG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：表单自动生成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34260" y="5676900"/>
            <a:ext cx="3754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拥有</a:t>
            </a:r>
            <a:r>
              <a:rPr lang="en-US" altLang="zh-CN"/>
              <a:t>e</a:t>
            </a:r>
            <a:r>
              <a:rPr lang="zh-CN" altLang="en-US"/>
              <a:t>企秀般的</a:t>
            </a:r>
            <a:r>
              <a:rPr lang="en-US" altLang="zh-CN"/>
              <a:t>H5</a:t>
            </a:r>
            <a:r>
              <a:rPr lang="zh-CN" altLang="en-US"/>
              <a:t>表单自动生成系统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" y="1283335"/>
            <a:ext cx="8809355" cy="3971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11560" y="533606"/>
            <a:ext cx="482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FAG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：表单自动生成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34260" y="5676900"/>
            <a:ext cx="4983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报表效果含不同的业务员、浏览和转化智能计算</a:t>
            </a:r>
            <a:endParaRPr lang="zh-CN"/>
          </a:p>
          <a:p>
            <a:r>
              <a:rPr lang="zh-CN"/>
              <a:t>专有的朋友圈分享</a:t>
            </a:r>
            <a:r>
              <a:rPr lang="en-US" altLang="zh-CN"/>
              <a:t>url</a:t>
            </a:r>
            <a:r>
              <a:rPr lang="zh-CN" altLang="en-US"/>
              <a:t>链接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1362075"/>
            <a:ext cx="7085965" cy="4133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11560" y="533606"/>
            <a:ext cx="792087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项全能：客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库，人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务，全局掌控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749374" y="1843874"/>
            <a:ext cx="1352867" cy="2051177"/>
          </a:xfrm>
          <a:custGeom>
            <a:avLst/>
            <a:gdLst>
              <a:gd name="connsiteX0" fmla="*/ 0 w 1657350"/>
              <a:gd name="connsiteY0" fmla="*/ 1765300 h 1930400"/>
              <a:gd name="connsiteX1" fmla="*/ 203200 w 1657350"/>
              <a:gd name="connsiteY1" fmla="*/ 1663700 h 1930400"/>
              <a:gd name="connsiteX2" fmla="*/ 355600 w 1657350"/>
              <a:gd name="connsiteY2" fmla="*/ 1390650 h 1930400"/>
              <a:gd name="connsiteX3" fmla="*/ 355600 w 1657350"/>
              <a:gd name="connsiteY3" fmla="*/ 0 h 1930400"/>
              <a:gd name="connsiteX4" fmla="*/ 1651000 w 1657350"/>
              <a:gd name="connsiteY4" fmla="*/ 0 h 1930400"/>
              <a:gd name="connsiteX5" fmla="*/ 1657350 w 1657350"/>
              <a:gd name="connsiteY5" fmla="*/ 793750 h 1930400"/>
              <a:gd name="connsiteX6" fmla="*/ 1377950 w 1657350"/>
              <a:gd name="connsiteY6" fmla="*/ 939800 h 1930400"/>
              <a:gd name="connsiteX7" fmla="*/ 1384300 w 1657350"/>
              <a:gd name="connsiteY7" fmla="*/ 25400 h 1930400"/>
              <a:gd name="connsiteX8" fmla="*/ 622300 w 1657350"/>
              <a:gd name="connsiteY8" fmla="*/ 31750 h 1930400"/>
              <a:gd name="connsiteX9" fmla="*/ 622300 w 1657350"/>
              <a:gd name="connsiteY9" fmla="*/ 1193800 h 1930400"/>
              <a:gd name="connsiteX10" fmla="*/ 438150 w 1657350"/>
              <a:gd name="connsiteY10" fmla="*/ 1822450 h 1930400"/>
              <a:gd name="connsiteX11" fmla="*/ 279400 w 1657350"/>
              <a:gd name="connsiteY11" fmla="*/ 1930400 h 1930400"/>
              <a:gd name="connsiteX12" fmla="*/ 0 w 1657350"/>
              <a:gd name="connsiteY12" fmla="*/ 1765300 h 1930400"/>
              <a:gd name="connsiteX0-1" fmla="*/ 0 w 1657350"/>
              <a:gd name="connsiteY0-2" fmla="*/ 2202744 h 2367844"/>
              <a:gd name="connsiteX1-3" fmla="*/ 203200 w 1657350"/>
              <a:gd name="connsiteY1-4" fmla="*/ 2101144 h 2367844"/>
              <a:gd name="connsiteX2-5" fmla="*/ 355600 w 1657350"/>
              <a:gd name="connsiteY2-6" fmla="*/ 1828094 h 2367844"/>
              <a:gd name="connsiteX3-7" fmla="*/ 355600 w 1657350"/>
              <a:gd name="connsiteY3-8" fmla="*/ 437444 h 2367844"/>
              <a:gd name="connsiteX4-9" fmla="*/ 1651000 w 1657350"/>
              <a:gd name="connsiteY4-10" fmla="*/ 437444 h 2367844"/>
              <a:gd name="connsiteX5-11" fmla="*/ 1657350 w 1657350"/>
              <a:gd name="connsiteY5-12" fmla="*/ 1231194 h 2367844"/>
              <a:gd name="connsiteX6-13" fmla="*/ 1377950 w 1657350"/>
              <a:gd name="connsiteY6-14" fmla="*/ 1377244 h 2367844"/>
              <a:gd name="connsiteX7-15" fmla="*/ 1384300 w 1657350"/>
              <a:gd name="connsiteY7-16" fmla="*/ 462844 h 2367844"/>
              <a:gd name="connsiteX8-17" fmla="*/ 622300 w 1657350"/>
              <a:gd name="connsiteY8-18" fmla="*/ 469194 h 2367844"/>
              <a:gd name="connsiteX9-19" fmla="*/ 622300 w 1657350"/>
              <a:gd name="connsiteY9-20" fmla="*/ 1631244 h 2367844"/>
              <a:gd name="connsiteX10-21" fmla="*/ 438150 w 1657350"/>
              <a:gd name="connsiteY10-22" fmla="*/ 2259894 h 2367844"/>
              <a:gd name="connsiteX11-23" fmla="*/ 279400 w 1657350"/>
              <a:gd name="connsiteY11-24" fmla="*/ 2367844 h 2367844"/>
              <a:gd name="connsiteX12-25" fmla="*/ 0 w 1657350"/>
              <a:gd name="connsiteY12-26" fmla="*/ 2202744 h 2367844"/>
              <a:gd name="connsiteX0-27" fmla="*/ 0 w 1657350"/>
              <a:gd name="connsiteY0-28" fmla="*/ 2364807 h 2529907"/>
              <a:gd name="connsiteX1-29" fmla="*/ 203200 w 1657350"/>
              <a:gd name="connsiteY1-30" fmla="*/ 2263207 h 2529907"/>
              <a:gd name="connsiteX2-31" fmla="*/ 355600 w 1657350"/>
              <a:gd name="connsiteY2-32" fmla="*/ 1990157 h 2529907"/>
              <a:gd name="connsiteX3-33" fmla="*/ 355600 w 1657350"/>
              <a:gd name="connsiteY3-34" fmla="*/ 599507 h 2529907"/>
              <a:gd name="connsiteX4-35" fmla="*/ 1651000 w 1657350"/>
              <a:gd name="connsiteY4-36" fmla="*/ 599507 h 2529907"/>
              <a:gd name="connsiteX5-37" fmla="*/ 1657350 w 1657350"/>
              <a:gd name="connsiteY5-38" fmla="*/ 1393257 h 2529907"/>
              <a:gd name="connsiteX6-39" fmla="*/ 1377950 w 1657350"/>
              <a:gd name="connsiteY6-40" fmla="*/ 1539307 h 2529907"/>
              <a:gd name="connsiteX7-41" fmla="*/ 1384300 w 1657350"/>
              <a:gd name="connsiteY7-42" fmla="*/ 624907 h 2529907"/>
              <a:gd name="connsiteX8-43" fmla="*/ 622300 w 1657350"/>
              <a:gd name="connsiteY8-44" fmla="*/ 631257 h 2529907"/>
              <a:gd name="connsiteX9-45" fmla="*/ 622300 w 1657350"/>
              <a:gd name="connsiteY9-46" fmla="*/ 1793307 h 2529907"/>
              <a:gd name="connsiteX10-47" fmla="*/ 438150 w 1657350"/>
              <a:gd name="connsiteY10-48" fmla="*/ 2421957 h 2529907"/>
              <a:gd name="connsiteX11-49" fmla="*/ 279400 w 1657350"/>
              <a:gd name="connsiteY11-50" fmla="*/ 2529907 h 2529907"/>
              <a:gd name="connsiteX12-51" fmla="*/ 0 w 1657350"/>
              <a:gd name="connsiteY12-52" fmla="*/ 2364807 h 2529907"/>
              <a:gd name="connsiteX0-53" fmla="*/ 0 w 1657350"/>
              <a:gd name="connsiteY0-54" fmla="*/ 2323078 h 2488178"/>
              <a:gd name="connsiteX1-55" fmla="*/ 203200 w 1657350"/>
              <a:gd name="connsiteY1-56" fmla="*/ 2221478 h 2488178"/>
              <a:gd name="connsiteX2-57" fmla="*/ 355600 w 1657350"/>
              <a:gd name="connsiteY2-58" fmla="*/ 1948428 h 2488178"/>
              <a:gd name="connsiteX3-59" fmla="*/ 355600 w 1657350"/>
              <a:gd name="connsiteY3-60" fmla="*/ 557778 h 2488178"/>
              <a:gd name="connsiteX4-61" fmla="*/ 1651000 w 1657350"/>
              <a:gd name="connsiteY4-62" fmla="*/ 557778 h 2488178"/>
              <a:gd name="connsiteX5-63" fmla="*/ 1657350 w 1657350"/>
              <a:gd name="connsiteY5-64" fmla="*/ 1351528 h 2488178"/>
              <a:gd name="connsiteX6-65" fmla="*/ 1377950 w 1657350"/>
              <a:gd name="connsiteY6-66" fmla="*/ 1497578 h 2488178"/>
              <a:gd name="connsiteX7-67" fmla="*/ 1384300 w 1657350"/>
              <a:gd name="connsiteY7-68" fmla="*/ 583178 h 2488178"/>
              <a:gd name="connsiteX8-69" fmla="*/ 622300 w 1657350"/>
              <a:gd name="connsiteY8-70" fmla="*/ 589528 h 2488178"/>
              <a:gd name="connsiteX9-71" fmla="*/ 622300 w 1657350"/>
              <a:gd name="connsiteY9-72" fmla="*/ 1751578 h 2488178"/>
              <a:gd name="connsiteX10-73" fmla="*/ 438150 w 1657350"/>
              <a:gd name="connsiteY10-74" fmla="*/ 2380228 h 2488178"/>
              <a:gd name="connsiteX11-75" fmla="*/ 279400 w 1657350"/>
              <a:gd name="connsiteY11-76" fmla="*/ 2488178 h 2488178"/>
              <a:gd name="connsiteX12-77" fmla="*/ 0 w 1657350"/>
              <a:gd name="connsiteY12-78" fmla="*/ 2323078 h 2488178"/>
              <a:gd name="connsiteX0-79" fmla="*/ 0 w 1657350"/>
              <a:gd name="connsiteY0-80" fmla="*/ 2360228 h 2525328"/>
              <a:gd name="connsiteX1-81" fmla="*/ 203200 w 1657350"/>
              <a:gd name="connsiteY1-82" fmla="*/ 2258628 h 2525328"/>
              <a:gd name="connsiteX2-83" fmla="*/ 355600 w 1657350"/>
              <a:gd name="connsiteY2-84" fmla="*/ 1985578 h 2525328"/>
              <a:gd name="connsiteX3-85" fmla="*/ 355600 w 1657350"/>
              <a:gd name="connsiteY3-86" fmla="*/ 594928 h 2525328"/>
              <a:gd name="connsiteX4-87" fmla="*/ 1651000 w 1657350"/>
              <a:gd name="connsiteY4-88" fmla="*/ 594928 h 2525328"/>
              <a:gd name="connsiteX5-89" fmla="*/ 1657350 w 1657350"/>
              <a:gd name="connsiteY5-90" fmla="*/ 1388678 h 2525328"/>
              <a:gd name="connsiteX6-91" fmla="*/ 1377950 w 1657350"/>
              <a:gd name="connsiteY6-92" fmla="*/ 1534728 h 2525328"/>
              <a:gd name="connsiteX7-93" fmla="*/ 1384300 w 1657350"/>
              <a:gd name="connsiteY7-94" fmla="*/ 620328 h 2525328"/>
              <a:gd name="connsiteX8-95" fmla="*/ 622300 w 1657350"/>
              <a:gd name="connsiteY8-96" fmla="*/ 626678 h 2525328"/>
              <a:gd name="connsiteX9-97" fmla="*/ 622300 w 1657350"/>
              <a:gd name="connsiteY9-98" fmla="*/ 1788728 h 2525328"/>
              <a:gd name="connsiteX10-99" fmla="*/ 438150 w 1657350"/>
              <a:gd name="connsiteY10-100" fmla="*/ 2417378 h 2525328"/>
              <a:gd name="connsiteX11-101" fmla="*/ 279400 w 1657350"/>
              <a:gd name="connsiteY11-102" fmla="*/ 2525328 h 2525328"/>
              <a:gd name="connsiteX12-103" fmla="*/ 0 w 1657350"/>
              <a:gd name="connsiteY12-104" fmla="*/ 2360228 h 2525328"/>
              <a:gd name="connsiteX0-105" fmla="*/ 0 w 1657350"/>
              <a:gd name="connsiteY0-106" fmla="*/ 2347724 h 2512824"/>
              <a:gd name="connsiteX1-107" fmla="*/ 203200 w 1657350"/>
              <a:gd name="connsiteY1-108" fmla="*/ 2246124 h 2512824"/>
              <a:gd name="connsiteX2-109" fmla="*/ 355600 w 1657350"/>
              <a:gd name="connsiteY2-110" fmla="*/ 1973074 h 2512824"/>
              <a:gd name="connsiteX3-111" fmla="*/ 355600 w 1657350"/>
              <a:gd name="connsiteY3-112" fmla="*/ 582424 h 2512824"/>
              <a:gd name="connsiteX4-113" fmla="*/ 1651000 w 1657350"/>
              <a:gd name="connsiteY4-114" fmla="*/ 582424 h 2512824"/>
              <a:gd name="connsiteX5-115" fmla="*/ 1657350 w 1657350"/>
              <a:gd name="connsiteY5-116" fmla="*/ 1376174 h 2512824"/>
              <a:gd name="connsiteX6-117" fmla="*/ 1377950 w 1657350"/>
              <a:gd name="connsiteY6-118" fmla="*/ 1522224 h 2512824"/>
              <a:gd name="connsiteX7-119" fmla="*/ 1384300 w 1657350"/>
              <a:gd name="connsiteY7-120" fmla="*/ 607824 h 2512824"/>
              <a:gd name="connsiteX8-121" fmla="*/ 622300 w 1657350"/>
              <a:gd name="connsiteY8-122" fmla="*/ 614174 h 2512824"/>
              <a:gd name="connsiteX9-123" fmla="*/ 622300 w 1657350"/>
              <a:gd name="connsiteY9-124" fmla="*/ 1776224 h 2512824"/>
              <a:gd name="connsiteX10-125" fmla="*/ 438150 w 1657350"/>
              <a:gd name="connsiteY10-126" fmla="*/ 2404874 h 2512824"/>
              <a:gd name="connsiteX11-127" fmla="*/ 279400 w 1657350"/>
              <a:gd name="connsiteY11-128" fmla="*/ 2512824 h 2512824"/>
              <a:gd name="connsiteX12-129" fmla="*/ 0 w 1657350"/>
              <a:gd name="connsiteY12-130" fmla="*/ 2347724 h 2512824"/>
              <a:gd name="connsiteX0-131" fmla="*/ 0 w 1657350"/>
              <a:gd name="connsiteY0-132" fmla="*/ 2347724 h 2512824"/>
              <a:gd name="connsiteX1-133" fmla="*/ 203200 w 1657350"/>
              <a:gd name="connsiteY1-134" fmla="*/ 2246124 h 2512824"/>
              <a:gd name="connsiteX2-135" fmla="*/ 355600 w 1657350"/>
              <a:gd name="connsiteY2-136" fmla="*/ 1973074 h 2512824"/>
              <a:gd name="connsiteX3-137" fmla="*/ 355600 w 1657350"/>
              <a:gd name="connsiteY3-138" fmla="*/ 582424 h 2512824"/>
              <a:gd name="connsiteX4-139" fmla="*/ 1651000 w 1657350"/>
              <a:gd name="connsiteY4-140" fmla="*/ 582424 h 2512824"/>
              <a:gd name="connsiteX5-141" fmla="*/ 1657350 w 1657350"/>
              <a:gd name="connsiteY5-142" fmla="*/ 1376174 h 2512824"/>
              <a:gd name="connsiteX6-143" fmla="*/ 1377950 w 1657350"/>
              <a:gd name="connsiteY6-144" fmla="*/ 1522224 h 2512824"/>
              <a:gd name="connsiteX7-145" fmla="*/ 1384300 w 1657350"/>
              <a:gd name="connsiteY7-146" fmla="*/ 607824 h 2512824"/>
              <a:gd name="connsiteX8-147" fmla="*/ 622300 w 1657350"/>
              <a:gd name="connsiteY8-148" fmla="*/ 614174 h 2512824"/>
              <a:gd name="connsiteX9-149" fmla="*/ 622300 w 1657350"/>
              <a:gd name="connsiteY9-150" fmla="*/ 1776224 h 2512824"/>
              <a:gd name="connsiteX10-151" fmla="*/ 438150 w 1657350"/>
              <a:gd name="connsiteY10-152" fmla="*/ 2404874 h 2512824"/>
              <a:gd name="connsiteX11-153" fmla="*/ 279400 w 1657350"/>
              <a:gd name="connsiteY11-154" fmla="*/ 2512824 h 2512824"/>
              <a:gd name="connsiteX12-155" fmla="*/ 0 w 1657350"/>
              <a:gd name="connsiteY12-156" fmla="*/ 2347724 h 2512824"/>
              <a:gd name="connsiteX0-157" fmla="*/ 0 w 1657350"/>
              <a:gd name="connsiteY0-158" fmla="*/ 2347724 h 2512824"/>
              <a:gd name="connsiteX1-159" fmla="*/ 203200 w 1657350"/>
              <a:gd name="connsiteY1-160" fmla="*/ 2246124 h 2512824"/>
              <a:gd name="connsiteX2-161" fmla="*/ 355600 w 1657350"/>
              <a:gd name="connsiteY2-162" fmla="*/ 1973074 h 2512824"/>
              <a:gd name="connsiteX3-163" fmla="*/ 355600 w 1657350"/>
              <a:gd name="connsiteY3-164" fmla="*/ 582424 h 2512824"/>
              <a:gd name="connsiteX4-165" fmla="*/ 1651000 w 1657350"/>
              <a:gd name="connsiteY4-166" fmla="*/ 582424 h 2512824"/>
              <a:gd name="connsiteX5-167" fmla="*/ 1657350 w 1657350"/>
              <a:gd name="connsiteY5-168" fmla="*/ 1376174 h 2512824"/>
              <a:gd name="connsiteX6-169" fmla="*/ 1377950 w 1657350"/>
              <a:gd name="connsiteY6-170" fmla="*/ 1522224 h 2512824"/>
              <a:gd name="connsiteX7-171" fmla="*/ 1384300 w 1657350"/>
              <a:gd name="connsiteY7-172" fmla="*/ 607824 h 2512824"/>
              <a:gd name="connsiteX8-173" fmla="*/ 622300 w 1657350"/>
              <a:gd name="connsiteY8-174" fmla="*/ 614174 h 2512824"/>
              <a:gd name="connsiteX9-175" fmla="*/ 622300 w 1657350"/>
              <a:gd name="connsiteY9-176" fmla="*/ 1776224 h 2512824"/>
              <a:gd name="connsiteX10-177" fmla="*/ 438150 w 1657350"/>
              <a:gd name="connsiteY10-178" fmla="*/ 2404874 h 2512824"/>
              <a:gd name="connsiteX11-179" fmla="*/ 279400 w 1657350"/>
              <a:gd name="connsiteY11-180" fmla="*/ 2512824 h 2512824"/>
              <a:gd name="connsiteX12-181" fmla="*/ 0 w 1657350"/>
              <a:gd name="connsiteY12-182" fmla="*/ 2347724 h 2512824"/>
              <a:gd name="connsiteX0-183" fmla="*/ 0 w 1657350"/>
              <a:gd name="connsiteY0-184" fmla="*/ 2347724 h 2512824"/>
              <a:gd name="connsiteX1-185" fmla="*/ 203200 w 1657350"/>
              <a:gd name="connsiteY1-186" fmla="*/ 2246124 h 2512824"/>
              <a:gd name="connsiteX2-187" fmla="*/ 355600 w 1657350"/>
              <a:gd name="connsiteY2-188" fmla="*/ 1973074 h 2512824"/>
              <a:gd name="connsiteX3-189" fmla="*/ 355600 w 1657350"/>
              <a:gd name="connsiteY3-190" fmla="*/ 582424 h 2512824"/>
              <a:gd name="connsiteX4-191" fmla="*/ 1651000 w 1657350"/>
              <a:gd name="connsiteY4-192" fmla="*/ 582424 h 2512824"/>
              <a:gd name="connsiteX5-193" fmla="*/ 1657350 w 1657350"/>
              <a:gd name="connsiteY5-194" fmla="*/ 1376174 h 2512824"/>
              <a:gd name="connsiteX6-195" fmla="*/ 1377950 w 1657350"/>
              <a:gd name="connsiteY6-196" fmla="*/ 1522224 h 2512824"/>
              <a:gd name="connsiteX7-197" fmla="*/ 1384300 w 1657350"/>
              <a:gd name="connsiteY7-198" fmla="*/ 607824 h 2512824"/>
              <a:gd name="connsiteX8-199" fmla="*/ 622300 w 1657350"/>
              <a:gd name="connsiteY8-200" fmla="*/ 614174 h 2512824"/>
              <a:gd name="connsiteX9-201" fmla="*/ 622300 w 1657350"/>
              <a:gd name="connsiteY9-202" fmla="*/ 1776224 h 2512824"/>
              <a:gd name="connsiteX10-203" fmla="*/ 438150 w 1657350"/>
              <a:gd name="connsiteY10-204" fmla="*/ 2404874 h 2512824"/>
              <a:gd name="connsiteX11-205" fmla="*/ 279400 w 1657350"/>
              <a:gd name="connsiteY11-206" fmla="*/ 2512824 h 2512824"/>
              <a:gd name="connsiteX12-207" fmla="*/ 0 w 1657350"/>
              <a:gd name="connsiteY12-208" fmla="*/ 2347724 h 2512824"/>
              <a:gd name="connsiteX0-209" fmla="*/ 0 w 1657350"/>
              <a:gd name="connsiteY0-210" fmla="*/ 2347724 h 2512824"/>
              <a:gd name="connsiteX1-211" fmla="*/ 203200 w 1657350"/>
              <a:gd name="connsiteY1-212" fmla="*/ 2246124 h 2512824"/>
              <a:gd name="connsiteX2-213" fmla="*/ 355600 w 1657350"/>
              <a:gd name="connsiteY2-214" fmla="*/ 1973074 h 2512824"/>
              <a:gd name="connsiteX3-215" fmla="*/ 355600 w 1657350"/>
              <a:gd name="connsiteY3-216" fmla="*/ 582424 h 2512824"/>
              <a:gd name="connsiteX4-217" fmla="*/ 1651000 w 1657350"/>
              <a:gd name="connsiteY4-218" fmla="*/ 582424 h 2512824"/>
              <a:gd name="connsiteX5-219" fmla="*/ 1657350 w 1657350"/>
              <a:gd name="connsiteY5-220" fmla="*/ 1376174 h 2512824"/>
              <a:gd name="connsiteX6-221" fmla="*/ 1377950 w 1657350"/>
              <a:gd name="connsiteY6-222" fmla="*/ 1522224 h 2512824"/>
              <a:gd name="connsiteX7-223" fmla="*/ 1384300 w 1657350"/>
              <a:gd name="connsiteY7-224" fmla="*/ 607824 h 2512824"/>
              <a:gd name="connsiteX8-225" fmla="*/ 622300 w 1657350"/>
              <a:gd name="connsiteY8-226" fmla="*/ 614174 h 2512824"/>
              <a:gd name="connsiteX9-227" fmla="*/ 622300 w 1657350"/>
              <a:gd name="connsiteY9-228" fmla="*/ 1776224 h 2512824"/>
              <a:gd name="connsiteX10-229" fmla="*/ 438150 w 1657350"/>
              <a:gd name="connsiteY10-230" fmla="*/ 2404874 h 2512824"/>
              <a:gd name="connsiteX11-231" fmla="*/ 279400 w 1657350"/>
              <a:gd name="connsiteY11-232" fmla="*/ 2512824 h 2512824"/>
              <a:gd name="connsiteX12-233" fmla="*/ 0 w 1657350"/>
              <a:gd name="connsiteY12-234" fmla="*/ 2347724 h 2512824"/>
              <a:gd name="connsiteX0-235" fmla="*/ 0 w 1657350"/>
              <a:gd name="connsiteY0-236" fmla="*/ 2347724 h 2512824"/>
              <a:gd name="connsiteX1-237" fmla="*/ 203200 w 1657350"/>
              <a:gd name="connsiteY1-238" fmla="*/ 2246124 h 2512824"/>
              <a:gd name="connsiteX2-239" fmla="*/ 355600 w 1657350"/>
              <a:gd name="connsiteY2-240" fmla="*/ 1973074 h 2512824"/>
              <a:gd name="connsiteX3-241" fmla="*/ 355600 w 1657350"/>
              <a:gd name="connsiteY3-242" fmla="*/ 582424 h 2512824"/>
              <a:gd name="connsiteX4-243" fmla="*/ 1651000 w 1657350"/>
              <a:gd name="connsiteY4-244" fmla="*/ 582424 h 2512824"/>
              <a:gd name="connsiteX5-245" fmla="*/ 1657350 w 1657350"/>
              <a:gd name="connsiteY5-246" fmla="*/ 1376174 h 2512824"/>
              <a:gd name="connsiteX6-247" fmla="*/ 1377950 w 1657350"/>
              <a:gd name="connsiteY6-248" fmla="*/ 1522224 h 2512824"/>
              <a:gd name="connsiteX7-249" fmla="*/ 1384300 w 1657350"/>
              <a:gd name="connsiteY7-250" fmla="*/ 607824 h 2512824"/>
              <a:gd name="connsiteX8-251" fmla="*/ 622300 w 1657350"/>
              <a:gd name="connsiteY8-252" fmla="*/ 614174 h 2512824"/>
              <a:gd name="connsiteX9-253" fmla="*/ 622300 w 1657350"/>
              <a:gd name="connsiteY9-254" fmla="*/ 1776224 h 2512824"/>
              <a:gd name="connsiteX10-255" fmla="*/ 438150 w 1657350"/>
              <a:gd name="connsiteY10-256" fmla="*/ 2404874 h 2512824"/>
              <a:gd name="connsiteX11-257" fmla="*/ 279400 w 1657350"/>
              <a:gd name="connsiteY11-258" fmla="*/ 2512824 h 2512824"/>
              <a:gd name="connsiteX12-259" fmla="*/ 0 w 1657350"/>
              <a:gd name="connsiteY12-260" fmla="*/ 2347724 h 2512824"/>
              <a:gd name="connsiteX0-261" fmla="*/ 0 w 1657350"/>
              <a:gd name="connsiteY0-262" fmla="*/ 2347724 h 2512824"/>
              <a:gd name="connsiteX1-263" fmla="*/ 203200 w 1657350"/>
              <a:gd name="connsiteY1-264" fmla="*/ 2246124 h 2512824"/>
              <a:gd name="connsiteX2-265" fmla="*/ 355600 w 1657350"/>
              <a:gd name="connsiteY2-266" fmla="*/ 1973074 h 2512824"/>
              <a:gd name="connsiteX3-267" fmla="*/ 355600 w 1657350"/>
              <a:gd name="connsiteY3-268" fmla="*/ 582424 h 2512824"/>
              <a:gd name="connsiteX4-269" fmla="*/ 1651000 w 1657350"/>
              <a:gd name="connsiteY4-270" fmla="*/ 582424 h 2512824"/>
              <a:gd name="connsiteX5-271" fmla="*/ 1657350 w 1657350"/>
              <a:gd name="connsiteY5-272" fmla="*/ 1376174 h 2512824"/>
              <a:gd name="connsiteX6-273" fmla="*/ 1377950 w 1657350"/>
              <a:gd name="connsiteY6-274" fmla="*/ 1522224 h 2512824"/>
              <a:gd name="connsiteX7-275" fmla="*/ 1384300 w 1657350"/>
              <a:gd name="connsiteY7-276" fmla="*/ 607824 h 2512824"/>
              <a:gd name="connsiteX8-277" fmla="*/ 622300 w 1657350"/>
              <a:gd name="connsiteY8-278" fmla="*/ 614174 h 2512824"/>
              <a:gd name="connsiteX9-279" fmla="*/ 622300 w 1657350"/>
              <a:gd name="connsiteY9-280" fmla="*/ 1776224 h 2512824"/>
              <a:gd name="connsiteX10-281" fmla="*/ 438150 w 1657350"/>
              <a:gd name="connsiteY10-282" fmla="*/ 2404874 h 2512824"/>
              <a:gd name="connsiteX11-283" fmla="*/ 279400 w 1657350"/>
              <a:gd name="connsiteY11-284" fmla="*/ 2512824 h 2512824"/>
              <a:gd name="connsiteX12-285" fmla="*/ 0 w 1657350"/>
              <a:gd name="connsiteY12-286" fmla="*/ 2347724 h 2512824"/>
              <a:gd name="connsiteX0-287" fmla="*/ 0 w 1657350"/>
              <a:gd name="connsiteY0-288" fmla="*/ 2347724 h 2512824"/>
              <a:gd name="connsiteX1-289" fmla="*/ 203200 w 1657350"/>
              <a:gd name="connsiteY1-290" fmla="*/ 2246124 h 2512824"/>
              <a:gd name="connsiteX2-291" fmla="*/ 355600 w 1657350"/>
              <a:gd name="connsiteY2-292" fmla="*/ 1973074 h 2512824"/>
              <a:gd name="connsiteX3-293" fmla="*/ 355600 w 1657350"/>
              <a:gd name="connsiteY3-294" fmla="*/ 582424 h 2512824"/>
              <a:gd name="connsiteX4-295" fmla="*/ 1651000 w 1657350"/>
              <a:gd name="connsiteY4-296" fmla="*/ 582424 h 2512824"/>
              <a:gd name="connsiteX5-297" fmla="*/ 1657350 w 1657350"/>
              <a:gd name="connsiteY5-298" fmla="*/ 1376174 h 2512824"/>
              <a:gd name="connsiteX6-299" fmla="*/ 1377950 w 1657350"/>
              <a:gd name="connsiteY6-300" fmla="*/ 1522224 h 2512824"/>
              <a:gd name="connsiteX7-301" fmla="*/ 1384300 w 1657350"/>
              <a:gd name="connsiteY7-302" fmla="*/ 607824 h 2512824"/>
              <a:gd name="connsiteX8-303" fmla="*/ 622300 w 1657350"/>
              <a:gd name="connsiteY8-304" fmla="*/ 614174 h 2512824"/>
              <a:gd name="connsiteX9-305" fmla="*/ 622300 w 1657350"/>
              <a:gd name="connsiteY9-306" fmla="*/ 1776224 h 2512824"/>
              <a:gd name="connsiteX10-307" fmla="*/ 438150 w 1657350"/>
              <a:gd name="connsiteY10-308" fmla="*/ 2404874 h 2512824"/>
              <a:gd name="connsiteX11-309" fmla="*/ 279400 w 1657350"/>
              <a:gd name="connsiteY11-310" fmla="*/ 2512824 h 2512824"/>
              <a:gd name="connsiteX12-311" fmla="*/ 0 w 1657350"/>
              <a:gd name="connsiteY12-312" fmla="*/ 2347724 h 25128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57350" h="2512824">
                <a:moveTo>
                  <a:pt x="0" y="2347724"/>
                </a:moveTo>
                <a:lnTo>
                  <a:pt x="203200" y="2246124"/>
                </a:lnTo>
                <a:cubicBezTo>
                  <a:pt x="298450" y="2167807"/>
                  <a:pt x="339725" y="2108541"/>
                  <a:pt x="355600" y="1973074"/>
                </a:cubicBezTo>
                <a:lnTo>
                  <a:pt x="355600" y="582424"/>
                </a:lnTo>
                <a:cubicBezTo>
                  <a:pt x="349250" y="-116076"/>
                  <a:pt x="1581150" y="-268476"/>
                  <a:pt x="1651000" y="582424"/>
                </a:cubicBezTo>
                <a:cubicBezTo>
                  <a:pt x="1653117" y="847007"/>
                  <a:pt x="1655233" y="1111591"/>
                  <a:pt x="1657350" y="1376174"/>
                </a:cubicBezTo>
                <a:lnTo>
                  <a:pt x="1377950" y="1522224"/>
                </a:lnTo>
                <a:cubicBezTo>
                  <a:pt x="1380067" y="1217424"/>
                  <a:pt x="1382183" y="912624"/>
                  <a:pt x="1384300" y="607824"/>
                </a:cubicBezTo>
                <a:cubicBezTo>
                  <a:pt x="1371600" y="171791"/>
                  <a:pt x="673100" y="97707"/>
                  <a:pt x="622300" y="614174"/>
                </a:cubicBezTo>
                <a:lnTo>
                  <a:pt x="622300" y="1776224"/>
                </a:lnTo>
                <a:cubicBezTo>
                  <a:pt x="643467" y="2046099"/>
                  <a:pt x="591608" y="2281049"/>
                  <a:pt x="438150" y="2404874"/>
                </a:cubicBezTo>
                <a:lnTo>
                  <a:pt x="279400" y="2512824"/>
                </a:lnTo>
                <a:lnTo>
                  <a:pt x="0" y="2347724"/>
                </a:lnTo>
                <a:close/>
              </a:path>
            </a:pathLst>
          </a:custGeom>
          <a:solidFill>
            <a:srgbClr val="F2C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3622998">
            <a:off x="4723064" y="2233042"/>
            <a:ext cx="1352867" cy="2051177"/>
          </a:xfrm>
          <a:custGeom>
            <a:avLst/>
            <a:gdLst>
              <a:gd name="connsiteX0" fmla="*/ 0 w 1657350"/>
              <a:gd name="connsiteY0" fmla="*/ 1765300 h 1930400"/>
              <a:gd name="connsiteX1" fmla="*/ 203200 w 1657350"/>
              <a:gd name="connsiteY1" fmla="*/ 1663700 h 1930400"/>
              <a:gd name="connsiteX2" fmla="*/ 355600 w 1657350"/>
              <a:gd name="connsiteY2" fmla="*/ 1390650 h 1930400"/>
              <a:gd name="connsiteX3" fmla="*/ 355600 w 1657350"/>
              <a:gd name="connsiteY3" fmla="*/ 0 h 1930400"/>
              <a:gd name="connsiteX4" fmla="*/ 1651000 w 1657350"/>
              <a:gd name="connsiteY4" fmla="*/ 0 h 1930400"/>
              <a:gd name="connsiteX5" fmla="*/ 1657350 w 1657350"/>
              <a:gd name="connsiteY5" fmla="*/ 793750 h 1930400"/>
              <a:gd name="connsiteX6" fmla="*/ 1377950 w 1657350"/>
              <a:gd name="connsiteY6" fmla="*/ 939800 h 1930400"/>
              <a:gd name="connsiteX7" fmla="*/ 1384300 w 1657350"/>
              <a:gd name="connsiteY7" fmla="*/ 25400 h 1930400"/>
              <a:gd name="connsiteX8" fmla="*/ 622300 w 1657350"/>
              <a:gd name="connsiteY8" fmla="*/ 31750 h 1930400"/>
              <a:gd name="connsiteX9" fmla="*/ 622300 w 1657350"/>
              <a:gd name="connsiteY9" fmla="*/ 1193800 h 1930400"/>
              <a:gd name="connsiteX10" fmla="*/ 438150 w 1657350"/>
              <a:gd name="connsiteY10" fmla="*/ 1822450 h 1930400"/>
              <a:gd name="connsiteX11" fmla="*/ 279400 w 1657350"/>
              <a:gd name="connsiteY11" fmla="*/ 1930400 h 1930400"/>
              <a:gd name="connsiteX12" fmla="*/ 0 w 1657350"/>
              <a:gd name="connsiteY12" fmla="*/ 1765300 h 1930400"/>
              <a:gd name="connsiteX0-1" fmla="*/ 0 w 1657350"/>
              <a:gd name="connsiteY0-2" fmla="*/ 2202744 h 2367844"/>
              <a:gd name="connsiteX1-3" fmla="*/ 203200 w 1657350"/>
              <a:gd name="connsiteY1-4" fmla="*/ 2101144 h 2367844"/>
              <a:gd name="connsiteX2-5" fmla="*/ 355600 w 1657350"/>
              <a:gd name="connsiteY2-6" fmla="*/ 1828094 h 2367844"/>
              <a:gd name="connsiteX3-7" fmla="*/ 355600 w 1657350"/>
              <a:gd name="connsiteY3-8" fmla="*/ 437444 h 2367844"/>
              <a:gd name="connsiteX4-9" fmla="*/ 1651000 w 1657350"/>
              <a:gd name="connsiteY4-10" fmla="*/ 437444 h 2367844"/>
              <a:gd name="connsiteX5-11" fmla="*/ 1657350 w 1657350"/>
              <a:gd name="connsiteY5-12" fmla="*/ 1231194 h 2367844"/>
              <a:gd name="connsiteX6-13" fmla="*/ 1377950 w 1657350"/>
              <a:gd name="connsiteY6-14" fmla="*/ 1377244 h 2367844"/>
              <a:gd name="connsiteX7-15" fmla="*/ 1384300 w 1657350"/>
              <a:gd name="connsiteY7-16" fmla="*/ 462844 h 2367844"/>
              <a:gd name="connsiteX8-17" fmla="*/ 622300 w 1657350"/>
              <a:gd name="connsiteY8-18" fmla="*/ 469194 h 2367844"/>
              <a:gd name="connsiteX9-19" fmla="*/ 622300 w 1657350"/>
              <a:gd name="connsiteY9-20" fmla="*/ 1631244 h 2367844"/>
              <a:gd name="connsiteX10-21" fmla="*/ 438150 w 1657350"/>
              <a:gd name="connsiteY10-22" fmla="*/ 2259894 h 2367844"/>
              <a:gd name="connsiteX11-23" fmla="*/ 279400 w 1657350"/>
              <a:gd name="connsiteY11-24" fmla="*/ 2367844 h 2367844"/>
              <a:gd name="connsiteX12-25" fmla="*/ 0 w 1657350"/>
              <a:gd name="connsiteY12-26" fmla="*/ 2202744 h 2367844"/>
              <a:gd name="connsiteX0-27" fmla="*/ 0 w 1657350"/>
              <a:gd name="connsiteY0-28" fmla="*/ 2364807 h 2529907"/>
              <a:gd name="connsiteX1-29" fmla="*/ 203200 w 1657350"/>
              <a:gd name="connsiteY1-30" fmla="*/ 2263207 h 2529907"/>
              <a:gd name="connsiteX2-31" fmla="*/ 355600 w 1657350"/>
              <a:gd name="connsiteY2-32" fmla="*/ 1990157 h 2529907"/>
              <a:gd name="connsiteX3-33" fmla="*/ 355600 w 1657350"/>
              <a:gd name="connsiteY3-34" fmla="*/ 599507 h 2529907"/>
              <a:gd name="connsiteX4-35" fmla="*/ 1651000 w 1657350"/>
              <a:gd name="connsiteY4-36" fmla="*/ 599507 h 2529907"/>
              <a:gd name="connsiteX5-37" fmla="*/ 1657350 w 1657350"/>
              <a:gd name="connsiteY5-38" fmla="*/ 1393257 h 2529907"/>
              <a:gd name="connsiteX6-39" fmla="*/ 1377950 w 1657350"/>
              <a:gd name="connsiteY6-40" fmla="*/ 1539307 h 2529907"/>
              <a:gd name="connsiteX7-41" fmla="*/ 1384300 w 1657350"/>
              <a:gd name="connsiteY7-42" fmla="*/ 624907 h 2529907"/>
              <a:gd name="connsiteX8-43" fmla="*/ 622300 w 1657350"/>
              <a:gd name="connsiteY8-44" fmla="*/ 631257 h 2529907"/>
              <a:gd name="connsiteX9-45" fmla="*/ 622300 w 1657350"/>
              <a:gd name="connsiteY9-46" fmla="*/ 1793307 h 2529907"/>
              <a:gd name="connsiteX10-47" fmla="*/ 438150 w 1657350"/>
              <a:gd name="connsiteY10-48" fmla="*/ 2421957 h 2529907"/>
              <a:gd name="connsiteX11-49" fmla="*/ 279400 w 1657350"/>
              <a:gd name="connsiteY11-50" fmla="*/ 2529907 h 2529907"/>
              <a:gd name="connsiteX12-51" fmla="*/ 0 w 1657350"/>
              <a:gd name="connsiteY12-52" fmla="*/ 2364807 h 2529907"/>
              <a:gd name="connsiteX0-53" fmla="*/ 0 w 1657350"/>
              <a:gd name="connsiteY0-54" fmla="*/ 2323078 h 2488178"/>
              <a:gd name="connsiteX1-55" fmla="*/ 203200 w 1657350"/>
              <a:gd name="connsiteY1-56" fmla="*/ 2221478 h 2488178"/>
              <a:gd name="connsiteX2-57" fmla="*/ 355600 w 1657350"/>
              <a:gd name="connsiteY2-58" fmla="*/ 1948428 h 2488178"/>
              <a:gd name="connsiteX3-59" fmla="*/ 355600 w 1657350"/>
              <a:gd name="connsiteY3-60" fmla="*/ 557778 h 2488178"/>
              <a:gd name="connsiteX4-61" fmla="*/ 1651000 w 1657350"/>
              <a:gd name="connsiteY4-62" fmla="*/ 557778 h 2488178"/>
              <a:gd name="connsiteX5-63" fmla="*/ 1657350 w 1657350"/>
              <a:gd name="connsiteY5-64" fmla="*/ 1351528 h 2488178"/>
              <a:gd name="connsiteX6-65" fmla="*/ 1377950 w 1657350"/>
              <a:gd name="connsiteY6-66" fmla="*/ 1497578 h 2488178"/>
              <a:gd name="connsiteX7-67" fmla="*/ 1384300 w 1657350"/>
              <a:gd name="connsiteY7-68" fmla="*/ 583178 h 2488178"/>
              <a:gd name="connsiteX8-69" fmla="*/ 622300 w 1657350"/>
              <a:gd name="connsiteY8-70" fmla="*/ 589528 h 2488178"/>
              <a:gd name="connsiteX9-71" fmla="*/ 622300 w 1657350"/>
              <a:gd name="connsiteY9-72" fmla="*/ 1751578 h 2488178"/>
              <a:gd name="connsiteX10-73" fmla="*/ 438150 w 1657350"/>
              <a:gd name="connsiteY10-74" fmla="*/ 2380228 h 2488178"/>
              <a:gd name="connsiteX11-75" fmla="*/ 279400 w 1657350"/>
              <a:gd name="connsiteY11-76" fmla="*/ 2488178 h 2488178"/>
              <a:gd name="connsiteX12-77" fmla="*/ 0 w 1657350"/>
              <a:gd name="connsiteY12-78" fmla="*/ 2323078 h 2488178"/>
              <a:gd name="connsiteX0-79" fmla="*/ 0 w 1657350"/>
              <a:gd name="connsiteY0-80" fmla="*/ 2360228 h 2525328"/>
              <a:gd name="connsiteX1-81" fmla="*/ 203200 w 1657350"/>
              <a:gd name="connsiteY1-82" fmla="*/ 2258628 h 2525328"/>
              <a:gd name="connsiteX2-83" fmla="*/ 355600 w 1657350"/>
              <a:gd name="connsiteY2-84" fmla="*/ 1985578 h 2525328"/>
              <a:gd name="connsiteX3-85" fmla="*/ 355600 w 1657350"/>
              <a:gd name="connsiteY3-86" fmla="*/ 594928 h 2525328"/>
              <a:gd name="connsiteX4-87" fmla="*/ 1651000 w 1657350"/>
              <a:gd name="connsiteY4-88" fmla="*/ 594928 h 2525328"/>
              <a:gd name="connsiteX5-89" fmla="*/ 1657350 w 1657350"/>
              <a:gd name="connsiteY5-90" fmla="*/ 1388678 h 2525328"/>
              <a:gd name="connsiteX6-91" fmla="*/ 1377950 w 1657350"/>
              <a:gd name="connsiteY6-92" fmla="*/ 1534728 h 2525328"/>
              <a:gd name="connsiteX7-93" fmla="*/ 1384300 w 1657350"/>
              <a:gd name="connsiteY7-94" fmla="*/ 620328 h 2525328"/>
              <a:gd name="connsiteX8-95" fmla="*/ 622300 w 1657350"/>
              <a:gd name="connsiteY8-96" fmla="*/ 626678 h 2525328"/>
              <a:gd name="connsiteX9-97" fmla="*/ 622300 w 1657350"/>
              <a:gd name="connsiteY9-98" fmla="*/ 1788728 h 2525328"/>
              <a:gd name="connsiteX10-99" fmla="*/ 438150 w 1657350"/>
              <a:gd name="connsiteY10-100" fmla="*/ 2417378 h 2525328"/>
              <a:gd name="connsiteX11-101" fmla="*/ 279400 w 1657350"/>
              <a:gd name="connsiteY11-102" fmla="*/ 2525328 h 2525328"/>
              <a:gd name="connsiteX12-103" fmla="*/ 0 w 1657350"/>
              <a:gd name="connsiteY12-104" fmla="*/ 2360228 h 2525328"/>
              <a:gd name="connsiteX0-105" fmla="*/ 0 w 1657350"/>
              <a:gd name="connsiteY0-106" fmla="*/ 2347724 h 2512824"/>
              <a:gd name="connsiteX1-107" fmla="*/ 203200 w 1657350"/>
              <a:gd name="connsiteY1-108" fmla="*/ 2246124 h 2512824"/>
              <a:gd name="connsiteX2-109" fmla="*/ 355600 w 1657350"/>
              <a:gd name="connsiteY2-110" fmla="*/ 1973074 h 2512824"/>
              <a:gd name="connsiteX3-111" fmla="*/ 355600 w 1657350"/>
              <a:gd name="connsiteY3-112" fmla="*/ 582424 h 2512824"/>
              <a:gd name="connsiteX4-113" fmla="*/ 1651000 w 1657350"/>
              <a:gd name="connsiteY4-114" fmla="*/ 582424 h 2512824"/>
              <a:gd name="connsiteX5-115" fmla="*/ 1657350 w 1657350"/>
              <a:gd name="connsiteY5-116" fmla="*/ 1376174 h 2512824"/>
              <a:gd name="connsiteX6-117" fmla="*/ 1377950 w 1657350"/>
              <a:gd name="connsiteY6-118" fmla="*/ 1522224 h 2512824"/>
              <a:gd name="connsiteX7-119" fmla="*/ 1384300 w 1657350"/>
              <a:gd name="connsiteY7-120" fmla="*/ 607824 h 2512824"/>
              <a:gd name="connsiteX8-121" fmla="*/ 622300 w 1657350"/>
              <a:gd name="connsiteY8-122" fmla="*/ 614174 h 2512824"/>
              <a:gd name="connsiteX9-123" fmla="*/ 622300 w 1657350"/>
              <a:gd name="connsiteY9-124" fmla="*/ 1776224 h 2512824"/>
              <a:gd name="connsiteX10-125" fmla="*/ 438150 w 1657350"/>
              <a:gd name="connsiteY10-126" fmla="*/ 2404874 h 2512824"/>
              <a:gd name="connsiteX11-127" fmla="*/ 279400 w 1657350"/>
              <a:gd name="connsiteY11-128" fmla="*/ 2512824 h 2512824"/>
              <a:gd name="connsiteX12-129" fmla="*/ 0 w 1657350"/>
              <a:gd name="connsiteY12-130" fmla="*/ 2347724 h 2512824"/>
              <a:gd name="connsiteX0-131" fmla="*/ 0 w 1657350"/>
              <a:gd name="connsiteY0-132" fmla="*/ 2347724 h 2512824"/>
              <a:gd name="connsiteX1-133" fmla="*/ 203200 w 1657350"/>
              <a:gd name="connsiteY1-134" fmla="*/ 2246124 h 2512824"/>
              <a:gd name="connsiteX2-135" fmla="*/ 355600 w 1657350"/>
              <a:gd name="connsiteY2-136" fmla="*/ 1973074 h 2512824"/>
              <a:gd name="connsiteX3-137" fmla="*/ 355600 w 1657350"/>
              <a:gd name="connsiteY3-138" fmla="*/ 582424 h 2512824"/>
              <a:gd name="connsiteX4-139" fmla="*/ 1651000 w 1657350"/>
              <a:gd name="connsiteY4-140" fmla="*/ 582424 h 2512824"/>
              <a:gd name="connsiteX5-141" fmla="*/ 1657350 w 1657350"/>
              <a:gd name="connsiteY5-142" fmla="*/ 1376174 h 2512824"/>
              <a:gd name="connsiteX6-143" fmla="*/ 1377950 w 1657350"/>
              <a:gd name="connsiteY6-144" fmla="*/ 1522224 h 2512824"/>
              <a:gd name="connsiteX7-145" fmla="*/ 1384300 w 1657350"/>
              <a:gd name="connsiteY7-146" fmla="*/ 607824 h 2512824"/>
              <a:gd name="connsiteX8-147" fmla="*/ 622300 w 1657350"/>
              <a:gd name="connsiteY8-148" fmla="*/ 614174 h 2512824"/>
              <a:gd name="connsiteX9-149" fmla="*/ 622300 w 1657350"/>
              <a:gd name="connsiteY9-150" fmla="*/ 1776224 h 2512824"/>
              <a:gd name="connsiteX10-151" fmla="*/ 438150 w 1657350"/>
              <a:gd name="connsiteY10-152" fmla="*/ 2404874 h 2512824"/>
              <a:gd name="connsiteX11-153" fmla="*/ 279400 w 1657350"/>
              <a:gd name="connsiteY11-154" fmla="*/ 2512824 h 2512824"/>
              <a:gd name="connsiteX12-155" fmla="*/ 0 w 1657350"/>
              <a:gd name="connsiteY12-156" fmla="*/ 2347724 h 2512824"/>
              <a:gd name="connsiteX0-157" fmla="*/ 0 w 1657350"/>
              <a:gd name="connsiteY0-158" fmla="*/ 2347724 h 2512824"/>
              <a:gd name="connsiteX1-159" fmla="*/ 203200 w 1657350"/>
              <a:gd name="connsiteY1-160" fmla="*/ 2246124 h 2512824"/>
              <a:gd name="connsiteX2-161" fmla="*/ 355600 w 1657350"/>
              <a:gd name="connsiteY2-162" fmla="*/ 1973074 h 2512824"/>
              <a:gd name="connsiteX3-163" fmla="*/ 355600 w 1657350"/>
              <a:gd name="connsiteY3-164" fmla="*/ 582424 h 2512824"/>
              <a:gd name="connsiteX4-165" fmla="*/ 1651000 w 1657350"/>
              <a:gd name="connsiteY4-166" fmla="*/ 582424 h 2512824"/>
              <a:gd name="connsiteX5-167" fmla="*/ 1657350 w 1657350"/>
              <a:gd name="connsiteY5-168" fmla="*/ 1376174 h 2512824"/>
              <a:gd name="connsiteX6-169" fmla="*/ 1377950 w 1657350"/>
              <a:gd name="connsiteY6-170" fmla="*/ 1522224 h 2512824"/>
              <a:gd name="connsiteX7-171" fmla="*/ 1384300 w 1657350"/>
              <a:gd name="connsiteY7-172" fmla="*/ 607824 h 2512824"/>
              <a:gd name="connsiteX8-173" fmla="*/ 622300 w 1657350"/>
              <a:gd name="connsiteY8-174" fmla="*/ 614174 h 2512824"/>
              <a:gd name="connsiteX9-175" fmla="*/ 622300 w 1657350"/>
              <a:gd name="connsiteY9-176" fmla="*/ 1776224 h 2512824"/>
              <a:gd name="connsiteX10-177" fmla="*/ 438150 w 1657350"/>
              <a:gd name="connsiteY10-178" fmla="*/ 2404874 h 2512824"/>
              <a:gd name="connsiteX11-179" fmla="*/ 279400 w 1657350"/>
              <a:gd name="connsiteY11-180" fmla="*/ 2512824 h 2512824"/>
              <a:gd name="connsiteX12-181" fmla="*/ 0 w 1657350"/>
              <a:gd name="connsiteY12-182" fmla="*/ 2347724 h 2512824"/>
              <a:gd name="connsiteX0-183" fmla="*/ 0 w 1657350"/>
              <a:gd name="connsiteY0-184" fmla="*/ 2347724 h 2512824"/>
              <a:gd name="connsiteX1-185" fmla="*/ 203200 w 1657350"/>
              <a:gd name="connsiteY1-186" fmla="*/ 2246124 h 2512824"/>
              <a:gd name="connsiteX2-187" fmla="*/ 355600 w 1657350"/>
              <a:gd name="connsiteY2-188" fmla="*/ 1973074 h 2512824"/>
              <a:gd name="connsiteX3-189" fmla="*/ 355600 w 1657350"/>
              <a:gd name="connsiteY3-190" fmla="*/ 582424 h 2512824"/>
              <a:gd name="connsiteX4-191" fmla="*/ 1651000 w 1657350"/>
              <a:gd name="connsiteY4-192" fmla="*/ 582424 h 2512824"/>
              <a:gd name="connsiteX5-193" fmla="*/ 1657350 w 1657350"/>
              <a:gd name="connsiteY5-194" fmla="*/ 1376174 h 2512824"/>
              <a:gd name="connsiteX6-195" fmla="*/ 1377950 w 1657350"/>
              <a:gd name="connsiteY6-196" fmla="*/ 1522224 h 2512824"/>
              <a:gd name="connsiteX7-197" fmla="*/ 1384300 w 1657350"/>
              <a:gd name="connsiteY7-198" fmla="*/ 607824 h 2512824"/>
              <a:gd name="connsiteX8-199" fmla="*/ 622300 w 1657350"/>
              <a:gd name="connsiteY8-200" fmla="*/ 614174 h 2512824"/>
              <a:gd name="connsiteX9-201" fmla="*/ 622300 w 1657350"/>
              <a:gd name="connsiteY9-202" fmla="*/ 1776224 h 2512824"/>
              <a:gd name="connsiteX10-203" fmla="*/ 438150 w 1657350"/>
              <a:gd name="connsiteY10-204" fmla="*/ 2404874 h 2512824"/>
              <a:gd name="connsiteX11-205" fmla="*/ 279400 w 1657350"/>
              <a:gd name="connsiteY11-206" fmla="*/ 2512824 h 2512824"/>
              <a:gd name="connsiteX12-207" fmla="*/ 0 w 1657350"/>
              <a:gd name="connsiteY12-208" fmla="*/ 2347724 h 2512824"/>
              <a:gd name="connsiteX0-209" fmla="*/ 0 w 1657350"/>
              <a:gd name="connsiteY0-210" fmla="*/ 2347724 h 2512824"/>
              <a:gd name="connsiteX1-211" fmla="*/ 203200 w 1657350"/>
              <a:gd name="connsiteY1-212" fmla="*/ 2246124 h 2512824"/>
              <a:gd name="connsiteX2-213" fmla="*/ 355600 w 1657350"/>
              <a:gd name="connsiteY2-214" fmla="*/ 1973074 h 2512824"/>
              <a:gd name="connsiteX3-215" fmla="*/ 355600 w 1657350"/>
              <a:gd name="connsiteY3-216" fmla="*/ 582424 h 2512824"/>
              <a:gd name="connsiteX4-217" fmla="*/ 1651000 w 1657350"/>
              <a:gd name="connsiteY4-218" fmla="*/ 582424 h 2512824"/>
              <a:gd name="connsiteX5-219" fmla="*/ 1657350 w 1657350"/>
              <a:gd name="connsiteY5-220" fmla="*/ 1376174 h 2512824"/>
              <a:gd name="connsiteX6-221" fmla="*/ 1377950 w 1657350"/>
              <a:gd name="connsiteY6-222" fmla="*/ 1522224 h 2512824"/>
              <a:gd name="connsiteX7-223" fmla="*/ 1384300 w 1657350"/>
              <a:gd name="connsiteY7-224" fmla="*/ 607824 h 2512824"/>
              <a:gd name="connsiteX8-225" fmla="*/ 622300 w 1657350"/>
              <a:gd name="connsiteY8-226" fmla="*/ 614174 h 2512824"/>
              <a:gd name="connsiteX9-227" fmla="*/ 622300 w 1657350"/>
              <a:gd name="connsiteY9-228" fmla="*/ 1776224 h 2512824"/>
              <a:gd name="connsiteX10-229" fmla="*/ 438150 w 1657350"/>
              <a:gd name="connsiteY10-230" fmla="*/ 2404874 h 2512824"/>
              <a:gd name="connsiteX11-231" fmla="*/ 279400 w 1657350"/>
              <a:gd name="connsiteY11-232" fmla="*/ 2512824 h 2512824"/>
              <a:gd name="connsiteX12-233" fmla="*/ 0 w 1657350"/>
              <a:gd name="connsiteY12-234" fmla="*/ 2347724 h 2512824"/>
              <a:gd name="connsiteX0-235" fmla="*/ 0 w 1657350"/>
              <a:gd name="connsiteY0-236" fmla="*/ 2347724 h 2512824"/>
              <a:gd name="connsiteX1-237" fmla="*/ 203200 w 1657350"/>
              <a:gd name="connsiteY1-238" fmla="*/ 2246124 h 2512824"/>
              <a:gd name="connsiteX2-239" fmla="*/ 355600 w 1657350"/>
              <a:gd name="connsiteY2-240" fmla="*/ 1973074 h 2512824"/>
              <a:gd name="connsiteX3-241" fmla="*/ 355600 w 1657350"/>
              <a:gd name="connsiteY3-242" fmla="*/ 582424 h 2512824"/>
              <a:gd name="connsiteX4-243" fmla="*/ 1651000 w 1657350"/>
              <a:gd name="connsiteY4-244" fmla="*/ 582424 h 2512824"/>
              <a:gd name="connsiteX5-245" fmla="*/ 1657350 w 1657350"/>
              <a:gd name="connsiteY5-246" fmla="*/ 1376174 h 2512824"/>
              <a:gd name="connsiteX6-247" fmla="*/ 1377950 w 1657350"/>
              <a:gd name="connsiteY6-248" fmla="*/ 1522224 h 2512824"/>
              <a:gd name="connsiteX7-249" fmla="*/ 1384300 w 1657350"/>
              <a:gd name="connsiteY7-250" fmla="*/ 607824 h 2512824"/>
              <a:gd name="connsiteX8-251" fmla="*/ 622300 w 1657350"/>
              <a:gd name="connsiteY8-252" fmla="*/ 614174 h 2512824"/>
              <a:gd name="connsiteX9-253" fmla="*/ 622300 w 1657350"/>
              <a:gd name="connsiteY9-254" fmla="*/ 1776224 h 2512824"/>
              <a:gd name="connsiteX10-255" fmla="*/ 438150 w 1657350"/>
              <a:gd name="connsiteY10-256" fmla="*/ 2404874 h 2512824"/>
              <a:gd name="connsiteX11-257" fmla="*/ 279400 w 1657350"/>
              <a:gd name="connsiteY11-258" fmla="*/ 2512824 h 2512824"/>
              <a:gd name="connsiteX12-259" fmla="*/ 0 w 1657350"/>
              <a:gd name="connsiteY12-260" fmla="*/ 2347724 h 2512824"/>
              <a:gd name="connsiteX0-261" fmla="*/ 0 w 1657350"/>
              <a:gd name="connsiteY0-262" fmla="*/ 2347724 h 2512824"/>
              <a:gd name="connsiteX1-263" fmla="*/ 203200 w 1657350"/>
              <a:gd name="connsiteY1-264" fmla="*/ 2246124 h 2512824"/>
              <a:gd name="connsiteX2-265" fmla="*/ 355600 w 1657350"/>
              <a:gd name="connsiteY2-266" fmla="*/ 1973074 h 2512824"/>
              <a:gd name="connsiteX3-267" fmla="*/ 355600 w 1657350"/>
              <a:gd name="connsiteY3-268" fmla="*/ 582424 h 2512824"/>
              <a:gd name="connsiteX4-269" fmla="*/ 1651000 w 1657350"/>
              <a:gd name="connsiteY4-270" fmla="*/ 582424 h 2512824"/>
              <a:gd name="connsiteX5-271" fmla="*/ 1657350 w 1657350"/>
              <a:gd name="connsiteY5-272" fmla="*/ 1376174 h 2512824"/>
              <a:gd name="connsiteX6-273" fmla="*/ 1377950 w 1657350"/>
              <a:gd name="connsiteY6-274" fmla="*/ 1522224 h 2512824"/>
              <a:gd name="connsiteX7-275" fmla="*/ 1384300 w 1657350"/>
              <a:gd name="connsiteY7-276" fmla="*/ 607824 h 2512824"/>
              <a:gd name="connsiteX8-277" fmla="*/ 622300 w 1657350"/>
              <a:gd name="connsiteY8-278" fmla="*/ 614174 h 2512824"/>
              <a:gd name="connsiteX9-279" fmla="*/ 622300 w 1657350"/>
              <a:gd name="connsiteY9-280" fmla="*/ 1776224 h 2512824"/>
              <a:gd name="connsiteX10-281" fmla="*/ 438150 w 1657350"/>
              <a:gd name="connsiteY10-282" fmla="*/ 2404874 h 2512824"/>
              <a:gd name="connsiteX11-283" fmla="*/ 279400 w 1657350"/>
              <a:gd name="connsiteY11-284" fmla="*/ 2512824 h 2512824"/>
              <a:gd name="connsiteX12-285" fmla="*/ 0 w 1657350"/>
              <a:gd name="connsiteY12-286" fmla="*/ 2347724 h 2512824"/>
              <a:gd name="connsiteX0-287" fmla="*/ 0 w 1657350"/>
              <a:gd name="connsiteY0-288" fmla="*/ 2347724 h 2512824"/>
              <a:gd name="connsiteX1-289" fmla="*/ 203200 w 1657350"/>
              <a:gd name="connsiteY1-290" fmla="*/ 2246124 h 2512824"/>
              <a:gd name="connsiteX2-291" fmla="*/ 355600 w 1657350"/>
              <a:gd name="connsiteY2-292" fmla="*/ 1973074 h 2512824"/>
              <a:gd name="connsiteX3-293" fmla="*/ 355600 w 1657350"/>
              <a:gd name="connsiteY3-294" fmla="*/ 582424 h 2512824"/>
              <a:gd name="connsiteX4-295" fmla="*/ 1651000 w 1657350"/>
              <a:gd name="connsiteY4-296" fmla="*/ 582424 h 2512824"/>
              <a:gd name="connsiteX5-297" fmla="*/ 1657350 w 1657350"/>
              <a:gd name="connsiteY5-298" fmla="*/ 1376174 h 2512824"/>
              <a:gd name="connsiteX6-299" fmla="*/ 1377950 w 1657350"/>
              <a:gd name="connsiteY6-300" fmla="*/ 1522224 h 2512824"/>
              <a:gd name="connsiteX7-301" fmla="*/ 1384300 w 1657350"/>
              <a:gd name="connsiteY7-302" fmla="*/ 607824 h 2512824"/>
              <a:gd name="connsiteX8-303" fmla="*/ 622300 w 1657350"/>
              <a:gd name="connsiteY8-304" fmla="*/ 614174 h 2512824"/>
              <a:gd name="connsiteX9-305" fmla="*/ 622300 w 1657350"/>
              <a:gd name="connsiteY9-306" fmla="*/ 1776224 h 2512824"/>
              <a:gd name="connsiteX10-307" fmla="*/ 438150 w 1657350"/>
              <a:gd name="connsiteY10-308" fmla="*/ 2404874 h 2512824"/>
              <a:gd name="connsiteX11-309" fmla="*/ 279400 w 1657350"/>
              <a:gd name="connsiteY11-310" fmla="*/ 2512824 h 2512824"/>
              <a:gd name="connsiteX12-311" fmla="*/ 0 w 1657350"/>
              <a:gd name="connsiteY12-312" fmla="*/ 2347724 h 25128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57350" h="2512824">
                <a:moveTo>
                  <a:pt x="0" y="2347724"/>
                </a:moveTo>
                <a:lnTo>
                  <a:pt x="203200" y="2246124"/>
                </a:lnTo>
                <a:cubicBezTo>
                  <a:pt x="298450" y="2167807"/>
                  <a:pt x="339725" y="2108541"/>
                  <a:pt x="355600" y="1973074"/>
                </a:cubicBezTo>
                <a:lnTo>
                  <a:pt x="355600" y="582424"/>
                </a:lnTo>
                <a:cubicBezTo>
                  <a:pt x="349250" y="-116076"/>
                  <a:pt x="1581150" y="-268476"/>
                  <a:pt x="1651000" y="582424"/>
                </a:cubicBezTo>
                <a:cubicBezTo>
                  <a:pt x="1653117" y="847007"/>
                  <a:pt x="1655233" y="1111591"/>
                  <a:pt x="1657350" y="1376174"/>
                </a:cubicBezTo>
                <a:lnTo>
                  <a:pt x="1377950" y="1522224"/>
                </a:lnTo>
                <a:cubicBezTo>
                  <a:pt x="1380067" y="1217424"/>
                  <a:pt x="1382183" y="912624"/>
                  <a:pt x="1384300" y="607824"/>
                </a:cubicBezTo>
                <a:cubicBezTo>
                  <a:pt x="1371600" y="171791"/>
                  <a:pt x="673100" y="97707"/>
                  <a:pt x="622300" y="614174"/>
                </a:cubicBezTo>
                <a:lnTo>
                  <a:pt x="622300" y="1776224"/>
                </a:lnTo>
                <a:cubicBezTo>
                  <a:pt x="643467" y="2046099"/>
                  <a:pt x="591608" y="2281049"/>
                  <a:pt x="438150" y="2404874"/>
                </a:cubicBezTo>
                <a:lnTo>
                  <a:pt x="279400" y="2512824"/>
                </a:lnTo>
                <a:lnTo>
                  <a:pt x="0" y="2347724"/>
                </a:lnTo>
                <a:close/>
              </a:path>
            </a:pathLst>
          </a:custGeom>
          <a:solidFill>
            <a:srgbClr val="5EB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7194960">
            <a:off x="4849978" y="3273765"/>
            <a:ext cx="1352867" cy="2051177"/>
          </a:xfrm>
          <a:custGeom>
            <a:avLst/>
            <a:gdLst>
              <a:gd name="connsiteX0" fmla="*/ 0 w 1657350"/>
              <a:gd name="connsiteY0" fmla="*/ 1765300 h 1930400"/>
              <a:gd name="connsiteX1" fmla="*/ 203200 w 1657350"/>
              <a:gd name="connsiteY1" fmla="*/ 1663700 h 1930400"/>
              <a:gd name="connsiteX2" fmla="*/ 355600 w 1657350"/>
              <a:gd name="connsiteY2" fmla="*/ 1390650 h 1930400"/>
              <a:gd name="connsiteX3" fmla="*/ 355600 w 1657350"/>
              <a:gd name="connsiteY3" fmla="*/ 0 h 1930400"/>
              <a:gd name="connsiteX4" fmla="*/ 1651000 w 1657350"/>
              <a:gd name="connsiteY4" fmla="*/ 0 h 1930400"/>
              <a:gd name="connsiteX5" fmla="*/ 1657350 w 1657350"/>
              <a:gd name="connsiteY5" fmla="*/ 793750 h 1930400"/>
              <a:gd name="connsiteX6" fmla="*/ 1377950 w 1657350"/>
              <a:gd name="connsiteY6" fmla="*/ 939800 h 1930400"/>
              <a:gd name="connsiteX7" fmla="*/ 1384300 w 1657350"/>
              <a:gd name="connsiteY7" fmla="*/ 25400 h 1930400"/>
              <a:gd name="connsiteX8" fmla="*/ 622300 w 1657350"/>
              <a:gd name="connsiteY8" fmla="*/ 31750 h 1930400"/>
              <a:gd name="connsiteX9" fmla="*/ 622300 w 1657350"/>
              <a:gd name="connsiteY9" fmla="*/ 1193800 h 1930400"/>
              <a:gd name="connsiteX10" fmla="*/ 438150 w 1657350"/>
              <a:gd name="connsiteY10" fmla="*/ 1822450 h 1930400"/>
              <a:gd name="connsiteX11" fmla="*/ 279400 w 1657350"/>
              <a:gd name="connsiteY11" fmla="*/ 1930400 h 1930400"/>
              <a:gd name="connsiteX12" fmla="*/ 0 w 1657350"/>
              <a:gd name="connsiteY12" fmla="*/ 1765300 h 1930400"/>
              <a:gd name="connsiteX0-1" fmla="*/ 0 w 1657350"/>
              <a:gd name="connsiteY0-2" fmla="*/ 2202744 h 2367844"/>
              <a:gd name="connsiteX1-3" fmla="*/ 203200 w 1657350"/>
              <a:gd name="connsiteY1-4" fmla="*/ 2101144 h 2367844"/>
              <a:gd name="connsiteX2-5" fmla="*/ 355600 w 1657350"/>
              <a:gd name="connsiteY2-6" fmla="*/ 1828094 h 2367844"/>
              <a:gd name="connsiteX3-7" fmla="*/ 355600 w 1657350"/>
              <a:gd name="connsiteY3-8" fmla="*/ 437444 h 2367844"/>
              <a:gd name="connsiteX4-9" fmla="*/ 1651000 w 1657350"/>
              <a:gd name="connsiteY4-10" fmla="*/ 437444 h 2367844"/>
              <a:gd name="connsiteX5-11" fmla="*/ 1657350 w 1657350"/>
              <a:gd name="connsiteY5-12" fmla="*/ 1231194 h 2367844"/>
              <a:gd name="connsiteX6-13" fmla="*/ 1377950 w 1657350"/>
              <a:gd name="connsiteY6-14" fmla="*/ 1377244 h 2367844"/>
              <a:gd name="connsiteX7-15" fmla="*/ 1384300 w 1657350"/>
              <a:gd name="connsiteY7-16" fmla="*/ 462844 h 2367844"/>
              <a:gd name="connsiteX8-17" fmla="*/ 622300 w 1657350"/>
              <a:gd name="connsiteY8-18" fmla="*/ 469194 h 2367844"/>
              <a:gd name="connsiteX9-19" fmla="*/ 622300 w 1657350"/>
              <a:gd name="connsiteY9-20" fmla="*/ 1631244 h 2367844"/>
              <a:gd name="connsiteX10-21" fmla="*/ 438150 w 1657350"/>
              <a:gd name="connsiteY10-22" fmla="*/ 2259894 h 2367844"/>
              <a:gd name="connsiteX11-23" fmla="*/ 279400 w 1657350"/>
              <a:gd name="connsiteY11-24" fmla="*/ 2367844 h 2367844"/>
              <a:gd name="connsiteX12-25" fmla="*/ 0 w 1657350"/>
              <a:gd name="connsiteY12-26" fmla="*/ 2202744 h 2367844"/>
              <a:gd name="connsiteX0-27" fmla="*/ 0 w 1657350"/>
              <a:gd name="connsiteY0-28" fmla="*/ 2364807 h 2529907"/>
              <a:gd name="connsiteX1-29" fmla="*/ 203200 w 1657350"/>
              <a:gd name="connsiteY1-30" fmla="*/ 2263207 h 2529907"/>
              <a:gd name="connsiteX2-31" fmla="*/ 355600 w 1657350"/>
              <a:gd name="connsiteY2-32" fmla="*/ 1990157 h 2529907"/>
              <a:gd name="connsiteX3-33" fmla="*/ 355600 w 1657350"/>
              <a:gd name="connsiteY3-34" fmla="*/ 599507 h 2529907"/>
              <a:gd name="connsiteX4-35" fmla="*/ 1651000 w 1657350"/>
              <a:gd name="connsiteY4-36" fmla="*/ 599507 h 2529907"/>
              <a:gd name="connsiteX5-37" fmla="*/ 1657350 w 1657350"/>
              <a:gd name="connsiteY5-38" fmla="*/ 1393257 h 2529907"/>
              <a:gd name="connsiteX6-39" fmla="*/ 1377950 w 1657350"/>
              <a:gd name="connsiteY6-40" fmla="*/ 1539307 h 2529907"/>
              <a:gd name="connsiteX7-41" fmla="*/ 1384300 w 1657350"/>
              <a:gd name="connsiteY7-42" fmla="*/ 624907 h 2529907"/>
              <a:gd name="connsiteX8-43" fmla="*/ 622300 w 1657350"/>
              <a:gd name="connsiteY8-44" fmla="*/ 631257 h 2529907"/>
              <a:gd name="connsiteX9-45" fmla="*/ 622300 w 1657350"/>
              <a:gd name="connsiteY9-46" fmla="*/ 1793307 h 2529907"/>
              <a:gd name="connsiteX10-47" fmla="*/ 438150 w 1657350"/>
              <a:gd name="connsiteY10-48" fmla="*/ 2421957 h 2529907"/>
              <a:gd name="connsiteX11-49" fmla="*/ 279400 w 1657350"/>
              <a:gd name="connsiteY11-50" fmla="*/ 2529907 h 2529907"/>
              <a:gd name="connsiteX12-51" fmla="*/ 0 w 1657350"/>
              <a:gd name="connsiteY12-52" fmla="*/ 2364807 h 2529907"/>
              <a:gd name="connsiteX0-53" fmla="*/ 0 w 1657350"/>
              <a:gd name="connsiteY0-54" fmla="*/ 2323078 h 2488178"/>
              <a:gd name="connsiteX1-55" fmla="*/ 203200 w 1657350"/>
              <a:gd name="connsiteY1-56" fmla="*/ 2221478 h 2488178"/>
              <a:gd name="connsiteX2-57" fmla="*/ 355600 w 1657350"/>
              <a:gd name="connsiteY2-58" fmla="*/ 1948428 h 2488178"/>
              <a:gd name="connsiteX3-59" fmla="*/ 355600 w 1657350"/>
              <a:gd name="connsiteY3-60" fmla="*/ 557778 h 2488178"/>
              <a:gd name="connsiteX4-61" fmla="*/ 1651000 w 1657350"/>
              <a:gd name="connsiteY4-62" fmla="*/ 557778 h 2488178"/>
              <a:gd name="connsiteX5-63" fmla="*/ 1657350 w 1657350"/>
              <a:gd name="connsiteY5-64" fmla="*/ 1351528 h 2488178"/>
              <a:gd name="connsiteX6-65" fmla="*/ 1377950 w 1657350"/>
              <a:gd name="connsiteY6-66" fmla="*/ 1497578 h 2488178"/>
              <a:gd name="connsiteX7-67" fmla="*/ 1384300 w 1657350"/>
              <a:gd name="connsiteY7-68" fmla="*/ 583178 h 2488178"/>
              <a:gd name="connsiteX8-69" fmla="*/ 622300 w 1657350"/>
              <a:gd name="connsiteY8-70" fmla="*/ 589528 h 2488178"/>
              <a:gd name="connsiteX9-71" fmla="*/ 622300 w 1657350"/>
              <a:gd name="connsiteY9-72" fmla="*/ 1751578 h 2488178"/>
              <a:gd name="connsiteX10-73" fmla="*/ 438150 w 1657350"/>
              <a:gd name="connsiteY10-74" fmla="*/ 2380228 h 2488178"/>
              <a:gd name="connsiteX11-75" fmla="*/ 279400 w 1657350"/>
              <a:gd name="connsiteY11-76" fmla="*/ 2488178 h 2488178"/>
              <a:gd name="connsiteX12-77" fmla="*/ 0 w 1657350"/>
              <a:gd name="connsiteY12-78" fmla="*/ 2323078 h 2488178"/>
              <a:gd name="connsiteX0-79" fmla="*/ 0 w 1657350"/>
              <a:gd name="connsiteY0-80" fmla="*/ 2360228 h 2525328"/>
              <a:gd name="connsiteX1-81" fmla="*/ 203200 w 1657350"/>
              <a:gd name="connsiteY1-82" fmla="*/ 2258628 h 2525328"/>
              <a:gd name="connsiteX2-83" fmla="*/ 355600 w 1657350"/>
              <a:gd name="connsiteY2-84" fmla="*/ 1985578 h 2525328"/>
              <a:gd name="connsiteX3-85" fmla="*/ 355600 w 1657350"/>
              <a:gd name="connsiteY3-86" fmla="*/ 594928 h 2525328"/>
              <a:gd name="connsiteX4-87" fmla="*/ 1651000 w 1657350"/>
              <a:gd name="connsiteY4-88" fmla="*/ 594928 h 2525328"/>
              <a:gd name="connsiteX5-89" fmla="*/ 1657350 w 1657350"/>
              <a:gd name="connsiteY5-90" fmla="*/ 1388678 h 2525328"/>
              <a:gd name="connsiteX6-91" fmla="*/ 1377950 w 1657350"/>
              <a:gd name="connsiteY6-92" fmla="*/ 1534728 h 2525328"/>
              <a:gd name="connsiteX7-93" fmla="*/ 1384300 w 1657350"/>
              <a:gd name="connsiteY7-94" fmla="*/ 620328 h 2525328"/>
              <a:gd name="connsiteX8-95" fmla="*/ 622300 w 1657350"/>
              <a:gd name="connsiteY8-96" fmla="*/ 626678 h 2525328"/>
              <a:gd name="connsiteX9-97" fmla="*/ 622300 w 1657350"/>
              <a:gd name="connsiteY9-98" fmla="*/ 1788728 h 2525328"/>
              <a:gd name="connsiteX10-99" fmla="*/ 438150 w 1657350"/>
              <a:gd name="connsiteY10-100" fmla="*/ 2417378 h 2525328"/>
              <a:gd name="connsiteX11-101" fmla="*/ 279400 w 1657350"/>
              <a:gd name="connsiteY11-102" fmla="*/ 2525328 h 2525328"/>
              <a:gd name="connsiteX12-103" fmla="*/ 0 w 1657350"/>
              <a:gd name="connsiteY12-104" fmla="*/ 2360228 h 2525328"/>
              <a:gd name="connsiteX0-105" fmla="*/ 0 w 1657350"/>
              <a:gd name="connsiteY0-106" fmla="*/ 2347724 h 2512824"/>
              <a:gd name="connsiteX1-107" fmla="*/ 203200 w 1657350"/>
              <a:gd name="connsiteY1-108" fmla="*/ 2246124 h 2512824"/>
              <a:gd name="connsiteX2-109" fmla="*/ 355600 w 1657350"/>
              <a:gd name="connsiteY2-110" fmla="*/ 1973074 h 2512824"/>
              <a:gd name="connsiteX3-111" fmla="*/ 355600 w 1657350"/>
              <a:gd name="connsiteY3-112" fmla="*/ 582424 h 2512824"/>
              <a:gd name="connsiteX4-113" fmla="*/ 1651000 w 1657350"/>
              <a:gd name="connsiteY4-114" fmla="*/ 582424 h 2512824"/>
              <a:gd name="connsiteX5-115" fmla="*/ 1657350 w 1657350"/>
              <a:gd name="connsiteY5-116" fmla="*/ 1376174 h 2512824"/>
              <a:gd name="connsiteX6-117" fmla="*/ 1377950 w 1657350"/>
              <a:gd name="connsiteY6-118" fmla="*/ 1522224 h 2512824"/>
              <a:gd name="connsiteX7-119" fmla="*/ 1384300 w 1657350"/>
              <a:gd name="connsiteY7-120" fmla="*/ 607824 h 2512824"/>
              <a:gd name="connsiteX8-121" fmla="*/ 622300 w 1657350"/>
              <a:gd name="connsiteY8-122" fmla="*/ 614174 h 2512824"/>
              <a:gd name="connsiteX9-123" fmla="*/ 622300 w 1657350"/>
              <a:gd name="connsiteY9-124" fmla="*/ 1776224 h 2512824"/>
              <a:gd name="connsiteX10-125" fmla="*/ 438150 w 1657350"/>
              <a:gd name="connsiteY10-126" fmla="*/ 2404874 h 2512824"/>
              <a:gd name="connsiteX11-127" fmla="*/ 279400 w 1657350"/>
              <a:gd name="connsiteY11-128" fmla="*/ 2512824 h 2512824"/>
              <a:gd name="connsiteX12-129" fmla="*/ 0 w 1657350"/>
              <a:gd name="connsiteY12-130" fmla="*/ 2347724 h 2512824"/>
              <a:gd name="connsiteX0-131" fmla="*/ 0 w 1657350"/>
              <a:gd name="connsiteY0-132" fmla="*/ 2347724 h 2512824"/>
              <a:gd name="connsiteX1-133" fmla="*/ 203200 w 1657350"/>
              <a:gd name="connsiteY1-134" fmla="*/ 2246124 h 2512824"/>
              <a:gd name="connsiteX2-135" fmla="*/ 355600 w 1657350"/>
              <a:gd name="connsiteY2-136" fmla="*/ 1973074 h 2512824"/>
              <a:gd name="connsiteX3-137" fmla="*/ 355600 w 1657350"/>
              <a:gd name="connsiteY3-138" fmla="*/ 582424 h 2512824"/>
              <a:gd name="connsiteX4-139" fmla="*/ 1651000 w 1657350"/>
              <a:gd name="connsiteY4-140" fmla="*/ 582424 h 2512824"/>
              <a:gd name="connsiteX5-141" fmla="*/ 1657350 w 1657350"/>
              <a:gd name="connsiteY5-142" fmla="*/ 1376174 h 2512824"/>
              <a:gd name="connsiteX6-143" fmla="*/ 1377950 w 1657350"/>
              <a:gd name="connsiteY6-144" fmla="*/ 1522224 h 2512824"/>
              <a:gd name="connsiteX7-145" fmla="*/ 1384300 w 1657350"/>
              <a:gd name="connsiteY7-146" fmla="*/ 607824 h 2512824"/>
              <a:gd name="connsiteX8-147" fmla="*/ 622300 w 1657350"/>
              <a:gd name="connsiteY8-148" fmla="*/ 614174 h 2512824"/>
              <a:gd name="connsiteX9-149" fmla="*/ 622300 w 1657350"/>
              <a:gd name="connsiteY9-150" fmla="*/ 1776224 h 2512824"/>
              <a:gd name="connsiteX10-151" fmla="*/ 438150 w 1657350"/>
              <a:gd name="connsiteY10-152" fmla="*/ 2404874 h 2512824"/>
              <a:gd name="connsiteX11-153" fmla="*/ 279400 w 1657350"/>
              <a:gd name="connsiteY11-154" fmla="*/ 2512824 h 2512824"/>
              <a:gd name="connsiteX12-155" fmla="*/ 0 w 1657350"/>
              <a:gd name="connsiteY12-156" fmla="*/ 2347724 h 2512824"/>
              <a:gd name="connsiteX0-157" fmla="*/ 0 w 1657350"/>
              <a:gd name="connsiteY0-158" fmla="*/ 2347724 h 2512824"/>
              <a:gd name="connsiteX1-159" fmla="*/ 203200 w 1657350"/>
              <a:gd name="connsiteY1-160" fmla="*/ 2246124 h 2512824"/>
              <a:gd name="connsiteX2-161" fmla="*/ 355600 w 1657350"/>
              <a:gd name="connsiteY2-162" fmla="*/ 1973074 h 2512824"/>
              <a:gd name="connsiteX3-163" fmla="*/ 355600 w 1657350"/>
              <a:gd name="connsiteY3-164" fmla="*/ 582424 h 2512824"/>
              <a:gd name="connsiteX4-165" fmla="*/ 1651000 w 1657350"/>
              <a:gd name="connsiteY4-166" fmla="*/ 582424 h 2512824"/>
              <a:gd name="connsiteX5-167" fmla="*/ 1657350 w 1657350"/>
              <a:gd name="connsiteY5-168" fmla="*/ 1376174 h 2512824"/>
              <a:gd name="connsiteX6-169" fmla="*/ 1377950 w 1657350"/>
              <a:gd name="connsiteY6-170" fmla="*/ 1522224 h 2512824"/>
              <a:gd name="connsiteX7-171" fmla="*/ 1384300 w 1657350"/>
              <a:gd name="connsiteY7-172" fmla="*/ 607824 h 2512824"/>
              <a:gd name="connsiteX8-173" fmla="*/ 622300 w 1657350"/>
              <a:gd name="connsiteY8-174" fmla="*/ 614174 h 2512824"/>
              <a:gd name="connsiteX9-175" fmla="*/ 622300 w 1657350"/>
              <a:gd name="connsiteY9-176" fmla="*/ 1776224 h 2512824"/>
              <a:gd name="connsiteX10-177" fmla="*/ 438150 w 1657350"/>
              <a:gd name="connsiteY10-178" fmla="*/ 2404874 h 2512824"/>
              <a:gd name="connsiteX11-179" fmla="*/ 279400 w 1657350"/>
              <a:gd name="connsiteY11-180" fmla="*/ 2512824 h 2512824"/>
              <a:gd name="connsiteX12-181" fmla="*/ 0 w 1657350"/>
              <a:gd name="connsiteY12-182" fmla="*/ 2347724 h 2512824"/>
              <a:gd name="connsiteX0-183" fmla="*/ 0 w 1657350"/>
              <a:gd name="connsiteY0-184" fmla="*/ 2347724 h 2512824"/>
              <a:gd name="connsiteX1-185" fmla="*/ 203200 w 1657350"/>
              <a:gd name="connsiteY1-186" fmla="*/ 2246124 h 2512824"/>
              <a:gd name="connsiteX2-187" fmla="*/ 355600 w 1657350"/>
              <a:gd name="connsiteY2-188" fmla="*/ 1973074 h 2512824"/>
              <a:gd name="connsiteX3-189" fmla="*/ 355600 w 1657350"/>
              <a:gd name="connsiteY3-190" fmla="*/ 582424 h 2512824"/>
              <a:gd name="connsiteX4-191" fmla="*/ 1651000 w 1657350"/>
              <a:gd name="connsiteY4-192" fmla="*/ 582424 h 2512824"/>
              <a:gd name="connsiteX5-193" fmla="*/ 1657350 w 1657350"/>
              <a:gd name="connsiteY5-194" fmla="*/ 1376174 h 2512824"/>
              <a:gd name="connsiteX6-195" fmla="*/ 1377950 w 1657350"/>
              <a:gd name="connsiteY6-196" fmla="*/ 1522224 h 2512824"/>
              <a:gd name="connsiteX7-197" fmla="*/ 1384300 w 1657350"/>
              <a:gd name="connsiteY7-198" fmla="*/ 607824 h 2512824"/>
              <a:gd name="connsiteX8-199" fmla="*/ 622300 w 1657350"/>
              <a:gd name="connsiteY8-200" fmla="*/ 614174 h 2512824"/>
              <a:gd name="connsiteX9-201" fmla="*/ 622300 w 1657350"/>
              <a:gd name="connsiteY9-202" fmla="*/ 1776224 h 2512824"/>
              <a:gd name="connsiteX10-203" fmla="*/ 438150 w 1657350"/>
              <a:gd name="connsiteY10-204" fmla="*/ 2404874 h 2512824"/>
              <a:gd name="connsiteX11-205" fmla="*/ 279400 w 1657350"/>
              <a:gd name="connsiteY11-206" fmla="*/ 2512824 h 2512824"/>
              <a:gd name="connsiteX12-207" fmla="*/ 0 w 1657350"/>
              <a:gd name="connsiteY12-208" fmla="*/ 2347724 h 2512824"/>
              <a:gd name="connsiteX0-209" fmla="*/ 0 w 1657350"/>
              <a:gd name="connsiteY0-210" fmla="*/ 2347724 h 2512824"/>
              <a:gd name="connsiteX1-211" fmla="*/ 203200 w 1657350"/>
              <a:gd name="connsiteY1-212" fmla="*/ 2246124 h 2512824"/>
              <a:gd name="connsiteX2-213" fmla="*/ 355600 w 1657350"/>
              <a:gd name="connsiteY2-214" fmla="*/ 1973074 h 2512824"/>
              <a:gd name="connsiteX3-215" fmla="*/ 355600 w 1657350"/>
              <a:gd name="connsiteY3-216" fmla="*/ 582424 h 2512824"/>
              <a:gd name="connsiteX4-217" fmla="*/ 1651000 w 1657350"/>
              <a:gd name="connsiteY4-218" fmla="*/ 582424 h 2512824"/>
              <a:gd name="connsiteX5-219" fmla="*/ 1657350 w 1657350"/>
              <a:gd name="connsiteY5-220" fmla="*/ 1376174 h 2512824"/>
              <a:gd name="connsiteX6-221" fmla="*/ 1377950 w 1657350"/>
              <a:gd name="connsiteY6-222" fmla="*/ 1522224 h 2512824"/>
              <a:gd name="connsiteX7-223" fmla="*/ 1384300 w 1657350"/>
              <a:gd name="connsiteY7-224" fmla="*/ 607824 h 2512824"/>
              <a:gd name="connsiteX8-225" fmla="*/ 622300 w 1657350"/>
              <a:gd name="connsiteY8-226" fmla="*/ 614174 h 2512824"/>
              <a:gd name="connsiteX9-227" fmla="*/ 622300 w 1657350"/>
              <a:gd name="connsiteY9-228" fmla="*/ 1776224 h 2512824"/>
              <a:gd name="connsiteX10-229" fmla="*/ 438150 w 1657350"/>
              <a:gd name="connsiteY10-230" fmla="*/ 2404874 h 2512824"/>
              <a:gd name="connsiteX11-231" fmla="*/ 279400 w 1657350"/>
              <a:gd name="connsiteY11-232" fmla="*/ 2512824 h 2512824"/>
              <a:gd name="connsiteX12-233" fmla="*/ 0 w 1657350"/>
              <a:gd name="connsiteY12-234" fmla="*/ 2347724 h 2512824"/>
              <a:gd name="connsiteX0-235" fmla="*/ 0 w 1657350"/>
              <a:gd name="connsiteY0-236" fmla="*/ 2347724 h 2512824"/>
              <a:gd name="connsiteX1-237" fmla="*/ 203200 w 1657350"/>
              <a:gd name="connsiteY1-238" fmla="*/ 2246124 h 2512824"/>
              <a:gd name="connsiteX2-239" fmla="*/ 355600 w 1657350"/>
              <a:gd name="connsiteY2-240" fmla="*/ 1973074 h 2512824"/>
              <a:gd name="connsiteX3-241" fmla="*/ 355600 w 1657350"/>
              <a:gd name="connsiteY3-242" fmla="*/ 582424 h 2512824"/>
              <a:gd name="connsiteX4-243" fmla="*/ 1651000 w 1657350"/>
              <a:gd name="connsiteY4-244" fmla="*/ 582424 h 2512824"/>
              <a:gd name="connsiteX5-245" fmla="*/ 1657350 w 1657350"/>
              <a:gd name="connsiteY5-246" fmla="*/ 1376174 h 2512824"/>
              <a:gd name="connsiteX6-247" fmla="*/ 1377950 w 1657350"/>
              <a:gd name="connsiteY6-248" fmla="*/ 1522224 h 2512824"/>
              <a:gd name="connsiteX7-249" fmla="*/ 1384300 w 1657350"/>
              <a:gd name="connsiteY7-250" fmla="*/ 607824 h 2512824"/>
              <a:gd name="connsiteX8-251" fmla="*/ 622300 w 1657350"/>
              <a:gd name="connsiteY8-252" fmla="*/ 614174 h 2512824"/>
              <a:gd name="connsiteX9-253" fmla="*/ 622300 w 1657350"/>
              <a:gd name="connsiteY9-254" fmla="*/ 1776224 h 2512824"/>
              <a:gd name="connsiteX10-255" fmla="*/ 438150 w 1657350"/>
              <a:gd name="connsiteY10-256" fmla="*/ 2404874 h 2512824"/>
              <a:gd name="connsiteX11-257" fmla="*/ 279400 w 1657350"/>
              <a:gd name="connsiteY11-258" fmla="*/ 2512824 h 2512824"/>
              <a:gd name="connsiteX12-259" fmla="*/ 0 w 1657350"/>
              <a:gd name="connsiteY12-260" fmla="*/ 2347724 h 2512824"/>
              <a:gd name="connsiteX0-261" fmla="*/ 0 w 1657350"/>
              <a:gd name="connsiteY0-262" fmla="*/ 2347724 h 2512824"/>
              <a:gd name="connsiteX1-263" fmla="*/ 203200 w 1657350"/>
              <a:gd name="connsiteY1-264" fmla="*/ 2246124 h 2512824"/>
              <a:gd name="connsiteX2-265" fmla="*/ 355600 w 1657350"/>
              <a:gd name="connsiteY2-266" fmla="*/ 1973074 h 2512824"/>
              <a:gd name="connsiteX3-267" fmla="*/ 355600 w 1657350"/>
              <a:gd name="connsiteY3-268" fmla="*/ 582424 h 2512824"/>
              <a:gd name="connsiteX4-269" fmla="*/ 1651000 w 1657350"/>
              <a:gd name="connsiteY4-270" fmla="*/ 582424 h 2512824"/>
              <a:gd name="connsiteX5-271" fmla="*/ 1657350 w 1657350"/>
              <a:gd name="connsiteY5-272" fmla="*/ 1376174 h 2512824"/>
              <a:gd name="connsiteX6-273" fmla="*/ 1377950 w 1657350"/>
              <a:gd name="connsiteY6-274" fmla="*/ 1522224 h 2512824"/>
              <a:gd name="connsiteX7-275" fmla="*/ 1384300 w 1657350"/>
              <a:gd name="connsiteY7-276" fmla="*/ 607824 h 2512824"/>
              <a:gd name="connsiteX8-277" fmla="*/ 622300 w 1657350"/>
              <a:gd name="connsiteY8-278" fmla="*/ 614174 h 2512824"/>
              <a:gd name="connsiteX9-279" fmla="*/ 622300 w 1657350"/>
              <a:gd name="connsiteY9-280" fmla="*/ 1776224 h 2512824"/>
              <a:gd name="connsiteX10-281" fmla="*/ 438150 w 1657350"/>
              <a:gd name="connsiteY10-282" fmla="*/ 2404874 h 2512824"/>
              <a:gd name="connsiteX11-283" fmla="*/ 279400 w 1657350"/>
              <a:gd name="connsiteY11-284" fmla="*/ 2512824 h 2512824"/>
              <a:gd name="connsiteX12-285" fmla="*/ 0 w 1657350"/>
              <a:gd name="connsiteY12-286" fmla="*/ 2347724 h 2512824"/>
              <a:gd name="connsiteX0-287" fmla="*/ 0 w 1657350"/>
              <a:gd name="connsiteY0-288" fmla="*/ 2347724 h 2512824"/>
              <a:gd name="connsiteX1-289" fmla="*/ 203200 w 1657350"/>
              <a:gd name="connsiteY1-290" fmla="*/ 2246124 h 2512824"/>
              <a:gd name="connsiteX2-291" fmla="*/ 355600 w 1657350"/>
              <a:gd name="connsiteY2-292" fmla="*/ 1973074 h 2512824"/>
              <a:gd name="connsiteX3-293" fmla="*/ 355600 w 1657350"/>
              <a:gd name="connsiteY3-294" fmla="*/ 582424 h 2512824"/>
              <a:gd name="connsiteX4-295" fmla="*/ 1651000 w 1657350"/>
              <a:gd name="connsiteY4-296" fmla="*/ 582424 h 2512824"/>
              <a:gd name="connsiteX5-297" fmla="*/ 1657350 w 1657350"/>
              <a:gd name="connsiteY5-298" fmla="*/ 1376174 h 2512824"/>
              <a:gd name="connsiteX6-299" fmla="*/ 1377950 w 1657350"/>
              <a:gd name="connsiteY6-300" fmla="*/ 1522224 h 2512824"/>
              <a:gd name="connsiteX7-301" fmla="*/ 1384300 w 1657350"/>
              <a:gd name="connsiteY7-302" fmla="*/ 607824 h 2512824"/>
              <a:gd name="connsiteX8-303" fmla="*/ 622300 w 1657350"/>
              <a:gd name="connsiteY8-304" fmla="*/ 614174 h 2512824"/>
              <a:gd name="connsiteX9-305" fmla="*/ 622300 w 1657350"/>
              <a:gd name="connsiteY9-306" fmla="*/ 1776224 h 2512824"/>
              <a:gd name="connsiteX10-307" fmla="*/ 438150 w 1657350"/>
              <a:gd name="connsiteY10-308" fmla="*/ 2404874 h 2512824"/>
              <a:gd name="connsiteX11-309" fmla="*/ 279400 w 1657350"/>
              <a:gd name="connsiteY11-310" fmla="*/ 2512824 h 2512824"/>
              <a:gd name="connsiteX12-311" fmla="*/ 0 w 1657350"/>
              <a:gd name="connsiteY12-312" fmla="*/ 2347724 h 25128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57350" h="2512824">
                <a:moveTo>
                  <a:pt x="0" y="2347724"/>
                </a:moveTo>
                <a:lnTo>
                  <a:pt x="203200" y="2246124"/>
                </a:lnTo>
                <a:cubicBezTo>
                  <a:pt x="298450" y="2167807"/>
                  <a:pt x="339725" y="2108541"/>
                  <a:pt x="355600" y="1973074"/>
                </a:cubicBezTo>
                <a:lnTo>
                  <a:pt x="355600" y="582424"/>
                </a:lnTo>
                <a:cubicBezTo>
                  <a:pt x="349250" y="-116076"/>
                  <a:pt x="1581150" y="-268476"/>
                  <a:pt x="1651000" y="582424"/>
                </a:cubicBezTo>
                <a:cubicBezTo>
                  <a:pt x="1653117" y="847007"/>
                  <a:pt x="1655233" y="1111591"/>
                  <a:pt x="1657350" y="1376174"/>
                </a:cubicBezTo>
                <a:lnTo>
                  <a:pt x="1377950" y="1522224"/>
                </a:lnTo>
                <a:cubicBezTo>
                  <a:pt x="1380067" y="1217424"/>
                  <a:pt x="1382183" y="912624"/>
                  <a:pt x="1384300" y="607824"/>
                </a:cubicBezTo>
                <a:cubicBezTo>
                  <a:pt x="1371600" y="171791"/>
                  <a:pt x="673100" y="97707"/>
                  <a:pt x="622300" y="614174"/>
                </a:cubicBezTo>
                <a:lnTo>
                  <a:pt x="622300" y="1776224"/>
                </a:lnTo>
                <a:cubicBezTo>
                  <a:pt x="643467" y="2046099"/>
                  <a:pt x="591608" y="2281049"/>
                  <a:pt x="438150" y="2404874"/>
                </a:cubicBezTo>
                <a:lnTo>
                  <a:pt x="279400" y="2512824"/>
                </a:lnTo>
                <a:lnTo>
                  <a:pt x="0" y="2347724"/>
                </a:lnTo>
                <a:close/>
              </a:path>
            </a:pathLst>
          </a:custGeom>
          <a:solidFill>
            <a:srgbClr val="23B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4322453">
            <a:off x="3046730" y="3562350"/>
            <a:ext cx="1675130" cy="2174875"/>
          </a:xfrm>
          <a:custGeom>
            <a:avLst/>
            <a:gdLst>
              <a:gd name="connsiteX0" fmla="*/ 0 w 1657350"/>
              <a:gd name="connsiteY0" fmla="*/ 1765300 h 1930400"/>
              <a:gd name="connsiteX1" fmla="*/ 203200 w 1657350"/>
              <a:gd name="connsiteY1" fmla="*/ 1663700 h 1930400"/>
              <a:gd name="connsiteX2" fmla="*/ 355600 w 1657350"/>
              <a:gd name="connsiteY2" fmla="*/ 1390650 h 1930400"/>
              <a:gd name="connsiteX3" fmla="*/ 355600 w 1657350"/>
              <a:gd name="connsiteY3" fmla="*/ 0 h 1930400"/>
              <a:gd name="connsiteX4" fmla="*/ 1651000 w 1657350"/>
              <a:gd name="connsiteY4" fmla="*/ 0 h 1930400"/>
              <a:gd name="connsiteX5" fmla="*/ 1657350 w 1657350"/>
              <a:gd name="connsiteY5" fmla="*/ 793750 h 1930400"/>
              <a:gd name="connsiteX6" fmla="*/ 1377950 w 1657350"/>
              <a:gd name="connsiteY6" fmla="*/ 939800 h 1930400"/>
              <a:gd name="connsiteX7" fmla="*/ 1384300 w 1657350"/>
              <a:gd name="connsiteY7" fmla="*/ 25400 h 1930400"/>
              <a:gd name="connsiteX8" fmla="*/ 622300 w 1657350"/>
              <a:gd name="connsiteY8" fmla="*/ 31750 h 1930400"/>
              <a:gd name="connsiteX9" fmla="*/ 622300 w 1657350"/>
              <a:gd name="connsiteY9" fmla="*/ 1193800 h 1930400"/>
              <a:gd name="connsiteX10" fmla="*/ 438150 w 1657350"/>
              <a:gd name="connsiteY10" fmla="*/ 1822450 h 1930400"/>
              <a:gd name="connsiteX11" fmla="*/ 279400 w 1657350"/>
              <a:gd name="connsiteY11" fmla="*/ 1930400 h 1930400"/>
              <a:gd name="connsiteX12" fmla="*/ 0 w 1657350"/>
              <a:gd name="connsiteY12" fmla="*/ 1765300 h 1930400"/>
              <a:gd name="connsiteX0-1" fmla="*/ 0 w 1657350"/>
              <a:gd name="connsiteY0-2" fmla="*/ 2202744 h 2367844"/>
              <a:gd name="connsiteX1-3" fmla="*/ 203200 w 1657350"/>
              <a:gd name="connsiteY1-4" fmla="*/ 2101144 h 2367844"/>
              <a:gd name="connsiteX2-5" fmla="*/ 355600 w 1657350"/>
              <a:gd name="connsiteY2-6" fmla="*/ 1828094 h 2367844"/>
              <a:gd name="connsiteX3-7" fmla="*/ 355600 w 1657350"/>
              <a:gd name="connsiteY3-8" fmla="*/ 437444 h 2367844"/>
              <a:gd name="connsiteX4-9" fmla="*/ 1651000 w 1657350"/>
              <a:gd name="connsiteY4-10" fmla="*/ 437444 h 2367844"/>
              <a:gd name="connsiteX5-11" fmla="*/ 1657350 w 1657350"/>
              <a:gd name="connsiteY5-12" fmla="*/ 1231194 h 2367844"/>
              <a:gd name="connsiteX6-13" fmla="*/ 1377950 w 1657350"/>
              <a:gd name="connsiteY6-14" fmla="*/ 1377244 h 2367844"/>
              <a:gd name="connsiteX7-15" fmla="*/ 1384300 w 1657350"/>
              <a:gd name="connsiteY7-16" fmla="*/ 462844 h 2367844"/>
              <a:gd name="connsiteX8-17" fmla="*/ 622300 w 1657350"/>
              <a:gd name="connsiteY8-18" fmla="*/ 469194 h 2367844"/>
              <a:gd name="connsiteX9-19" fmla="*/ 622300 w 1657350"/>
              <a:gd name="connsiteY9-20" fmla="*/ 1631244 h 2367844"/>
              <a:gd name="connsiteX10-21" fmla="*/ 438150 w 1657350"/>
              <a:gd name="connsiteY10-22" fmla="*/ 2259894 h 2367844"/>
              <a:gd name="connsiteX11-23" fmla="*/ 279400 w 1657350"/>
              <a:gd name="connsiteY11-24" fmla="*/ 2367844 h 2367844"/>
              <a:gd name="connsiteX12-25" fmla="*/ 0 w 1657350"/>
              <a:gd name="connsiteY12-26" fmla="*/ 2202744 h 2367844"/>
              <a:gd name="connsiteX0-27" fmla="*/ 0 w 1657350"/>
              <a:gd name="connsiteY0-28" fmla="*/ 2364807 h 2529907"/>
              <a:gd name="connsiteX1-29" fmla="*/ 203200 w 1657350"/>
              <a:gd name="connsiteY1-30" fmla="*/ 2263207 h 2529907"/>
              <a:gd name="connsiteX2-31" fmla="*/ 355600 w 1657350"/>
              <a:gd name="connsiteY2-32" fmla="*/ 1990157 h 2529907"/>
              <a:gd name="connsiteX3-33" fmla="*/ 355600 w 1657350"/>
              <a:gd name="connsiteY3-34" fmla="*/ 599507 h 2529907"/>
              <a:gd name="connsiteX4-35" fmla="*/ 1651000 w 1657350"/>
              <a:gd name="connsiteY4-36" fmla="*/ 599507 h 2529907"/>
              <a:gd name="connsiteX5-37" fmla="*/ 1657350 w 1657350"/>
              <a:gd name="connsiteY5-38" fmla="*/ 1393257 h 2529907"/>
              <a:gd name="connsiteX6-39" fmla="*/ 1377950 w 1657350"/>
              <a:gd name="connsiteY6-40" fmla="*/ 1539307 h 2529907"/>
              <a:gd name="connsiteX7-41" fmla="*/ 1384300 w 1657350"/>
              <a:gd name="connsiteY7-42" fmla="*/ 624907 h 2529907"/>
              <a:gd name="connsiteX8-43" fmla="*/ 622300 w 1657350"/>
              <a:gd name="connsiteY8-44" fmla="*/ 631257 h 2529907"/>
              <a:gd name="connsiteX9-45" fmla="*/ 622300 w 1657350"/>
              <a:gd name="connsiteY9-46" fmla="*/ 1793307 h 2529907"/>
              <a:gd name="connsiteX10-47" fmla="*/ 438150 w 1657350"/>
              <a:gd name="connsiteY10-48" fmla="*/ 2421957 h 2529907"/>
              <a:gd name="connsiteX11-49" fmla="*/ 279400 w 1657350"/>
              <a:gd name="connsiteY11-50" fmla="*/ 2529907 h 2529907"/>
              <a:gd name="connsiteX12-51" fmla="*/ 0 w 1657350"/>
              <a:gd name="connsiteY12-52" fmla="*/ 2364807 h 2529907"/>
              <a:gd name="connsiteX0-53" fmla="*/ 0 w 1657350"/>
              <a:gd name="connsiteY0-54" fmla="*/ 2323078 h 2488178"/>
              <a:gd name="connsiteX1-55" fmla="*/ 203200 w 1657350"/>
              <a:gd name="connsiteY1-56" fmla="*/ 2221478 h 2488178"/>
              <a:gd name="connsiteX2-57" fmla="*/ 355600 w 1657350"/>
              <a:gd name="connsiteY2-58" fmla="*/ 1948428 h 2488178"/>
              <a:gd name="connsiteX3-59" fmla="*/ 355600 w 1657350"/>
              <a:gd name="connsiteY3-60" fmla="*/ 557778 h 2488178"/>
              <a:gd name="connsiteX4-61" fmla="*/ 1651000 w 1657350"/>
              <a:gd name="connsiteY4-62" fmla="*/ 557778 h 2488178"/>
              <a:gd name="connsiteX5-63" fmla="*/ 1657350 w 1657350"/>
              <a:gd name="connsiteY5-64" fmla="*/ 1351528 h 2488178"/>
              <a:gd name="connsiteX6-65" fmla="*/ 1377950 w 1657350"/>
              <a:gd name="connsiteY6-66" fmla="*/ 1497578 h 2488178"/>
              <a:gd name="connsiteX7-67" fmla="*/ 1384300 w 1657350"/>
              <a:gd name="connsiteY7-68" fmla="*/ 583178 h 2488178"/>
              <a:gd name="connsiteX8-69" fmla="*/ 622300 w 1657350"/>
              <a:gd name="connsiteY8-70" fmla="*/ 589528 h 2488178"/>
              <a:gd name="connsiteX9-71" fmla="*/ 622300 w 1657350"/>
              <a:gd name="connsiteY9-72" fmla="*/ 1751578 h 2488178"/>
              <a:gd name="connsiteX10-73" fmla="*/ 438150 w 1657350"/>
              <a:gd name="connsiteY10-74" fmla="*/ 2380228 h 2488178"/>
              <a:gd name="connsiteX11-75" fmla="*/ 279400 w 1657350"/>
              <a:gd name="connsiteY11-76" fmla="*/ 2488178 h 2488178"/>
              <a:gd name="connsiteX12-77" fmla="*/ 0 w 1657350"/>
              <a:gd name="connsiteY12-78" fmla="*/ 2323078 h 2488178"/>
              <a:gd name="connsiteX0-79" fmla="*/ 0 w 1657350"/>
              <a:gd name="connsiteY0-80" fmla="*/ 2360228 h 2525328"/>
              <a:gd name="connsiteX1-81" fmla="*/ 203200 w 1657350"/>
              <a:gd name="connsiteY1-82" fmla="*/ 2258628 h 2525328"/>
              <a:gd name="connsiteX2-83" fmla="*/ 355600 w 1657350"/>
              <a:gd name="connsiteY2-84" fmla="*/ 1985578 h 2525328"/>
              <a:gd name="connsiteX3-85" fmla="*/ 355600 w 1657350"/>
              <a:gd name="connsiteY3-86" fmla="*/ 594928 h 2525328"/>
              <a:gd name="connsiteX4-87" fmla="*/ 1651000 w 1657350"/>
              <a:gd name="connsiteY4-88" fmla="*/ 594928 h 2525328"/>
              <a:gd name="connsiteX5-89" fmla="*/ 1657350 w 1657350"/>
              <a:gd name="connsiteY5-90" fmla="*/ 1388678 h 2525328"/>
              <a:gd name="connsiteX6-91" fmla="*/ 1377950 w 1657350"/>
              <a:gd name="connsiteY6-92" fmla="*/ 1534728 h 2525328"/>
              <a:gd name="connsiteX7-93" fmla="*/ 1384300 w 1657350"/>
              <a:gd name="connsiteY7-94" fmla="*/ 620328 h 2525328"/>
              <a:gd name="connsiteX8-95" fmla="*/ 622300 w 1657350"/>
              <a:gd name="connsiteY8-96" fmla="*/ 626678 h 2525328"/>
              <a:gd name="connsiteX9-97" fmla="*/ 622300 w 1657350"/>
              <a:gd name="connsiteY9-98" fmla="*/ 1788728 h 2525328"/>
              <a:gd name="connsiteX10-99" fmla="*/ 438150 w 1657350"/>
              <a:gd name="connsiteY10-100" fmla="*/ 2417378 h 2525328"/>
              <a:gd name="connsiteX11-101" fmla="*/ 279400 w 1657350"/>
              <a:gd name="connsiteY11-102" fmla="*/ 2525328 h 2525328"/>
              <a:gd name="connsiteX12-103" fmla="*/ 0 w 1657350"/>
              <a:gd name="connsiteY12-104" fmla="*/ 2360228 h 2525328"/>
              <a:gd name="connsiteX0-105" fmla="*/ 0 w 1657350"/>
              <a:gd name="connsiteY0-106" fmla="*/ 2347724 h 2512824"/>
              <a:gd name="connsiteX1-107" fmla="*/ 203200 w 1657350"/>
              <a:gd name="connsiteY1-108" fmla="*/ 2246124 h 2512824"/>
              <a:gd name="connsiteX2-109" fmla="*/ 355600 w 1657350"/>
              <a:gd name="connsiteY2-110" fmla="*/ 1973074 h 2512824"/>
              <a:gd name="connsiteX3-111" fmla="*/ 355600 w 1657350"/>
              <a:gd name="connsiteY3-112" fmla="*/ 582424 h 2512824"/>
              <a:gd name="connsiteX4-113" fmla="*/ 1651000 w 1657350"/>
              <a:gd name="connsiteY4-114" fmla="*/ 582424 h 2512824"/>
              <a:gd name="connsiteX5-115" fmla="*/ 1657350 w 1657350"/>
              <a:gd name="connsiteY5-116" fmla="*/ 1376174 h 2512824"/>
              <a:gd name="connsiteX6-117" fmla="*/ 1377950 w 1657350"/>
              <a:gd name="connsiteY6-118" fmla="*/ 1522224 h 2512824"/>
              <a:gd name="connsiteX7-119" fmla="*/ 1384300 w 1657350"/>
              <a:gd name="connsiteY7-120" fmla="*/ 607824 h 2512824"/>
              <a:gd name="connsiteX8-121" fmla="*/ 622300 w 1657350"/>
              <a:gd name="connsiteY8-122" fmla="*/ 614174 h 2512824"/>
              <a:gd name="connsiteX9-123" fmla="*/ 622300 w 1657350"/>
              <a:gd name="connsiteY9-124" fmla="*/ 1776224 h 2512824"/>
              <a:gd name="connsiteX10-125" fmla="*/ 438150 w 1657350"/>
              <a:gd name="connsiteY10-126" fmla="*/ 2404874 h 2512824"/>
              <a:gd name="connsiteX11-127" fmla="*/ 279400 w 1657350"/>
              <a:gd name="connsiteY11-128" fmla="*/ 2512824 h 2512824"/>
              <a:gd name="connsiteX12-129" fmla="*/ 0 w 1657350"/>
              <a:gd name="connsiteY12-130" fmla="*/ 2347724 h 2512824"/>
              <a:gd name="connsiteX0-131" fmla="*/ 0 w 1657350"/>
              <a:gd name="connsiteY0-132" fmla="*/ 2347724 h 2512824"/>
              <a:gd name="connsiteX1-133" fmla="*/ 203200 w 1657350"/>
              <a:gd name="connsiteY1-134" fmla="*/ 2246124 h 2512824"/>
              <a:gd name="connsiteX2-135" fmla="*/ 355600 w 1657350"/>
              <a:gd name="connsiteY2-136" fmla="*/ 1973074 h 2512824"/>
              <a:gd name="connsiteX3-137" fmla="*/ 355600 w 1657350"/>
              <a:gd name="connsiteY3-138" fmla="*/ 582424 h 2512824"/>
              <a:gd name="connsiteX4-139" fmla="*/ 1651000 w 1657350"/>
              <a:gd name="connsiteY4-140" fmla="*/ 582424 h 2512824"/>
              <a:gd name="connsiteX5-141" fmla="*/ 1657350 w 1657350"/>
              <a:gd name="connsiteY5-142" fmla="*/ 1376174 h 2512824"/>
              <a:gd name="connsiteX6-143" fmla="*/ 1377950 w 1657350"/>
              <a:gd name="connsiteY6-144" fmla="*/ 1522224 h 2512824"/>
              <a:gd name="connsiteX7-145" fmla="*/ 1384300 w 1657350"/>
              <a:gd name="connsiteY7-146" fmla="*/ 607824 h 2512824"/>
              <a:gd name="connsiteX8-147" fmla="*/ 622300 w 1657350"/>
              <a:gd name="connsiteY8-148" fmla="*/ 614174 h 2512824"/>
              <a:gd name="connsiteX9-149" fmla="*/ 622300 w 1657350"/>
              <a:gd name="connsiteY9-150" fmla="*/ 1776224 h 2512824"/>
              <a:gd name="connsiteX10-151" fmla="*/ 438150 w 1657350"/>
              <a:gd name="connsiteY10-152" fmla="*/ 2404874 h 2512824"/>
              <a:gd name="connsiteX11-153" fmla="*/ 279400 w 1657350"/>
              <a:gd name="connsiteY11-154" fmla="*/ 2512824 h 2512824"/>
              <a:gd name="connsiteX12-155" fmla="*/ 0 w 1657350"/>
              <a:gd name="connsiteY12-156" fmla="*/ 2347724 h 2512824"/>
              <a:gd name="connsiteX0-157" fmla="*/ 0 w 1657350"/>
              <a:gd name="connsiteY0-158" fmla="*/ 2347724 h 2512824"/>
              <a:gd name="connsiteX1-159" fmla="*/ 203200 w 1657350"/>
              <a:gd name="connsiteY1-160" fmla="*/ 2246124 h 2512824"/>
              <a:gd name="connsiteX2-161" fmla="*/ 355600 w 1657350"/>
              <a:gd name="connsiteY2-162" fmla="*/ 1973074 h 2512824"/>
              <a:gd name="connsiteX3-163" fmla="*/ 355600 w 1657350"/>
              <a:gd name="connsiteY3-164" fmla="*/ 582424 h 2512824"/>
              <a:gd name="connsiteX4-165" fmla="*/ 1651000 w 1657350"/>
              <a:gd name="connsiteY4-166" fmla="*/ 582424 h 2512824"/>
              <a:gd name="connsiteX5-167" fmla="*/ 1657350 w 1657350"/>
              <a:gd name="connsiteY5-168" fmla="*/ 1376174 h 2512824"/>
              <a:gd name="connsiteX6-169" fmla="*/ 1377950 w 1657350"/>
              <a:gd name="connsiteY6-170" fmla="*/ 1522224 h 2512824"/>
              <a:gd name="connsiteX7-171" fmla="*/ 1384300 w 1657350"/>
              <a:gd name="connsiteY7-172" fmla="*/ 607824 h 2512824"/>
              <a:gd name="connsiteX8-173" fmla="*/ 622300 w 1657350"/>
              <a:gd name="connsiteY8-174" fmla="*/ 614174 h 2512824"/>
              <a:gd name="connsiteX9-175" fmla="*/ 622300 w 1657350"/>
              <a:gd name="connsiteY9-176" fmla="*/ 1776224 h 2512824"/>
              <a:gd name="connsiteX10-177" fmla="*/ 438150 w 1657350"/>
              <a:gd name="connsiteY10-178" fmla="*/ 2404874 h 2512824"/>
              <a:gd name="connsiteX11-179" fmla="*/ 279400 w 1657350"/>
              <a:gd name="connsiteY11-180" fmla="*/ 2512824 h 2512824"/>
              <a:gd name="connsiteX12-181" fmla="*/ 0 w 1657350"/>
              <a:gd name="connsiteY12-182" fmla="*/ 2347724 h 2512824"/>
              <a:gd name="connsiteX0-183" fmla="*/ 0 w 1657350"/>
              <a:gd name="connsiteY0-184" fmla="*/ 2347724 h 2512824"/>
              <a:gd name="connsiteX1-185" fmla="*/ 203200 w 1657350"/>
              <a:gd name="connsiteY1-186" fmla="*/ 2246124 h 2512824"/>
              <a:gd name="connsiteX2-187" fmla="*/ 355600 w 1657350"/>
              <a:gd name="connsiteY2-188" fmla="*/ 1973074 h 2512824"/>
              <a:gd name="connsiteX3-189" fmla="*/ 355600 w 1657350"/>
              <a:gd name="connsiteY3-190" fmla="*/ 582424 h 2512824"/>
              <a:gd name="connsiteX4-191" fmla="*/ 1651000 w 1657350"/>
              <a:gd name="connsiteY4-192" fmla="*/ 582424 h 2512824"/>
              <a:gd name="connsiteX5-193" fmla="*/ 1657350 w 1657350"/>
              <a:gd name="connsiteY5-194" fmla="*/ 1376174 h 2512824"/>
              <a:gd name="connsiteX6-195" fmla="*/ 1377950 w 1657350"/>
              <a:gd name="connsiteY6-196" fmla="*/ 1522224 h 2512824"/>
              <a:gd name="connsiteX7-197" fmla="*/ 1384300 w 1657350"/>
              <a:gd name="connsiteY7-198" fmla="*/ 607824 h 2512824"/>
              <a:gd name="connsiteX8-199" fmla="*/ 622300 w 1657350"/>
              <a:gd name="connsiteY8-200" fmla="*/ 614174 h 2512824"/>
              <a:gd name="connsiteX9-201" fmla="*/ 622300 w 1657350"/>
              <a:gd name="connsiteY9-202" fmla="*/ 1776224 h 2512824"/>
              <a:gd name="connsiteX10-203" fmla="*/ 438150 w 1657350"/>
              <a:gd name="connsiteY10-204" fmla="*/ 2404874 h 2512824"/>
              <a:gd name="connsiteX11-205" fmla="*/ 279400 w 1657350"/>
              <a:gd name="connsiteY11-206" fmla="*/ 2512824 h 2512824"/>
              <a:gd name="connsiteX12-207" fmla="*/ 0 w 1657350"/>
              <a:gd name="connsiteY12-208" fmla="*/ 2347724 h 2512824"/>
              <a:gd name="connsiteX0-209" fmla="*/ 0 w 1657350"/>
              <a:gd name="connsiteY0-210" fmla="*/ 2347724 h 2512824"/>
              <a:gd name="connsiteX1-211" fmla="*/ 203200 w 1657350"/>
              <a:gd name="connsiteY1-212" fmla="*/ 2246124 h 2512824"/>
              <a:gd name="connsiteX2-213" fmla="*/ 355600 w 1657350"/>
              <a:gd name="connsiteY2-214" fmla="*/ 1973074 h 2512824"/>
              <a:gd name="connsiteX3-215" fmla="*/ 355600 w 1657350"/>
              <a:gd name="connsiteY3-216" fmla="*/ 582424 h 2512824"/>
              <a:gd name="connsiteX4-217" fmla="*/ 1651000 w 1657350"/>
              <a:gd name="connsiteY4-218" fmla="*/ 582424 h 2512824"/>
              <a:gd name="connsiteX5-219" fmla="*/ 1657350 w 1657350"/>
              <a:gd name="connsiteY5-220" fmla="*/ 1376174 h 2512824"/>
              <a:gd name="connsiteX6-221" fmla="*/ 1377950 w 1657350"/>
              <a:gd name="connsiteY6-222" fmla="*/ 1522224 h 2512824"/>
              <a:gd name="connsiteX7-223" fmla="*/ 1384300 w 1657350"/>
              <a:gd name="connsiteY7-224" fmla="*/ 607824 h 2512824"/>
              <a:gd name="connsiteX8-225" fmla="*/ 622300 w 1657350"/>
              <a:gd name="connsiteY8-226" fmla="*/ 614174 h 2512824"/>
              <a:gd name="connsiteX9-227" fmla="*/ 622300 w 1657350"/>
              <a:gd name="connsiteY9-228" fmla="*/ 1776224 h 2512824"/>
              <a:gd name="connsiteX10-229" fmla="*/ 438150 w 1657350"/>
              <a:gd name="connsiteY10-230" fmla="*/ 2404874 h 2512824"/>
              <a:gd name="connsiteX11-231" fmla="*/ 279400 w 1657350"/>
              <a:gd name="connsiteY11-232" fmla="*/ 2512824 h 2512824"/>
              <a:gd name="connsiteX12-233" fmla="*/ 0 w 1657350"/>
              <a:gd name="connsiteY12-234" fmla="*/ 2347724 h 2512824"/>
              <a:gd name="connsiteX0-235" fmla="*/ 0 w 1657350"/>
              <a:gd name="connsiteY0-236" fmla="*/ 2347724 h 2512824"/>
              <a:gd name="connsiteX1-237" fmla="*/ 203200 w 1657350"/>
              <a:gd name="connsiteY1-238" fmla="*/ 2246124 h 2512824"/>
              <a:gd name="connsiteX2-239" fmla="*/ 355600 w 1657350"/>
              <a:gd name="connsiteY2-240" fmla="*/ 1973074 h 2512824"/>
              <a:gd name="connsiteX3-241" fmla="*/ 355600 w 1657350"/>
              <a:gd name="connsiteY3-242" fmla="*/ 582424 h 2512824"/>
              <a:gd name="connsiteX4-243" fmla="*/ 1651000 w 1657350"/>
              <a:gd name="connsiteY4-244" fmla="*/ 582424 h 2512824"/>
              <a:gd name="connsiteX5-245" fmla="*/ 1657350 w 1657350"/>
              <a:gd name="connsiteY5-246" fmla="*/ 1376174 h 2512824"/>
              <a:gd name="connsiteX6-247" fmla="*/ 1377950 w 1657350"/>
              <a:gd name="connsiteY6-248" fmla="*/ 1522224 h 2512824"/>
              <a:gd name="connsiteX7-249" fmla="*/ 1384300 w 1657350"/>
              <a:gd name="connsiteY7-250" fmla="*/ 607824 h 2512824"/>
              <a:gd name="connsiteX8-251" fmla="*/ 622300 w 1657350"/>
              <a:gd name="connsiteY8-252" fmla="*/ 614174 h 2512824"/>
              <a:gd name="connsiteX9-253" fmla="*/ 622300 w 1657350"/>
              <a:gd name="connsiteY9-254" fmla="*/ 1776224 h 2512824"/>
              <a:gd name="connsiteX10-255" fmla="*/ 438150 w 1657350"/>
              <a:gd name="connsiteY10-256" fmla="*/ 2404874 h 2512824"/>
              <a:gd name="connsiteX11-257" fmla="*/ 279400 w 1657350"/>
              <a:gd name="connsiteY11-258" fmla="*/ 2512824 h 2512824"/>
              <a:gd name="connsiteX12-259" fmla="*/ 0 w 1657350"/>
              <a:gd name="connsiteY12-260" fmla="*/ 2347724 h 2512824"/>
              <a:gd name="connsiteX0-261" fmla="*/ 0 w 1657350"/>
              <a:gd name="connsiteY0-262" fmla="*/ 2347724 h 2512824"/>
              <a:gd name="connsiteX1-263" fmla="*/ 203200 w 1657350"/>
              <a:gd name="connsiteY1-264" fmla="*/ 2246124 h 2512824"/>
              <a:gd name="connsiteX2-265" fmla="*/ 355600 w 1657350"/>
              <a:gd name="connsiteY2-266" fmla="*/ 1973074 h 2512824"/>
              <a:gd name="connsiteX3-267" fmla="*/ 355600 w 1657350"/>
              <a:gd name="connsiteY3-268" fmla="*/ 582424 h 2512824"/>
              <a:gd name="connsiteX4-269" fmla="*/ 1651000 w 1657350"/>
              <a:gd name="connsiteY4-270" fmla="*/ 582424 h 2512824"/>
              <a:gd name="connsiteX5-271" fmla="*/ 1657350 w 1657350"/>
              <a:gd name="connsiteY5-272" fmla="*/ 1376174 h 2512824"/>
              <a:gd name="connsiteX6-273" fmla="*/ 1377950 w 1657350"/>
              <a:gd name="connsiteY6-274" fmla="*/ 1522224 h 2512824"/>
              <a:gd name="connsiteX7-275" fmla="*/ 1384300 w 1657350"/>
              <a:gd name="connsiteY7-276" fmla="*/ 607824 h 2512824"/>
              <a:gd name="connsiteX8-277" fmla="*/ 622300 w 1657350"/>
              <a:gd name="connsiteY8-278" fmla="*/ 614174 h 2512824"/>
              <a:gd name="connsiteX9-279" fmla="*/ 622300 w 1657350"/>
              <a:gd name="connsiteY9-280" fmla="*/ 1776224 h 2512824"/>
              <a:gd name="connsiteX10-281" fmla="*/ 438150 w 1657350"/>
              <a:gd name="connsiteY10-282" fmla="*/ 2404874 h 2512824"/>
              <a:gd name="connsiteX11-283" fmla="*/ 279400 w 1657350"/>
              <a:gd name="connsiteY11-284" fmla="*/ 2512824 h 2512824"/>
              <a:gd name="connsiteX12-285" fmla="*/ 0 w 1657350"/>
              <a:gd name="connsiteY12-286" fmla="*/ 2347724 h 2512824"/>
              <a:gd name="connsiteX0-287" fmla="*/ 0 w 1657350"/>
              <a:gd name="connsiteY0-288" fmla="*/ 2347724 h 2512824"/>
              <a:gd name="connsiteX1-289" fmla="*/ 203200 w 1657350"/>
              <a:gd name="connsiteY1-290" fmla="*/ 2246124 h 2512824"/>
              <a:gd name="connsiteX2-291" fmla="*/ 355600 w 1657350"/>
              <a:gd name="connsiteY2-292" fmla="*/ 1973074 h 2512824"/>
              <a:gd name="connsiteX3-293" fmla="*/ 355600 w 1657350"/>
              <a:gd name="connsiteY3-294" fmla="*/ 582424 h 2512824"/>
              <a:gd name="connsiteX4-295" fmla="*/ 1651000 w 1657350"/>
              <a:gd name="connsiteY4-296" fmla="*/ 582424 h 2512824"/>
              <a:gd name="connsiteX5-297" fmla="*/ 1657350 w 1657350"/>
              <a:gd name="connsiteY5-298" fmla="*/ 1376174 h 2512824"/>
              <a:gd name="connsiteX6-299" fmla="*/ 1377950 w 1657350"/>
              <a:gd name="connsiteY6-300" fmla="*/ 1522224 h 2512824"/>
              <a:gd name="connsiteX7-301" fmla="*/ 1384300 w 1657350"/>
              <a:gd name="connsiteY7-302" fmla="*/ 607824 h 2512824"/>
              <a:gd name="connsiteX8-303" fmla="*/ 622300 w 1657350"/>
              <a:gd name="connsiteY8-304" fmla="*/ 614174 h 2512824"/>
              <a:gd name="connsiteX9-305" fmla="*/ 622300 w 1657350"/>
              <a:gd name="connsiteY9-306" fmla="*/ 1776224 h 2512824"/>
              <a:gd name="connsiteX10-307" fmla="*/ 438150 w 1657350"/>
              <a:gd name="connsiteY10-308" fmla="*/ 2404874 h 2512824"/>
              <a:gd name="connsiteX11-309" fmla="*/ 279400 w 1657350"/>
              <a:gd name="connsiteY11-310" fmla="*/ 2512824 h 2512824"/>
              <a:gd name="connsiteX12-311" fmla="*/ 0 w 1657350"/>
              <a:gd name="connsiteY12-312" fmla="*/ 2347724 h 25128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57350" h="2512824">
                <a:moveTo>
                  <a:pt x="0" y="2347724"/>
                </a:moveTo>
                <a:lnTo>
                  <a:pt x="203200" y="2246124"/>
                </a:lnTo>
                <a:cubicBezTo>
                  <a:pt x="298450" y="2167807"/>
                  <a:pt x="339725" y="2108541"/>
                  <a:pt x="355600" y="1973074"/>
                </a:cubicBezTo>
                <a:lnTo>
                  <a:pt x="355600" y="582424"/>
                </a:lnTo>
                <a:cubicBezTo>
                  <a:pt x="349250" y="-116076"/>
                  <a:pt x="1581150" y="-268476"/>
                  <a:pt x="1651000" y="582424"/>
                </a:cubicBezTo>
                <a:cubicBezTo>
                  <a:pt x="1653117" y="847007"/>
                  <a:pt x="1655233" y="1111591"/>
                  <a:pt x="1657350" y="1376174"/>
                </a:cubicBezTo>
                <a:lnTo>
                  <a:pt x="1377950" y="1522224"/>
                </a:lnTo>
                <a:cubicBezTo>
                  <a:pt x="1380067" y="1217424"/>
                  <a:pt x="1382183" y="912624"/>
                  <a:pt x="1384300" y="607824"/>
                </a:cubicBezTo>
                <a:cubicBezTo>
                  <a:pt x="1371600" y="171791"/>
                  <a:pt x="673100" y="97707"/>
                  <a:pt x="622300" y="614174"/>
                </a:cubicBezTo>
                <a:lnTo>
                  <a:pt x="622300" y="1776224"/>
                </a:lnTo>
                <a:cubicBezTo>
                  <a:pt x="643467" y="2046099"/>
                  <a:pt x="591608" y="2281049"/>
                  <a:pt x="438150" y="2404874"/>
                </a:cubicBezTo>
                <a:lnTo>
                  <a:pt x="279400" y="2512824"/>
                </a:lnTo>
                <a:lnTo>
                  <a:pt x="0" y="2347724"/>
                </a:lnTo>
                <a:close/>
              </a:path>
            </a:pathLst>
          </a:custGeom>
          <a:solidFill>
            <a:srgbClr val="24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18108738">
            <a:off x="2826385" y="2525395"/>
            <a:ext cx="1575435" cy="2232025"/>
          </a:xfrm>
          <a:custGeom>
            <a:avLst/>
            <a:gdLst>
              <a:gd name="connsiteX0" fmla="*/ 0 w 1657350"/>
              <a:gd name="connsiteY0" fmla="*/ 1765300 h 1930400"/>
              <a:gd name="connsiteX1" fmla="*/ 203200 w 1657350"/>
              <a:gd name="connsiteY1" fmla="*/ 1663700 h 1930400"/>
              <a:gd name="connsiteX2" fmla="*/ 355600 w 1657350"/>
              <a:gd name="connsiteY2" fmla="*/ 1390650 h 1930400"/>
              <a:gd name="connsiteX3" fmla="*/ 355600 w 1657350"/>
              <a:gd name="connsiteY3" fmla="*/ 0 h 1930400"/>
              <a:gd name="connsiteX4" fmla="*/ 1651000 w 1657350"/>
              <a:gd name="connsiteY4" fmla="*/ 0 h 1930400"/>
              <a:gd name="connsiteX5" fmla="*/ 1657350 w 1657350"/>
              <a:gd name="connsiteY5" fmla="*/ 793750 h 1930400"/>
              <a:gd name="connsiteX6" fmla="*/ 1377950 w 1657350"/>
              <a:gd name="connsiteY6" fmla="*/ 939800 h 1930400"/>
              <a:gd name="connsiteX7" fmla="*/ 1384300 w 1657350"/>
              <a:gd name="connsiteY7" fmla="*/ 25400 h 1930400"/>
              <a:gd name="connsiteX8" fmla="*/ 622300 w 1657350"/>
              <a:gd name="connsiteY8" fmla="*/ 31750 h 1930400"/>
              <a:gd name="connsiteX9" fmla="*/ 622300 w 1657350"/>
              <a:gd name="connsiteY9" fmla="*/ 1193800 h 1930400"/>
              <a:gd name="connsiteX10" fmla="*/ 438150 w 1657350"/>
              <a:gd name="connsiteY10" fmla="*/ 1822450 h 1930400"/>
              <a:gd name="connsiteX11" fmla="*/ 279400 w 1657350"/>
              <a:gd name="connsiteY11" fmla="*/ 1930400 h 1930400"/>
              <a:gd name="connsiteX12" fmla="*/ 0 w 1657350"/>
              <a:gd name="connsiteY12" fmla="*/ 1765300 h 1930400"/>
              <a:gd name="connsiteX0-1" fmla="*/ 0 w 1657350"/>
              <a:gd name="connsiteY0-2" fmla="*/ 2202744 h 2367844"/>
              <a:gd name="connsiteX1-3" fmla="*/ 203200 w 1657350"/>
              <a:gd name="connsiteY1-4" fmla="*/ 2101144 h 2367844"/>
              <a:gd name="connsiteX2-5" fmla="*/ 355600 w 1657350"/>
              <a:gd name="connsiteY2-6" fmla="*/ 1828094 h 2367844"/>
              <a:gd name="connsiteX3-7" fmla="*/ 355600 w 1657350"/>
              <a:gd name="connsiteY3-8" fmla="*/ 437444 h 2367844"/>
              <a:gd name="connsiteX4-9" fmla="*/ 1651000 w 1657350"/>
              <a:gd name="connsiteY4-10" fmla="*/ 437444 h 2367844"/>
              <a:gd name="connsiteX5-11" fmla="*/ 1657350 w 1657350"/>
              <a:gd name="connsiteY5-12" fmla="*/ 1231194 h 2367844"/>
              <a:gd name="connsiteX6-13" fmla="*/ 1377950 w 1657350"/>
              <a:gd name="connsiteY6-14" fmla="*/ 1377244 h 2367844"/>
              <a:gd name="connsiteX7-15" fmla="*/ 1384300 w 1657350"/>
              <a:gd name="connsiteY7-16" fmla="*/ 462844 h 2367844"/>
              <a:gd name="connsiteX8-17" fmla="*/ 622300 w 1657350"/>
              <a:gd name="connsiteY8-18" fmla="*/ 469194 h 2367844"/>
              <a:gd name="connsiteX9-19" fmla="*/ 622300 w 1657350"/>
              <a:gd name="connsiteY9-20" fmla="*/ 1631244 h 2367844"/>
              <a:gd name="connsiteX10-21" fmla="*/ 438150 w 1657350"/>
              <a:gd name="connsiteY10-22" fmla="*/ 2259894 h 2367844"/>
              <a:gd name="connsiteX11-23" fmla="*/ 279400 w 1657350"/>
              <a:gd name="connsiteY11-24" fmla="*/ 2367844 h 2367844"/>
              <a:gd name="connsiteX12-25" fmla="*/ 0 w 1657350"/>
              <a:gd name="connsiteY12-26" fmla="*/ 2202744 h 2367844"/>
              <a:gd name="connsiteX0-27" fmla="*/ 0 w 1657350"/>
              <a:gd name="connsiteY0-28" fmla="*/ 2364807 h 2529907"/>
              <a:gd name="connsiteX1-29" fmla="*/ 203200 w 1657350"/>
              <a:gd name="connsiteY1-30" fmla="*/ 2263207 h 2529907"/>
              <a:gd name="connsiteX2-31" fmla="*/ 355600 w 1657350"/>
              <a:gd name="connsiteY2-32" fmla="*/ 1990157 h 2529907"/>
              <a:gd name="connsiteX3-33" fmla="*/ 355600 w 1657350"/>
              <a:gd name="connsiteY3-34" fmla="*/ 599507 h 2529907"/>
              <a:gd name="connsiteX4-35" fmla="*/ 1651000 w 1657350"/>
              <a:gd name="connsiteY4-36" fmla="*/ 599507 h 2529907"/>
              <a:gd name="connsiteX5-37" fmla="*/ 1657350 w 1657350"/>
              <a:gd name="connsiteY5-38" fmla="*/ 1393257 h 2529907"/>
              <a:gd name="connsiteX6-39" fmla="*/ 1377950 w 1657350"/>
              <a:gd name="connsiteY6-40" fmla="*/ 1539307 h 2529907"/>
              <a:gd name="connsiteX7-41" fmla="*/ 1384300 w 1657350"/>
              <a:gd name="connsiteY7-42" fmla="*/ 624907 h 2529907"/>
              <a:gd name="connsiteX8-43" fmla="*/ 622300 w 1657350"/>
              <a:gd name="connsiteY8-44" fmla="*/ 631257 h 2529907"/>
              <a:gd name="connsiteX9-45" fmla="*/ 622300 w 1657350"/>
              <a:gd name="connsiteY9-46" fmla="*/ 1793307 h 2529907"/>
              <a:gd name="connsiteX10-47" fmla="*/ 438150 w 1657350"/>
              <a:gd name="connsiteY10-48" fmla="*/ 2421957 h 2529907"/>
              <a:gd name="connsiteX11-49" fmla="*/ 279400 w 1657350"/>
              <a:gd name="connsiteY11-50" fmla="*/ 2529907 h 2529907"/>
              <a:gd name="connsiteX12-51" fmla="*/ 0 w 1657350"/>
              <a:gd name="connsiteY12-52" fmla="*/ 2364807 h 2529907"/>
              <a:gd name="connsiteX0-53" fmla="*/ 0 w 1657350"/>
              <a:gd name="connsiteY0-54" fmla="*/ 2323078 h 2488178"/>
              <a:gd name="connsiteX1-55" fmla="*/ 203200 w 1657350"/>
              <a:gd name="connsiteY1-56" fmla="*/ 2221478 h 2488178"/>
              <a:gd name="connsiteX2-57" fmla="*/ 355600 w 1657350"/>
              <a:gd name="connsiteY2-58" fmla="*/ 1948428 h 2488178"/>
              <a:gd name="connsiteX3-59" fmla="*/ 355600 w 1657350"/>
              <a:gd name="connsiteY3-60" fmla="*/ 557778 h 2488178"/>
              <a:gd name="connsiteX4-61" fmla="*/ 1651000 w 1657350"/>
              <a:gd name="connsiteY4-62" fmla="*/ 557778 h 2488178"/>
              <a:gd name="connsiteX5-63" fmla="*/ 1657350 w 1657350"/>
              <a:gd name="connsiteY5-64" fmla="*/ 1351528 h 2488178"/>
              <a:gd name="connsiteX6-65" fmla="*/ 1377950 w 1657350"/>
              <a:gd name="connsiteY6-66" fmla="*/ 1497578 h 2488178"/>
              <a:gd name="connsiteX7-67" fmla="*/ 1384300 w 1657350"/>
              <a:gd name="connsiteY7-68" fmla="*/ 583178 h 2488178"/>
              <a:gd name="connsiteX8-69" fmla="*/ 622300 w 1657350"/>
              <a:gd name="connsiteY8-70" fmla="*/ 589528 h 2488178"/>
              <a:gd name="connsiteX9-71" fmla="*/ 622300 w 1657350"/>
              <a:gd name="connsiteY9-72" fmla="*/ 1751578 h 2488178"/>
              <a:gd name="connsiteX10-73" fmla="*/ 438150 w 1657350"/>
              <a:gd name="connsiteY10-74" fmla="*/ 2380228 h 2488178"/>
              <a:gd name="connsiteX11-75" fmla="*/ 279400 w 1657350"/>
              <a:gd name="connsiteY11-76" fmla="*/ 2488178 h 2488178"/>
              <a:gd name="connsiteX12-77" fmla="*/ 0 w 1657350"/>
              <a:gd name="connsiteY12-78" fmla="*/ 2323078 h 2488178"/>
              <a:gd name="connsiteX0-79" fmla="*/ 0 w 1657350"/>
              <a:gd name="connsiteY0-80" fmla="*/ 2360228 h 2525328"/>
              <a:gd name="connsiteX1-81" fmla="*/ 203200 w 1657350"/>
              <a:gd name="connsiteY1-82" fmla="*/ 2258628 h 2525328"/>
              <a:gd name="connsiteX2-83" fmla="*/ 355600 w 1657350"/>
              <a:gd name="connsiteY2-84" fmla="*/ 1985578 h 2525328"/>
              <a:gd name="connsiteX3-85" fmla="*/ 355600 w 1657350"/>
              <a:gd name="connsiteY3-86" fmla="*/ 594928 h 2525328"/>
              <a:gd name="connsiteX4-87" fmla="*/ 1651000 w 1657350"/>
              <a:gd name="connsiteY4-88" fmla="*/ 594928 h 2525328"/>
              <a:gd name="connsiteX5-89" fmla="*/ 1657350 w 1657350"/>
              <a:gd name="connsiteY5-90" fmla="*/ 1388678 h 2525328"/>
              <a:gd name="connsiteX6-91" fmla="*/ 1377950 w 1657350"/>
              <a:gd name="connsiteY6-92" fmla="*/ 1534728 h 2525328"/>
              <a:gd name="connsiteX7-93" fmla="*/ 1384300 w 1657350"/>
              <a:gd name="connsiteY7-94" fmla="*/ 620328 h 2525328"/>
              <a:gd name="connsiteX8-95" fmla="*/ 622300 w 1657350"/>
              <a:gd name="connsiteY8-96" fmla="*/ 626678 h 2525328"/>
              <a:gd name="connsiteX9-97" fmla="*/ 622300 w 1657350"/>
              <a:gd name="connsiteY9-98" fmla="*/ 1788728 h 2525328"/>
              <a:gd name="connsiteX10-99" fmla="*/ 438150 w 1657350"/>
              <a:gd name="connsiteY10-100" fmla="*/ 2417378 h 2525328"/>
              <a:gd name="connsiteX11-101" fmla="*/ 279400 w 1657350"/>
              <a:gd name="connsiteY11-102" fmla="*/ 2525328 h 2525328"/>
              <a:gd name="connsiteX12-103" fmla="*/ 0 w 1657350"/>
              <a:gd name="connsiteY12-104" fmla="*/ 2360228 h 2525328"/>
              <a:gd name="connsiteX0-105" fmla="*/ 0 w 1657350"/>
              <a:gd name="connsiteY0-106" fmla="*/ 2347724 h 2512824"/>
              <a:gd name="connsiteX1-107" fmla="*/ 203200 w 1657350"/>
              <a:gd name="connsiteY1-108" fmla="*/ 2246124 h 2512824"/>
              <a:gd name="connsiteX2-109" fmla="*/ 355600 w 1657350"/>
              <a:gd name="connsiteY2-110" fmla="*/ 1973074 h 2512824"/>
              <a:gd name="connsiteX3-111" fmla="*/ 355600 w 1657350"/>
              <a:gd name="connsiteY3-112" fmla="*/ 582424 h 2512824"/>
              <a:gd name="connsiteX4-113" fmla="*/ 1651000 w 1657350"/>
              <a:gd name="connsiteY4-114" fmla="*/ 582424 h 2512824"/>
              <a:gd name="connsiteX5-115" fmla="*/ 1657350 w 1657350"/>
              <a:gd name="connsiteY5-116" fmla="*/ 1376174 h 2512824"/>
              <a:gd name="connsiteX6-117" fmla="*/ 1377950 w 1657350"/>
              <a:gd name="connsiteY6-118" fmla="*/ 1522224 h 2512824"/>
              <a:gd name="connsiteX7-119" fmla="*/ 1384300 w 1657350"/>
              <a:gd name="connsiteY7-120" fmla="*/ 607824 h 2512824"/>
              <a:gd name="connsiteX8-121" fmla="*/ 622300 w 1657350"/>
              <a:gd name="connsiteY8-122" fmla="*/ 614174 h 2512824"/>
              <a:gd name="connsiteX9-123" fmla="*/ 622300 w 1657350"/>
              <a:gd name="connsiteY9-124" fmla="*/ 1776224 h 2512824"/>
              <a:gd name="connsiteX10-125" fmla="*/ 438150 w 1657350"/>
              <a:gd name="connsiteY10-126" fmla="*/ 2404874 h 2512824"/>
              <a:gd name="connsiteX11-127" fmla="*/ 279400 w 1657350"/>
              <a:gd name="connsiteY11-128" fmla="*/ 2512824 h 2512824"/>
              <a:gd name="connsiteX12-129" fmla="*/ 0 w 1657350"/>
              <a:gd name="connsiteY12-130" fmla="*/ 2347724 h 2512824"/>
              <a:gd name="connsiteX0-131" fmla="*/ 0 w 1657350"/>
              <a:gd name="connsiteY0-132" fmla="*/ 2347724 h 2512824"/>
              <a:gd name="connsiteX1-133" fmla="*/ 203200 w 1657350"/>
              <a:gd name="connsiteY1-134" fmla="*/ 2246124 h 2512824"/>
              <a:gd name="connsiteX2-135" fmla="*/ 355600 w 1657350"/>
              <a:gd name="connsiteY2-136" fmla="*/ 1973074 h 2512824"/>
              <a:gd name="connsiteX3-137" fmla="*/ 355600 w 1657350"/>
              <a:gd name="connsiteY3-138" fmla="*/ 582424 h 2512824"/>
              <a:gd name="connsiteX4-139" fmla="*/ 1651000 w 1657350"/>
              <a:gd name="connsiteY4-140" fmla="*/ 582424 h 2512824"/>
              <a:gd name="connsiteX5-141" fmla="*/ 1657350 w 1657350"/>
              <a:gd name="connsiteY5-142" fmla="*/ 1376174 h 2512824"/>
              <a:gd name="connsiteX6-143" fmla="*/ 1377950 w 1657350"/>
              <a:gd name="connsiteY6-144" fmla="*/ 1522224 h 2512824"/>
              <a:gd name="connsiteX7-145" fmla="*/ 1384300 w 1657350"/>
              <a:gd name="connsiteY7-146" fmla="*/ 607824 h 2512824"/>
              <a:gd name="connsiteX8-147" fmla="*/ 622300 w 1657350"/>
              <a:gd name="connsiteY8-148" fmla="*/ 614174 h 2512824"/>
              <a:gd name="connsiteX9-149" fmla="*/ 622300 w 1657350"/>
              <a:gd name="connsiteY9-150" fmla="*/ 1776224 h 2512824"/>
              <a:gd name="connsiteX10-151" fmla="*/ 438150 w 1657350"/>
              <a:gd name="connsiteY10-152" fmla="*/ 2404874 h 2512824"/>
              <a:gd name="connsiteX11-153" fmla="*/ 279400 w 1657350"/>
              <a:gd name="connsiteY11-154" fmla="*/ 2512824 h 2512824"/>
              <a:gd name="connsiteX12-155" fmla="*/ 0 w 1657350"/>
              <a:gd name="connsiteY12-156" fmla="*/ 2347724 h 2512824"/>
              <a:gd name="connsiteX0-157" fmla="*/ 0 w 1657350"/>
              <a:gd name="connsiteY0-158" fmla="*/ 2347724 h 2512824"/>
              <a:gd name="connsiteX1-159" fmla="*/ 203200 w 1657350"/>
              <a:gd name="connsiteY1-160" fmla="*/ 2246124 h 2512824"/>
              <a:gd name="connsiteX2-161" fmla="*/ 355600 w 1657350"/>
              <a:gd name="connsiteY2-162" fmla="*/ 1973074 h 2512824"/>
              <a:gd name="connsiteX3-163" fmla="*/ 355600 w 1657350"/>
              <a:gd name="connsiteY3-164" fmla="*/ 582424 h 2512824"/>
              <a:gd name="connsiteX4-165" fmla="*/ 1651000 w 1657350"/>
              <a:gd name="connsiteY4-166" fmla="*/ 582424 h 2512824"/>
              <a:gd name="connsiteX5-167" fmla="*/ 1657350 w 1657350"/>
              <a:gd name="connsiteY5-168" fmla="*/ 1376174 h 2512824"/>
              <a:gd name="connsiteX6-169" fmla="*/ 1377950 w 1657350"/>
              <a:gd name="connsiteY6-170" fmla="*/ 1522224 h 2512824"/>
              <a:gd name="connsiteX7-171" fmla="*/ 1384300 w 1657350"/>
              <a:gd name="connsiteY7-172" fmla="*/ 607824 h 2512824"/>
              <a:gd name="connsiteX8-173" fmla="*/ 622300 w 1657350"/>
              <a:gd name="connsiteY8-174" fmla="*/ 614174 h 2512824"/>
              <a:gd name="connsiteX9-175" fmla="*/ 622300 w 1657350"/>
              <a:gd name="connsiteY9-176" fmla="*/ 1776224 h 2512824"/>
              <a:gd name="connsiteX10-177" fmla="*/ 438150 w 1657350"/>
              <a:gd name="connsiteY10-178" fmla="*/ 2404874 h 2512824"/>
              <a:gd name="connsiteX11-179" fmla="*/ 279400 w 1657350"/>
              <a:gd name="connsiteY11-180" fmla="*/ 2512824 h 2512824"/>
              <a:gd name="connsiteX12-181" fmla="*/ 0 w 1657350"/>
              <a:gd name="connsiteY12-182" fmla="*/ 2347724 h 2512824"/>
              <a:gd name="connsiteX0-183" fmla="*/ 0 w 1657350"/>
              <a:gd name="connsiteY0-184" fmla="*/ 2347724 h 2512824"/>
              <a:gd name="connsiteX1-185" fmla="*/ 203200 w 1657350"/>
              <a:gd name="connsiteY1-186" fmla="*/ 2246124 h 2512824"/>
              <a:gd name="connsiteX2-187" fmla="*/ 355600 w 1657350"/>
              <a:gd name="connsiteY2-188" fmla="*/ 1973074 h 2512824"/>
              <a:gd name="connsiteX3-189" fmla="*/ 355600 w 1657350"/>
              <a:gd name="connsiteY3-190" fmla="*/ 582424 h 2512824"/>
              <a:gd name="connsiteX4-191" fmla="*/ 1651000 w 1657350"/>
              <a:gd name="connsiteY4-192" fmla="*/ 582424 h 2512824"/>
              <a:gd name="connsiteX5-193" fmla="*/ 1657350 w 1657350"/>
              <a:gd name="connsiteY5-194" fmla="*/ 1376174 h 2512824"/>
              <a:gd name="connsiteX6-195" fmla="*/ 1377950 w 1657350"/>
              <a:gd name="connsiteY6-196" fmla="*/ 1522224 h 2512824"/>
              <a:gd name="connsiteX7-197" fmla="*/ 1384300 w 1657350"/>
              <a:gd name="connsiteY7-198" fmla="*/ 607824 h 2512824"/>
              <a:gd name="connsiteX8-199" fmla="*/ 622300 w 1657350"/>
              <a:gd name="connsiteY8-200" fmla="*/ 614174 h 2512824"/>
              <a:gd name="connsiteX9-201" fmla="*/ 622300 w 1657350"/>
              <a:gd name="connsiteY9-202" fmla="*/ 1776224 h 2512824"/>
              <a:gd name="connsiteX10-203" fmla="*/ 438150 w 1657350"/>
              <a:gd name="connsiteY10-204" fmla="*/ 2404874 h 2512824"/>
              <a:gd name="connsiteX11-205" fmla="*/ 279400 w 1657350"/>
              <a:gd name="connsiteY11-206" fmla="*/ 2512824 h 2512824"/>
              <a:gd name="connsiteX12-207" fmla="*/ 0 w 1657350"/>
              <a:gd name="connsiteY12-208" fmla="*/ 2347724 h 2512824"/>
              <a:gd name="connsiteX0-209" fmla="*/ 0 w 1657350"/>
              <a:gd name="connsiteY0-210" fmla="*/ 2347724 h 2512824"/>
              <a:gd name="connsiteX1-211" fmla="*/ 203200 w 1657350"/>
              <a:gd name="connsiteY1-212" fmla="*/ 2246124 h 2512824"/>
              <a:gd name="connsiteX2-213" fmla="*/ 355600 w 1657350"/>
              <a:gd name="connsiteY2-214" fmla="*/ 1973074 h 2512824"/>
              <a:gd name="connsiteX3-215" fmla="*/ 355600 w 1657350"/>
              <a:gd name="connsiteY3-216" fmla="*/ 582424 h 2512824"/>
              <a:gd name="connsiteX4-217" fmla="*/ 1651000 w 1657350"/>
              <a:gd name="connsiteY4-218" fmla="*/ 582424 h 2512824"/>
              <a:gd name="connsiteX5-219" fmla="*/ 1657350 w 1657350"/>
              <a:gd name="connsiteY5-220" fmla="*/ 1376174 h 2512824"/>
              <a:gd name="connsiteX6-221" fmla="*/ 1377950 w 1657350"/>
              <a:gd name="connsiteY6-222" fmla="*/ 1522224 h 2512824"/>
              <a:gd name="connsiteX7-223" fmla="*/ 1384300 w 1657350"/>
              <a:gd name="connsiteY7-224" fmla="*/ 607824 h 2512824"/>
              <a:gd name="connsiteX8-225" fmla="*/ 622300 w 1657350"/>
              <a:gd name="connsiteY8-226" fmla="*/ 614174 h 2512824"/>
              <a:gd name="connsiteX9-227" fmla="*/ 622300 w 1657350"/>
              <a:gd name="connsiteY9-228" fmla="*/ 1776224 h 2512824"/>
              <a:gd name="connsiteX10-229" fmla="*/ 438150 w 1657350"/>
              <a:gd name="connsiteY10-230" fmla="*/ 2404874 h 2512824"/>
              <a:gd name="connsiteX11-231" fmla="*/ 279400 w 1657350"/>
              <a:gd name="connsiteY11-232" fmla="*/ 2512824 h 2512824"/>
              <a:gd name="connsiteX12-233" fmla="*/ 0 w 1657350"/>
              <a:gd name="connsiteY12-234" fmla="*/ 2347724 h 2512824"/>
              <a:gd name="connsiteX0-235" fmla="*/ 0 w 1657350"/>
              <a:gd name="connsiteY0-236" fmla="*/ 2347724 h 2512824"/>
              <a:gd name="connsiteX1-237" fmla="*/ 203200 w 1657350"/>
              <a:gd name="connsiteY1-238" fmla="*/ 2246124 h 2512824"/>
              <a:gd name="connsiteX2-239" fmla="*/ 355600 w 1657350"/>
              <a:gd name="connsiteY2-240" fmla="*/ 1973074 h 2512824"/>
              <a:gd name="connsiteX3-241" fmla="*/ 355600 w 1657350"/>
              <a:gd name="connsiteY3-242" fmla="*/ 582424 h 2512824"/>
              <a:gd name="connsiteX4-243" fmla="*/ 1651000 w 1657350"/>
              <a:gd name="connsiteY4-244" fmla="*/ 582424 h 2512824"/>
              <a:gd name="connsiteX5-245" fmla="*/ 1657350 w 1657350"/>
              <a:gd name="connsiteY5-246" fmla="*/ 1376174 h 2512824"/>
              <a:gd name="connsiteX6-247" fmla="*/ 1377950 w 1657350"/>
              <a:gd name="connsiteY6-248" fmla="*/ 1522224 h 2512824"/>
              <a:gd name="connsiteX7-249" fmla="*/ 1384300 w 1657350"/>
              <a:gd name="connsiteY7-250" fmla="*/ 607824 h 2512824"/>
              <a:gd name="connsiteX8-251" fmla="*/ 622300 w 1657350"/>
              <a:gd name="connsiteY8-252" fmla="*/ 614174 h 2512824"/>
              <a:gd name="connsiteX9-253" fmla="*/ 622300 w 1657350"/>
              <a:gd name="connsiteY9-254" fmla="*/ 1776224 h 2512824"/>
              <a:gd name="connsiteX10-255" fmla="*/ 438150 w 1657350"/>
              <a:gd name="connsiteY10-256" fmla="*/ 2404874 h 2512824"/>
              <a:gd name="connsiteX11-257" fmla="*/ 279400 w 1657350"/>
              <a:gd name="connsiteY11-258" fmla="*/ 2512824 h 2512824"/>
              <a:gd name="connsiteX12-259" fmla="*/ 0 w 1657350"/>
              <a:gd name="connsiteY12-260" fmla="*/ 2347724 h 2512824"/>
              <a:gd name="connsiteX0-261" fmla="*/ 0 w 1657350"/>
              <a:gd name="connsiteY0-262" fmla="*/ 2347724 h 2512824"/>
              <a:gd name="connsiteX1-263" fmla="*/ 203200 w 1657350"/>
              <a:gd name="connsiteY1-264" fmla="*/ 2246124 h 2512824"/>
              <a:gd name="connsiteX2-265" fmla="*/ 355600 w 1657350"/>
              <a:gd name="connsiteY2-266" fmla="*/ 1973074 h 2512824"/>
              <a:gd name="connsiteX3-267" fmla="*/ 355600 w 1657350"/>
              <a:gd name="connsiteY3-268" fmla="*/ 582424 h 2512824"/>
              <a:gd name="connsiteX4-269" fmla="*/ 1651000 w 1657350"/>
              <a:gd name="connsiteY4-270" fmla="*/ 582424 h 2512824"/>
              <a:gd name="connsiteX5-271" fmla="*/ 1657350 w 1657350"/>
              <a:gd name="connsiteY5-272" fmla="*/ 1376174 h 2512824"/>
              <a:gd name="connsiteX6-273" fmla="*/ 1377950 w 1657350"/>
              <a:gd name="connsiteY6-274" fmla="*/ 1522224 h 2512824"/>
              <a:gd name="connsiteX7-275" fmla="*/ 1384300 w 1657350"/>
              <a:gd name="connsiteY7-276" fmla="*/ 607824 h 2512824"/>
              <a:gd name="connsiteX8-277" fmla="*/ 622300 w 1657350"/>
              <a:gd name="connsiteY8-278" fmla="*/ 614174 h 2512824"/>
              <a:gd name="connsiteX9-279" fmla="*/ 622300 w 1657350"/>
              <a:gd name="connsiteY9-280" fmla="*/ 1776224 h 2512824"/>
              <a:gd name="connsiteX10-281" fmla="*/ 438150 w 1657350"/>
              <a:gd name="connsiteY10-282" fmla="*/ 2404874 h 2512824"/>
              <a:gd name="connsiteX11-283" fmla="*/ 279400 w 1657350"/>
              <a:gd name="connsiteY11-284" fmla="*/ 2512824 h 2512824"/>
              <a:gd name="connsiteX12-285" fmla="*/ 0 w 1657350"/>
              <a:gd name="connsiteY12-286" fmla="*/ 2347724 h 2512824"/>
              <a:gd name="connsiteX0-287" fmla="*/ 0 w 1657350"/>
              <a:gd name="connsiteY0-288" fmla="*/ 2347724 h 2512824"/>
              <a:gd name="connsiteX1-289" fmla="*/ 203200 w 1657350"/>
              <a:gd name="connsiteY1-290" fmla="*/ 2246124 h 2512824"/>
              <a:gd name="connsiteX2-291" fmla="*/ 355600 w 1657350"/>
              <a:gd name="connsiteY2-292" fmla="*/ 1973074 h 2512824"/>
              <a:gd name="connsiteX3-293" fmla="*/ 355600 w 1657350"/>
              <a:gd name="connsiteY3-294" fmla="*/ 582424 h 2512824"/>
              <a:gd name="connsiteX4-295" fmla="*/ 1651000 w 1657350"/>
              <a:gd name="connsiteY4-296" fmla="*/ 582424 h 2512824"/>
              <a:gd name="connsiteX5-297" fmla="*/ 1657350 w 1657350"/>
              <a:gd name="connsiteY5-298" fmla="*/ 1376174 h 2512824"/>
              <a:gd name="connsiteX6-299" fmla="*/ 1377950 w 1657350"/>
              <a:gd name="connsiteY6-300" fmla="*/ 1522224 h 2512824"/>
              <a:gd name="connsiteX7-301" fmla="*/ 1384300 w 1657350"/>
              <a:gd name="connsiteY7-302" fmla="*/ 607824 h 2512824"/>
              <a:gd name="connsiteX8-303" fmla="*/ 622300 w 1657350"/>
              <a:gd name="connsiteY8-304" fmla="*/ 614174 h 2512824"/>
              <a:gd name="connsiteX9-305" fmla="*/ 622300 w 1657350"/>
              <a:gd name="connsiteY9-306" fmla="*/ 1776224 h 2512824"/>
              <a:gd name="connsiteX10-307" fmla="*/ 438150 w 1657350"/>
              <a:gd name="connsiteY10-308" fmla="*/ 2404874 h 2512824"/>
              <a:gd name="connsiteX11-309" fmla="*/ 279400 w 1657350"/>
              <a:gd name="connsiteY11-310" fmla="*/ 2512824 h 2512824"/>
              <a:gd name="connsiteX12-311" fmla="*/ 0 w 1657350"/>
              <a:gd name="connsiteY12-312" fmla="*/ 2347724 h 25128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57350" h="2512824">
                <a:moveTo>
                  <a:pt x="0" y="2347724"/>
                </a:moveTo>
                <a:lnTo>
                  <a:pt x="203200" y="2246124"/>
                </a:lnTo>
                <a:cubicBezTo>
                  <a:pt x="298450" y="2167807"/>
                  <a:pt x="339725" y="2108541"/>
                  <a:pt x="355600" y="1973074"/>
                </a:cubicBezTo>
                <a:lnTo>
                  <a:pt x="355600" y="582424"/>
                </a:lnTo>
                <a:cubicBezTo>
                  <a:pt x="349250" y="-116076"/>
                  <a:pt x="1581150" y="-268476"/>
                  <a:pt x="1651000" y="582424"/>
                </a:cubicBezTo>
                <a:cubicBezTo>
                  <a:pt x="1653117" y="847007"/>
                  <a:pt x="1655233" y="1111591"/>
                  <a:pt x="1657350" y="1376174"/>
                </a:cubicBezTo>
                <a:lnTo>
                  <a:pt x="1377950" y="1522224"/>
                </a:lnTo>
                <a:cubicBezTo>
                  <a:pt x="1380067" y="1217424"/>
                  <a:pt x="1382183" y="912624"/>
                  <a:pt x="1384300" y="607824"/>
                </a:cubicBezTo>
                <a:cubicBezTo>
                  <a:pt x="1371600" y="171791"/>
                  <a:pt x="673100" y="97707"/>
                  <a:pt x="622300" y="614174"/>
                </a:cubicBezTo>
                <a:lnTo>
                  <a:pt x="622300" y="1776224"/>
                </a:lnTo>
                <a:cubicBezTo>
                  <a:pt x="643467" y="2046099"/>
                  <a:pt x="591608" y="2281049"/>
                  <a:pt x="438150" y="2404874"/>
                </a:cubicBezTo>
                <a:lnTo>
                  <a:pt x="279400" y="2512824"/>
                </a:lnTo>
                <a:lnTo>
                  <a:pt x="0" y="2347724"/>
                </a:lnTo>
                <a:close/>
              </a:path>
            </a:pathLst>
          </a:custGeom>
          <a:solidFill>
            <a:srgbClr val="1D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462395" y="2751455"/>
            <a:ext cx="2599055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部门角色、日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报提交、任务分配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450613" y="4376054"/>
            <a:ext cx="2286090" cy="6756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SRP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学生作业任务提交，课件视频提前预习</a:t>
            </a:r>
            <a:endParaRPr 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93784" y="2784505"/>
            <a:ext cx="228609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LBS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外勤定位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外勤工单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差旅，签到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93784" y="4522625"/>
            <a:ext cx="2286090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FAG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问卷表单自动生成</a:t>
            </a:r>
            <a:endParaRPr 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88232" y="1313851"/>
            <a:ext cx="3764854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销售过程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回款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毛利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 descr="D:\Users\Ray\Downloads\delivery_96px_1125323_easyicon.ne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43209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Users\Ray\Downloads\near_me_96px_1125575_easyicon.n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06" y="2897000"/>
            <a:ext cx="387984" cy="38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Users\Ray\Downloads\sale_96px_1125696_easyicon.n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09120"/>
            <a:ext cx="390782" cy="39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Users\Ray\Downloads\voip_gateway_96px_1125867_easyicon.n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924944"/>
            <a:ext cx="355835" cy="35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Users\Ray\Downloads\user_male_96px_1125855_easyicon.n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132856"/>
            <a:ext cx="409583" cy="40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Users\Ray\Desktop\XTool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72" y="3600119"/>
            <a:ext cx="593537" cy="59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11560" y="533606"/>
            <a:ext cx="482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FAG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：表单自动生成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5295" y="508063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报名信息精确到时间、人物，让业务员轻松受益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1526540"/>
            <a:ext cx="8041640" cy="3221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箭头 2"/>
          <p:cNvSpPr/>
          <p:nvPr/>
        </p:nvSpPr>
        <p:spPr>
          <a:xfrm>
            <a:off x="1819274" y="3405192"/>
            <a:ext cx="1994015" cy="3452808"/>
          </a:xfrm>
          <a:custGeom>
            <a:avLst/>
            <a:gdLst>
              <a:gd name="connsiteX0" fmla="*/ 0 w 889635"/>
              <a:gd name="connsiteY0" fmla="*/ 376236 h 4051300"/>
              <a:gd name="connsiteX1" fmla="*/ 444818 w 889635"/>
              <a:gd name="connsiteY1" fmla="*/ 0 h 4051300"/>
              <a:gd name="connsiteX2" fmla="*/ 889635 w 889635"/>
              <a:gd name="connsiteY2" fmla="*/ 376236 h 4051300"/>
              <a:gd name="connsiteX3" fmla="*/ 751955 w 889635"/>
              <a:gd name="connsiteY3" fmla="*/ 376236 h 4051300"/>
              <a:gd name="connsiteX4" fmla="*/ 751955 w 889635"/>
              <a:gd name="connsiteY4" fmla="*/ 4051300 h 4051300"/>
              <a:gd name="connsiteX5" fmla="*/ 137680 w 889635"/>
              <a:gd name="connsiteY5" fmla="*/ 4051300 h 4051300"/>
              <a:gd name="connsiteX6" fmla="*/ 137680 w 889635"/>
              <a:gd name="connsiteY6" fmla="*/ 376236 h 4051300"/>
              <a:gd name="connsiteX7" fmla="*/ 0 w 889635"/>
              <a:gd name="connsiteY7" fmla="*/ 376236 h 4051300"/>
              <a:gd name="connsiteX0-1" fmla="*/ 0 w 1994015"/>
              <a:gd name="connsiteY0-2" fmla="*/ 376236 h 4066540"/>
              <a:gd name="connsiteX1-3" fmla="*/ 444818 w 1994015"/>
              <a:gd name="connsiteY1-4" fmla="*/ 0 h 4066540"/>
              <a:gd name="connsiteX2-5" fmla="*/ 889635 w 1994015"/>
              <a:gd name="connsiteY2-6" fmla="*/ 376236 h 4066540"/>
              <a:gd name="connsiteX3-7" fmla="*/ 751955 w 1994015"/>
              <a:gd name="connsiteY3-8" fmla="*/ 376236 h 4066540"/>
              <a:gd name="connsiteX4-9" fmla="*/ 1994015 w 1994015"/>
              <a:gd name="connsiteY4-10" fmla="*/ 4066540 h 4066540"/>
              <a:gd name="connsiteX5-11" fmla="*/ 137680 w 1994015"/>
              <a:gd name="connsiteY5-12" fmla="*/ 4051300 h 4066540"/>
              <a:gd name="connsiteX6-13" fmla="*/ 137680 w 1994015"/>
              <a:gd name="connsiteY6-14" fmla="*/ 376236 h 4066540"/>
              <a:gd name="connsiteX7-15" fmla="*/ 0 w 1994015"/>
              <a:gd name="connsiteY7-16" fmla="*/ 376236 h 4066540"/>
              <a:gd name="connsiteX0-17" fmla="*/ 0 w 1994015"/>
              <a:gd name="connsiteY0-18" fmla="*/ 376236 h 4066540"/>
              <a:gd name="connsiteX1-19" fmla="*/ 444818 w 1994015"/>
              <a:gd name="connsiteY1-20" fmla="*/ 0 h 4066540"/>
              <a:gd name="connsiteX2-21" fmla="*/ 889635 w 1994015"/>
              <a:gd name="connsiteY2-22" fmla="*/ 376236 h 4066540"/>
              <a:gd name="connsiteX3-23" fmla="*/ 751955 w 1994015"/>
              <a:gd name="connsiteY3-24" fmla="*/ 376236 h 4066540"/>
              <a:gd name="connsiteX4-25" fmla="*/ 1994015 w 1994015"/>
              <a:gd name="connsiteY4-26" fmla="*/ 4066540 h 4066540"/>
              <a:gd name="connsiteX5-27" fmla="*/ 1349260 w 1994015"/>
              <a:gd name="connsiteY5-28" fmla="*/ 4066540 h 4066540"/>
              <a:gd name="connsiteX6-29" fmla="*/ 137680 w 1994015"/>
              <a:gd name="connsiteY6-30" fmla="*/ 376236 h 4066540"/>
              <a:gd name="connsiteX7-31" fmla="*/ 0 w 1994015"/>
              <a:gd name="connsiteY7-32" fmla="*/ 376236 h 4066540"/>
              <a:gd name="connsiteX0-33" fmla="*/ 0 w 1994015"/>
              <a:gd name="connsiteY0-34" fmla="*/ 376236 h 4066540"/>
              <a:gd name="connsiteX1-35" fmla="*/ 444818 w 1994015"/>
              <a:gd name="connsiteY1-36" fmla="*/ 0 h 4066540"/>
              <a:gd name="connsiteX2-37" fmla="*/ 889635 w 1994015"/>
              <a:gd name="connsiteY2-38" fmla="*/ 376236 h 4066540"/>
              <a:gd name="connsiteX3-39" fmla="*/ 751955 w 1994015"/>
              <a:gd name="connsiteY3-40" fmla="*/ 376236 h 4066540"/>
              <a:gd name="connsiteX4-41" fmla="*/ 1994015 w 1994015"/>
              <a:gd name="connsiteY4-42" fmla="*/ 4066540 h 4066540"/>
              <a:gd name="connsiteX5-43" fmla="*/ 1349260 w 1994015"/>
              <a:gd name="connsiteY5-44" fmla="*/ 4066540 h 4066540"/>
              <a:gd name="connsiteX6-45" fmla="*/ 1057276 w 1994015"/>
              <a:gd name="connsiteY6-46" fmla="*/ 3177540 h 4066540"/>
              <a:gd name="connsiteX7-47" fmla="*/ 137680 w 1994015"/>
              <a:gd name="connsiteY7-48" fmla="*/ 376236 h 4066540"/>
              <a:gd name="connsiteX8" fmla="*/ 0 w 1994015"/>
              <a:gd name="connsiteY8" fmla="*/ 376236 h 4066540"/>
              <a:gd name="connsiteX0-49" fmla="*/ 0 w 1994015"/>
              <a:gd name="connsiteY0-50" fmla="*/ 376236 h 4066540"/>
              <a:gd name="connsiteX1-51" fmla="*/ 444818 w 1994015"/>
              <a:gd name="connsiteY1-52" fmla="*/ 0 h 4066540"/>
              <a:gd name="connsiteX2-53" fmla="*/ 889635 w 1994015"/>
              <a:gd name="connsiteY2-54" fmla="*/ 376236 h 4066540"/>
              <a:gd name="connsiteX3-55" fmla="*/ 751955 w 1994015"/>
              <a:gd name="connsiteY3-56" fmla="*/ 376236 h 4066540"/>
              <a:gd name="connsiteX4-57" fmla="*/ 1994015 w 1994015"/>
              <a:gd name="connsiteY4-58" fmla="*/ 4066540 h 4066540"/>
              <a:gd name="connsiteX5-59" fmla="*/ 1349260 w 1994015"/>
              <a:gd name="connsiteY5-60" fmla="*/ 4066540 h 4066540"/>
              <a:gd name="connsiteX6-61" fmla="*/ 1323976 w 1994015"/>
              <a:gd name="connsiteY6-62" fmla="*/ 3261360 h 4066540"/>
              <a:gd name="connsiteX7-63" fmla="*/ 137680 w 1994015"/>
              <a:gd name="connsiteY7-64" fmla="*/ 376236 h 4066540"/>
              <a:gd name="connsiteX8-65" fmla="*/ 0 w 1994015"/>
              <a:gd name="connsiteY8-66" fmla="*/ 376236 h 4066540"/>
              <a:gd name="connsiteX0-67" fmla="*/ 0 w 1994015"/>
              <a:gd name="connsiteY0-68" fmla="*/ 376236 h 4066540"/>
              <a:gd name="connsiteX1-69" fmla="*/ 444818 w 1994015"/>
              <a:gd name="connsiteY1-70" fmla="*/ 0 h 4066540"/>
              <a:gd name="connsiteX2-71" fmla="*/ 889635 w 1994015"/>
              <a:gd name="connsiteY2-72" fmla="*/ 376236 h 4066540"/>
              <a:gd name="connsiteX3-73" fmla="*/ 751955 w 1994015"/>
              <a:gd name="connsiteY3-74" fmla="*/ 376236 h 4066540"/>
              <a:gd name="connsiteX4-75" fmla="*/ 1666876 w 1994015"/>
              <a:gd name="connsiteY4-76" fmla="*/ 3124200 h 4066540"/>
              <a:gd name="connsiteX5-77" fmla="*/ 1994015 w 1994015"/>
              <a:gd name="connsiteY5-78" fmla="*/ 4066540 h 4066540"/>
              <a:gd name="connsiteX6-79" fmla="*/ 1349260 w 1994015"/>
              <a:gd name="connsiteY6-80" fmla="*/ 4066540 h 4066540"/>
              <a:gd name="connsiteX7-81" fmla="*/ 1323976 w 1994015"/>
              <a:gd name="connsiteY7-82" fmla="*/ 3261360 h 4066540"/>
              <a:gd name="connsiteX8-83" fmla="*/ 137680 w 1994015"/>
              <a:gd name="connsiteY8-84" fmla="*/ 376236 h 4066540"/>
              <a:gd name="connsiteX9" fmla="*/ 0 w 1994015"/>
              <a:gd name="connsiteY9" fmla="*/ 376236 h 4066540"/>
              <a:gd name="connsiteX0-85" fmla="*/ 0 w 1994015"/>
              <a:gd name="connsiteY0-86" fmla="*/ 376236 h 4066540"/>
              <a:gd name="connsiteX1-87" fmla="*/ 444818 w 1994015"/>
              <a:gd name="connsiteY1-88" fmla="*/ 0 h 4066540"/>
              <a:gd name="connsiteX2-89" fmla="*/ 889635 w 1994015"/>
              <a:gd name="connsiteY2-90" fmla="*/ 376236 h 4066540"/>
              <a:gd name="connsiteX3-91" fmla="*/ 751955 w 1994015"/>
              <a:gd name="connsiteY3-92" fmla="*/ 376236 h 4066540"/>
              <a:gd name="connsiteX4-93" fmla="*/ 1986916 w 1994015"/>
              <a:gd name="connsiteY4-94" fmla="*/ 3489960 h 4066540"/>
              <a:gd name="connsiteX5-95" fmla="*/ 1994015 w 1994015"/>
              <a:gd name="connsiteY5-96" fmla="*/ 4066540 h 4066540"/>
              <a:gd name="connsiteX6-97" fmla="*/ 1349260 w 1994015"/>
              <a:gd name="connsiteY6-98" fmla="*/ 4066540 h 4066540"/>
              <a:gd name="connsiteX7-99" fmla="*/ 1323976 w 1994015"/>
              <a:gd name="connsiteY7-100" fmla="*/ 3261360 h 4066540"/>
              <a:gd name="connsiteX8-101" fmla="*/ 137680 w 1994015"/>
              <a:gd name="connsiteY8-102" fmla="*/ 376236 h 4066540"/>
              <a:gd name="connsiteX9-103" fmla="*/ 0 w 1994015"/>
              <a:gd name="connsiteY9-104" fmla="*/ 376236 h 4066540"/>
              <a:gd name="connsiteX0-105" fmla="*/ 0 w 1994015"/>
              <a:gd name="connsiteY0-106" fmla="*/ 376236 h 4066540"/>
              <a:gd name="connsiteX1-107" fmla="*/ 444818 w 1994015"/>
              <a:gd name="connsiteY1-108" fmla="*/ 0 h 4066540"/>
              <a:gd name="connsiteX2-109" fmla="*/ 889635 w 1994015"/>
              <a:gd name="connsiteY2-110" fmla="*/ 376236 h 4066540"/>
              <a:gd name="connsiteX3-111" fmla="*/ 751955 w 1994015"/>
              <a:gd name="connsiteY3-112" fmla="*/ 376236 h 4066540"/>
              <a:gd name="connsiteX4-113" fmla="*/ 1986916 w 1994015"/>
              <a:gd name="connsiteY4-114" fmla="*/ 3489960 h 4066540"/>
              <a:gd name="connsiteX5-115" fmla="*/ 1994015 w 1994015"/>
              <a:gd name="connsiteY5-116" fmla="*/ 4066540 h 4066540"/>
              <a:gd name="connsiteX6-117" fmla="*/ 1349260 w 1994015"/>
              <a:gd name="connsiteY6-118" fmla="*/ 4066540 h 4066540"/>
              <a:gd name="connsiteX7-119" fmla="*/ 1323976 w 1994015"/>
              <a:gd name="connsiteY7-120" fmla="*/ 3261360 h 4066540"/>
              <a:gd name="connsiteX8-121" fmla="*/ 996316 w 1994015"/>
              <a:gd name="connsiteY8-122" fmla="*/ 2468880 h 4066540"/>
              <a:gd name="connsiteX9-123" fmla="*/ 137680 w 1994015"/>
              <a:gd name="connsiteY9-124" fmla="*/ 376236 h 4066540"/>
              <a:gd name="connsiteX10" fmla="*/ 0 w 1994015"/>
              <a:gd name="connsiteY10" fmla="*/ 376236 h 4066540"/>
              <a:gd name="connsiteX0-125" fmla="*/ 0 w 1994015"/>
              <a:gd name="connsiteY0-126" fmla="*/ 376236 h 4066540"/>
              <a:gd name="connsiteX1-127" fmla="*/ 444818 w 1994015"/>
              <a:gd name="connsiteY1-128" fmla="*/ 0 h 4066540"/>
              <a:gd name="connsiteX2-129" fmla="*/ 889635 w 1994015"/>
              <a:gd name="connsiteY2-130" fmla="*/ 376236 h 4066540"/>
              <a:gd name="connsiteX3-131" fmla="*/ 751955 w 1994015"/>
              <a:gd name="connsiteY3-132" fmla="*/ 376236 h 4066540"/>
              <a:gd name="connsiteX4-133" fmla="*/ 1986916 w 1994015"/>
              <a:gd name="connsiteY4-134" fmla="*/ 3489960 h 4066540"/>
              <a:gd name="connsiteX5-135" fmla="*/ 1994015 w 1994015"/>
              <a:gd name="connsiteY5-136" fmla="*/ 4066540 h 4066540"/>
              <a:gd name="connsiteX6-137" fmla="*/ 1349260 w 1994015"/>
              <a:gd name="connsiteY6-138" fmla="*/ 4066540 h 4066540"/>
              <a:gd name="connsiteX7-139" fmla="*/ 1323976 w 1994015"/>
              <a:gd name="connsiteY7-140" fmla="*/ 3261360 h 4066540"/>
              <a:gd name="connsiteX8-141" fmla="*/ 112396 w 1994015"/>
              <a:gd name="connsiteY8-142" fmla="*/ 2385060 h 4066540"/>
              <a:gd name="connsiteX9-143" fmla="*/ 137680 w 1994015"/>
              <a:gd name="connsiteY9-144" fmla="*/ 376236 h 4066540"/>
              <a:gd name="connsiteX10-145" fmla="*/ 0 w 1994015"/>
              <a:gd name="connsiteY10-146" fmla="*/ 376236 h 4066540"/>
              <a:gd name="connsiteX0-147" fmla="*/ 0 w 1994015"/>
              <a:gd name="connsiteY0-148" fmla="*/ 376236 h 4066540"/>
              <a:gd name="connsiteX1-149" fmla="*/ 444818 w 1994015"/>
              <a:gd name="connsiteY1-150" fmla="*/ 0 h 4066540"/>
              <a:gd name="connsiteX2-151" fmla="*/ 889635 w 1994015"/>
              <a:gd name="connsiteY2-152" fmla="*/ 376236 h 4066540"/>
              <a:gd name="connsiteX3-153" fmla="*/ 751955 w 1994015"/>
              <a:gd name="connsiteY3-154" fmla="*/ 376236 h 4066540"/>
              <a:gd name="connsiteX4-155" fmla="*/ 1499236 w 1994015"/>
              <a:gd name="connsiteY4-156" fmla="*/ 2270760 h 4066540"/>
              <a:gd name="connsiteX5-157" fmla="*/ 1986916 w 1994015"/>
              <a:gd name="connsiteY5-158" fmla="*/ 3489960 h 4066540"/>
              <a:gd name="connsiteX6-159" fmla="*/ 1994015 w 1994015"/>
              <a:gd name="connsiteY6-160" fmla="*/ 4066540 h 4066540"/>
              <a:gd name="connsiteX7-161" fmla="*/ 1349260 w 1994015"/>
              <a:gd name="connsiteY7-162" fmla="*/ 4066540 h 4066540"/>
              <a:gd name="connsiteX8-163" fmla="*/ 1323976 w 1994015"/>
              <a:gd name="connsiteY8-164" fmla="*/ 3261360 h 4066540"/>
              <a:gd name="connsiteX9-165" fmla="*/ 112396 w 1994015"/>
              <a:gd name="connsiteY9-166" fmla="*/ 2385060 h 4066540"/>
              <a:gd name="connsiteX10-167" fmla="*/ 137680 w 1994015"/>
              <a:gd name="connsiteY10-168" fmla="*/ 376236 h 4066540"/>
              <a:gd name="connsiteX11" fmla="*/ 0 w 1994015"/>
              <a:gd name="connsiteY11" fmla="*/ 376236 h 4066540"/>
              <a:gd name="connsiteX0-169" fmla="*/ 0 w 1994015"/>
              <a:gd name="connsiteY0-170" fmla="*/ 376236 h 4066540"/>
              <a:gd name="connsiteX1-171" fmla="*/ 444818 w 1994015"/>
              <a:gd name="connsiteY1-172" fmla="*/ 0 h 4066540"/>
              <a:gd name="connsiteX2-173" fmla="*/ 889635 w 1994015"/>
              <a:gd name="connsiteY2-174" fmla="*/ 376236 h 4066540"/>
              <a:gd name="connsiteX3-175" fmla="*/ 751955 w 1994015"/>
              <a:gd name="connsiteY3-176" fmla="*/ 376236 h 4066540"/>
              <a:gd name="connsiteX4-177" fmla="*/ 744856 w 1994015"/>
              <a:gd name="connsiteY4-178" fmla="*/ 2407920 h 4066540"/>
              <a:gd name="connsiteX5-179" fmla="*/ 1986916 w 1994015"/>
              <a:gd name="connsiteY5-180" fmla="*/ 3489960 h 4066540"/>
              <a:gd name="connsiteX6-181" fmla="*/ 1994015 w 1994015"/>
              <a:gd name="connsiteY6-182" fmla="*/ 4066540 h 4066540"/>
              <a:gd name="connsiteX7-183" fmla="*/ 1349260 w 1994015"/>
              <a:gd name="connsiteY7-184" fmla="*/ 4066540 h 4066540"/>
              <a:gd name="connsiteX8-185" fmla="*/ 1323976 w 1994015"/>
              <a:gd name="connsiteY8-186" fmla="*/ 3261360 h 4066540"/>
              <a:gd name="connsiteX9-187" fmla="*/ 112396 w 1994015"/>
              <a:gd name="connsiteY9-188" fmla="*/ 2385060 h 4066540"/>
              <a:gd name="connsiteX10-189" fmla="*/ 137680 w 1994015"/>
              <a:gd name="connsiteY10-190" fmla="*/ 376236 h 4066540"/>
              <a:gd name="connsiteX11-191" fmla="*/ 0 w 1994015"/>
              <a:gd name="connsiteY11-192" fmla="*/ 376236 h 4066540"/>
              <a:gd name="connsiteX0-193" fmla="*/ 0 w 1994015"/>
              <a:gd name="connsiteY0-194" fmla="*/ 376236 h 4066540"/>
              <a:gd name="connsiteX1-195" fmla="*/ 444818 w 1994015"/>
              <a:gd name="connsiteY1-196" fmla="*/ 0 h 4066540"/>
              <a:gd name="connsiteX2-197" fmla="*/ 889635 w 1994015"/>
              <a:gd name="connsiteY2-198" fmla="*/ 376236 h 4066540"/>
              <a:gd name="connsiteX3-199" fmla="*/ 751955 w 1994015"/>
              <a:gd name="connsiteY3-200" fmla="*/ 376236 h 4066540"/>
              <a:gd name="connsiteX4-201" fmla="*/ 744856 w 1994015"/>
              <a:gd name="connsiteY4-202" fmla="*/ 2407920 h 4066540"/>
              <a:gd name="connsiteX5-203" fmla="*/ 1986916 w 1994015"/>
              <a:gd name="connsiteY5-204" fmla="*/ 3489960 h 4066540"/>
              <a:gd name="connsiteX6-205" fmla="*/ 1994015 w 1994015"/>
              <a:gd name="connsiteY6-206" fmla="*/ 4066540 h 4066540"/>
              <a:gd name="connsiteX7-207" fmla="*/ 1349260 w 1994015"/>
              <a:gd name="connsiteY7-208" fmla="*/ 4066540 h 4066540"/>
              <a:gd name="connsiteX8-209" fmla="*/ 1323976 w 1994015"/>
              <a:gd name="connsiteY8-210" fmla="*/ 3261360 h 4066540"/>
              <a:gd name="connsiteX9-211" fmla="*/ 112396 w 1994015"/>
              <a:gd name="connsiteY9-212" fmla="*/ 2385060 h 4066540"/>
              <a:gd name="connsiteX10-213" fmla="*/ 137680 w 1994015"/>
              <a:gd name="connsiteY10-214" fmla="*/ 376236 h 4066540"/>
              <a:gd name="connsiteX11-215" fmla="*/ 0 w 1994015"/>
              <a:gd name="connsiteY11-216" fmla="*/ 376236 h 4066540"/>
              <a:gd name="connsiteX0-217" fmla="*/ 0 w 1994015"/>
              <a:gd name="connsiteY0-218" fmla="*/ 376236 h 4066540"/>
              <a:gd name="connsiteX1-219" fmla="*/ 444818 w 1994015"/>
              <a:gd name="connsiteY1-220" fmla="*/ 0 h 4066540"/>
              <a:gd name="connsiteX2-221" fmla="*/ 889635 w 1994015"/>
              <a:gd name="connsiteY2-222" fmla="*/ 376236 h 4066540"/>
              <a:gd name="connsiteX3-223" fmla="*/ 751955 w 1994015"/>
              <a:gd name="connsiteY3-224" fmla="*/ 376236 h 4066540"/>
              <a:gd name="connsiteX4-225" fmla="*/ 744856 w 1994015"/>
              <a:gd name="connsiteY4-226" fmla="*/ 2407920 h 4066540"/>
              <a:gd name="connsiteX5-227" fmla="*/ 1986916 w 1994015"/>
              <a:gd name="connsiteY5-228" fmla="*/ 3489960 h 4066540"/>
              <a:gd name="connsiteX6-229" fmla="*/ 1994015 w 1994015"/>
              <a:gd name="connsiteY6-230" fmla="*/ 4066540 h 4066540"/>
              <a:gd name="connsiteX7-231" fmla="*/ 1349260 w 1994015"/>
              <a:gd name="connsiteY7-232" fmla="*/ 4066540 h 4066540"/>
              <a:gd name="connsiteX8-233" fmla="*/ 1323976 w 1994015"/>
              <a:gd name="connsiteY8-234" fmla="*/ 3261360 h 4066540"/>
              <a:gd name="connsiteX9-235" fmla="*/ 112396 w 1994015"/>
              <a:gd name="connsiteY9-236" fmla="*/ 2385060 h 4066540"/>
              <a:gd name="connsiteX10-237" fmla="*/ 137680 w 1994015"/>
              <a:gd name="connsiteY10-238" fmla="*/ 376236 h 4066540"/>
              <a:gd name="connsiteX11-239" fmla="*/ 0 w 1994015"/>
              <a:gd name="connsiteY11-240" fmla="*/ 376236 h 4066540"/>
              <a:gd name="connsiteX0-241" fmla="*/ 0 w 1994015"/>
              <a:gd name="connsiteY0-242" fmla="*/ 376236 h 4066540"/>
              <a:gd name="connsiteX1-243" fmla="*/ 444818 w 1994015"/>
              <a:gd name="connsiteY1-244" fmla="*/ 0 h 4066540"/>
              <a:gd name="connsiteX2-245" fmla="*/ 889635 w 1994015"/>
              <a:gd name="connsiteY2-246" fmla="*/ 376236 h 4066540"/>
              <a:gd name="connsiteX3-247" fmla="*/ 751955 w 1994015"/>
              <a:gd name="connsiteY3-248" fmla="*/ 376236 h 4066540"/>
              <a:gd name="connsiteX4-249" fmla="*/ 744856 w 1994015"/>
              <a:gd name="connsiteY4-250" fmla="*/ 2407920 h 4066540"/>
              <a:gd name="connsiteX5-251" fmla="*/ 1986916 w 1994015"/>
              <a:gd name="connsiteY5-252" fmla="*/ 3489960 h 4066540"/>
              <a:gd name="connsiteX6-253" fmla="*/ 1994015 w 1994015"/>
              <a:gd name="connsiteY6-254" fmla="*/ 4066540 h 4066540"/>
              <a:gd name="connsiteX7-255" fmla="*/ 1349260 w 1994015"/>
              <a:gd name="connsiteY7-256" fmla="*/ 4066540 h 4066540"/>
              <a:gd name="connsiteX8-257" fmla="*/ 1323976 w 1994015"/>
              <a:gd name="connsiteY8-258" fmla="*/ 3261360 h 4066540"/>
              <a:gd name="connsiteX9-259" fmla="*/ 112396 w 1994015"/>
              <a:gd name="connsiteY9-260" fmla="*/ 2385060 h 4066540"/>
              <a:gd name="connsiteX10-261" fmla="*/ 137680 w 1994015"/>
              <a:gd name="connsiteY10-262" fmla="*/ 376236 h 4066540"/>
              <a:gd name="connsiteX11-263" fmla="*/ 0 w 1994015"/>
              <a:gd name="connsiteY11-264" fmla="*/ 376236 h 4066540"/>
              <a:gd name="connsiteX0-265" fmla="*/ 0 w 1994015"/>
              <a:gd name="connsiteY0-266" fmla="*/ 376236 h 4066540"/>
              <a:gd name="connsiteX1-267" fmla="*/ 444818 w 1994015"/>
              <a:gd name="connsiteY1-268" fmla="*/ 0 h 4066540"/>
              <a:gd name="connsiteX2-269" fmla="*/ 889635 w 1994015"/>
              <a:gd name="connsiteY2-270" fmla="*/ 376236 h 4066540"/>
              <a:gd name="connsiteX3-271" fmla="*/ 751955 w 1994015"/>
              <a:gd name="connsiteY3-272" fmla="*/ 376236 h 4066540"/>
              <a:gd name="connsiteX4-273" fmla="*/ 744856 w 1994015"/>
              <a:gd name="connsiteY4-274" fmla="*/ 2407920 h 4066540"/>
              <a:gd name="connsiteX5-275" fmla="*/ 1986916 w 1994015"/>
              <a:gd name="connsiteY5-276" fmla="*/ 3489960 h 4066540"/>
              <a:gd name="connsiteX6-277" fmla="*/ 1994015 w 1994015"/>
              <a:gd name="connsiteY6-278" fmla="*/ 4066540 h 4066540"/>
              <a:gd name="connsiteX7-279" fmla="*/ 1349260 w 1994015"/>
              <a:gd name="connsiteY7-280" fmla="*/ 4066540 h 4066540"/>
              <a:gd name="connsiteX8-281" fmla="*/ 1323976 w 1994015"/>
              <a:gd name="connsiteY8-282" fmla="*/ 3261360 h 4066540"/>
              <a:gd name="connsiteX9-283" fmla="*/ 112396 w 1994015"/>
              <a:gd name="connsiteY9-284" fmla="*/ 2385060 h 4066540"/>
              <a:gd name="connsiteX10-285" fmla="*/ 137680 w 1994015"/>
              <a:gd name="connsiteY10-286" fmla="*/ 376236 h 4066540"/>
              <a:gd name="connsiteX11-287" fmla="*/ 0 w 1994015"/>
              <a:gd name="connsiteY11-288" fmla="*/ 376236 h 4066540"/>
              <a:gd name="connsiteX0-289" fmla="*/ 0 w 1994015"/>
              <a:gd name="connsiteY0-290" fmla="*/ 376236 h 4066540"/>
              <a:gd name="connsiteX1-291" fmla="*/ 444818 w 1994015"/>
              <a:gd name="connsiteY1-292" fmla="*/ 0 h 4066540"/>
              <a:gd name="connsiteX2-293" fmla="*/ 889635 w 1994015"/>
              <a:gd name="connsiteY2-294" fmla="*/ 376236 h 4066540"/>
              <a:gd name="connsiteX3-295" fmla="*/ 751955 w 1994015"/>
              <a:gd name="connsiteY3-296" fmla="*/ 376236 h 4066540"/>
              <a:gd name="connsiteX4-297" fmla="*/ 744856 w 1994015"/>
              <a:gd name="connsiteY4-298" fmla="*/ 2407920 h 4066540"/>
              <a:gd name="connsiteX5-299" fmla="*/ 1986916 w 1994015"/>
              <a:gd name="connsiteY5-300" fmla="*/ 3489960 h 4066540"/>
              <a:gd name="connsiteX6-301" fmla="*/ 1994015 w 1994015"/>
              <a:gd name="connsiteY6-302" fmla="*/ 4066540 h 4066540"/>
              <a:gd name="connsiteX7-303" fmla="*/ 1349260 w 1994015"/>
              <a:gd name="connsiteY7-304" fmla="*/ 4066540 h 4066540"/>
              <a:gd name="connsiteX8-305" fmla="*/ 1323976 w 1994015"/>
              <a:gd name="connsiteY8-306" fmla="*/ 3261360 h 4066540"/>
              <a:gd name="connsiteX9-307" fmla="*/ 112396 w 1994015"/>
              <a:gd name="connsiteY9-308" fmla="*/ 2385060 h 4066540"/>
              <a:gd name="connsiteX10-309" fmla="*/ 137680 w 1994015"/>
              <a:gd name="connsiteY10-310" fmla="*/ 376236 h 4066540"/>
              <a:gd name="connsiteX11-311" fmla="*/ 0 w 1994015"/>
              <a:gd name="connsiteY11-312" fmla="*/ 376236 h 4066540"/>
              <a:gd name="connsiteX0-313" fmla="*/ 0 w 1994015"/>
              <a:gd name="connsiteY0-314" fmla="*/ 376236 h 4066540"/>
              <a:gd name="connsiteX1-315" fmla="*/ 444818 w 1994015"/>
              <a:gd name="connsiteY1-316" fmla="*/ 0 h 4066540"/>
              <a:gd name="connsiteX2-317" fmla="*/ 889635 w 1994015"/>
              <a:gd name="connsiteY2-318" fmla="*/ 376236 h 4066540"/>
              <a:gd name="connsiteX3-319" fmla="*/ 751955 w 1994015"/>
              <a:gd name="connsiteY3-320" fmla="*/ 376236 h 4066540"/>
              <a:gd name="connsiteX4-321" fmla="*/ 744856 w 1994015"/>
              <a:gd name="connsiteY4-322" fmla="*/ 2407920 h 4066540"/>
              <a:gd name="connsiteX5-323" fmla="*/ 1986916 w 1994015"/>
              <a:gd name="connsiteY5-324" fmla="*/ 3489960 h 4066540"/>
              <a:gd name="connsiteX6-325" fmla="*/ 1994015 w 1994015"/>
              <a:gd name="connsiteY6-326" fmla="*/ 4066540 h 4066540"/>
              <a:gd name="connsiteX7-327" fmla="*/ 1349260 w 1994015"/>
              <a:gd name="connsiteY7-328" fmla="*/ 4066540 h 4066540"/>
              <a:gd name="connsiteX8-329" fmla="*/ 1323976 w 1994015"/>
              <a:gd name="connsiteY8-330" fmla="*/ 3261360 h 4066540"/>
              <a:gd name="connsiteX9-331" fmla="*/ 112396 w 1994015"/>
              <a:gd name="connsiteY9-332" fmla="*/ 2385060 h 4066540"/>
              <a:gd name="connsiteX10-333" fmla="*/ 137680 w 1994015"/>
              <a:gd name="connsiteY10-334" fmla="*/ 376236 h 4066540"/>
              <a:gd name="connsiteX11-335" fmla="*/ 0 w 1994015"/>
              <a:gd name="connsiteY11-336" fmla="*/ 376236 h 40665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65" y="connsiteY8-66"/>
              </a:cxn>
              <a:cxn ang="0">
                <a:pos x="connsiteX9-103" y="connsiteY9-104"/>
              </a:cxn>
              <a:cxn ang="0">
                <a:pos x="connsiteX10-145" y="connsiteY10-146"/>
              </a:cxn>
              <a:cxn ang="0">
                <a:pos x="connsiteX11-191" y="connsiteY11-192"/>
              </a:cxn>
            </a:cxnLst>
            <a:rect l="l" t="t" r="r" b="b"/>
            <a:pathLst>
              <a:path w="1994015" h="4066540">
                <a:moveTo>
                  <a:pt x="0" y="376236"/>
                </a:moveTo>
                <a:lnTo>
                  <a:pt x="444818" y="0"/>
                </a:lnTo>
                <a:lnTo>
                  <a:pt x="889635" y="376236"/>
                </a:lnTo>
                <a:lnTo>
                  <a:pt x="751955" y="376236"/>
                </a:lnTo>
                <a:cubicBezTo>
                  <a:pt x="749589" y="1053464"/>
                  <a:pt x="747222" y="1730692"/>
                  <a:pt x="744856" y="2407920"/>
                </a:cubicBezTo>
                <a:cubicBezTo>
                  <a:pt x="755016" y="2692400"/>
                  <a:pt x="2045336" y="2595880"/>
                  <a:pt x="1986916" y="3489960"/>
                </a:cubicBezTo>
                <a:cubicBezTo>
                  <a:pt x="1989282" y="3682153"/>
                  <a:pt x="1991649" y="3874347"/>
                  <a:pt x="1994015" y="4066540"/>
                </a:cubicBezTo>
                <a:lnTo>
                  <a:pt x="1349260" y="4066540"/>
                </a:lnTo>
                <a:lnTo>
                  <a:pt x="1323976" y="3261360"/>
                </a:lnTo>
                <a:cubicBezTo>
                  <a:pt x="1148716" y="2816860"/>
                  <a:pt x="89536" y="3149600"/>
                  <a:pt x="112396" y="2385060"/>
                </a:cubicBezTo>
                <a:lnTo>
                  <a:pt x="137680" y="376236"/>
                </a:lnTo>
                <a:lnTo>
                  <a:pt x="0" y="376236"/>
                </a:lnTo>
                <a:close/>
              </a:path>
            </a:pathLst>
          </a:custGeom>
          <a:gradFill>
            <a:gsLst>
              <a:gs pos="53000">
                <a:srgbClr val="F2C12E"/>
              </a:gs>
              <a:gs pos="81000">
                <a:schemeClr val="accent4">
                  <a:lumMod val="75000"/>
                </a:schemeClr>
              </a:gs>
              <a:gs pos="61000">
                <a:schemeClr val="accent4">
                  <a:lumMod val="75000"/>
                </a:schemeClr>
              </a:gs>
              <a:gs pos="89000">
                <a:srgbClr val="F2C1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上箭头 3"/>
          <p:cNvSpPr/>
          <p:nvPr/>
        </p:nvSpPr>
        <p:spPr>
          <a:xfrm>
            <a:off x="2713752" y="2082800"/>
            <a:ext cx="1761605" cy="4775200"/>
          </a:xfrm>
          <a:custGeom>
            <a:avLst/>
            <a:gdLst>
              <a:gd name="connsiteX0" fmla="*/ 0 w 889635"/>
              <a:gd name="connsiteY0" fmla="*/ 376236 h 4597400"/>
              <a:gd name="connsiteX1" fmla="*/ 444818 w 889635"/>
              <a:gd name="connsiteY1" fmla="*/ 0 h 4597400"/>
              <a:gd name="connsiteX2" fmla="*/ 889635 w 889635"/>
              <a:gd name="connsiteY2" fmla="*/ 376236 h 4597400"/>
              <a:gd name="connsiteX3" fmla="*/ 751955 w 889635"/>
              <a:gd name="connsiteY3" fmla="*/ 376236 h 4597400"/>
              <a:gd name="connsiteX4" fmla="*/ 751955 w 889635"/>
              <a:gd name="connsiteY4" fmla="*/ 4597400 h 4597400"/>
              <a:gd name="connsiteX5" fmla="*/ 137680 w 889635"/>
              <a:gd name="connsiteY5" fmla="*/ 4597400 h 4597400"/>
              <a:gd name="connsiteX6" fmla="*/ 137680 w 889635"/>
              <a:gd name="connsiteY6" fmla="*/ 376236 h 4597400"/>
              <a:gd name="connsiteX7" fmla="*/ 0 w 889635"/>
              <a:gd name="connsiteY7" fmla="*/ 376236 h 4597400"/>
              <a:gd name="connsiteX0-1" fmla="*/ 0 w 1761605"/>
              <a:gd name="connsiteY0-2" fmla="*/ 376236 h 4616450"/>
              <a:gd name="connsiteX1-3" fmla="*/ 444818 w 1761605"/>
              <a:gd name="connsiteY1-4" fmla="*/ 0 h 4616450"/>
              <a:gd name="connsiteX2-5" fmla="*/ 889635 w 1761605"/>
              <a:gd name="connsiteY2-6" fmla="*/ 376236 h 4616450"/>
              <a:gd name="connsiteX3-7" fmla="*/ 751955 w 1761605"/>
              <a:gd name="connsiteY3-8" fmla="*/ 376236 h 4616450"/>
              <a:gd name="connsiteX4-9" fmla="*/ 1761605 w 1761605"/>
              <a:gd name="connsiteY4-10" fmla="*/ 4616450 h 4616450"/>
              <a:gd name="connsiteX5-11" fmla="*/ 137680 w 1761605"/>
              <a:gd name="connsiteY5-12" fmla="*/ 4597400 h 4616450"/>
              <a:gd name="connsiteX6-13" fmla="*/ 137680 w 1761605"/>
              <a:gd name="connsiteY6-14" fmla="*/ 376236 h 4616450"/>
              <a:gd name="connsiteX7-15" fmla="*/ 0 w 1761605"/>
              <a:gd name="connsiteY7-16" fmla="*/ 376236 h 4616450"/>
              <a:gd name="connsiteX0-17" fmla="*/ 0 w 1761605"/>
              <a:gd name="connsiteY0-18" fmla="*/ 376236 h 4616450"/>
              <a:gd name="connsiteX1-19" fmla="*/ 444818 w 1761605"/>
              <a:gd name="connsiteY1-20" fmla="*/ 0 h 4616450"/>
              <a:gd name="connsiteX2-21" fmla="*/ 889635 w 1761605"/>
              <a:gd name="connsiteY2-22" fmla="*/ 376236 h 4616450"/>
              <a:gd name="connsiteX3-23" fmla="*/ 751955 w 1761605"/>
              <a:gd name="connsiteY3-24" fmla="*/ 376236 h 4616450"/>
              <a:gd name="connsiteX4-25" fmla="*/ 1761605 w 1761605"/>
              <a:gd name="connsiteY4-26" fmla="*/ 4616450 h 4616450"/>
              <a:gd name="connsiteX5-27" fmla="*/ 1099705 w 1761605"/>
              <a:gd name="connsiteY5-28" fmla="*/ 4616450 h 4616450"/>
              <a:gd name="connsiteX6-29" fmla="*/ 137680 w 1761605"/>
              <a:gd name="connsiteY6-30" fmla="*/ 376236 h 4616450"/>
              <a:gd name="connsiteX7-31" fmla="*/ 0 w 1761605"/>
              <a:gd name="connsiteY7-32" fmla="*/ 376236 h 4616450"/>
              <a:gd name="connsiteX0-33" fmla="*/ 0 w 1761605"/>
              <a:gd name="connsiteY0-34" fmla="*/ 376236 h 4616450"/>
              <a:gd name="connsiteX1-35" fmla="*/ 444818 w 1761605"/>
              <a:gd name="connsiteY1-36" fmla="*/ 0 h 4616450"/>
              <a:gd name="connsiteX2-37" fmla="*/ 889635 w 1761605"/>
              <a:gd name="connsiteY2-38" fmla="*/ 376236 h 4616450"/>
              <a:gd name="connsiteX3-39" fmla="*/ 751955 w 1761605"/>
              <a:gd name="connsiteY3-40" fmla="*/ 376236 h 4616450"/>
              <a:gd name="connsiteX4-41" fmla="*/ 1220073 w 1761605"/>
              <a:gd name="connsiteY4-42" fmla="*/ 2365375 h 4616450"/>
              <a:gd name="connsiteX5-43" fmla="*/ 1761605 w 1761605"/>
              <a:gd name="connsiteY5-44" fmla="*/ 4616450 h 4616450"/>
              <a:gd name="connsiteX6-45" fmla="*/ 1099705 w 1761605"/>
              <a:gd name="connsiteY6-46" fmla="*/ 4616450 h 4616450"/>
              <a:gd name="connsiteX7-47" fmla="*/ 137680 w 1761605"/>
              <a:gd name="connsiteY7-48" fmla="*/ 376236 h 4616450"/>
              <a:gd name="connsiteX8" fmla="*/ 0 w 1761605"/>
              <a:gd name="connsiteY8" fmla="*/ 376236 h 4616450"/>
              <a:gd name="connsiteX0-49" fmla="*/ 0 w 1761605"/>
              <a:gd name="connsiteY0-50" fmla="*/ 376236 h 4616450"/>
              <a:gd name="connsiteX1-51" fmla="*/ 444818 w 1761605"/>
              <a:gd name="connsiteY1-52" fmla="*/ 0 h 4616450"/>
              <a:gd name="connsiteX2-53" fmla="*/ 889635 w 1761605"/>
              <a:gd name="connsiteY2-54" fmla="*/ 376236 h 4616450"/>
              <a:gd name="connsiteX3-55" fmla="*/ 751955 w 1761605"/>
              <a:gd name="connsiteY3-56" fmla="*/ 376236 h 4616450"/>
              <a:gd name="connsiteX4-57" fmla="*/ 781923 w 1761605"/>
              <a:gd name="connsiteY4-58" fmla="*/ 2346325 h 4616450"/>
              <a:gd name="connsiteX5-59" fmla="*/ 1761605 w 1761605"/>
              <a:gd name="connsiteY5-60" fmla="*/ 4616450 h 4616450"/>
              <a:gd name="connsiteX6-61" fmla="*/ 1099705 w 1761605"/>
              <a:gd name="connsiteY6-62" fmla="*/ 4616450 h 4616450"/>
              <a:gd name="connsiteX7-63" fmla="*/ 137680 w 1761605"/>
              <a:gd name="connsiteY7-64" fmla="*/ 376236 h 4616450"/>
              <a:gd name="connsiteX8-65" fmla="*/ 0 w 1761605"/>
              <a:gd name="connsiteY8-66" fmla="*/ 376236 h 4616450"/>
              <a:gd name="connsiteX0-67" fmla="*/ 0 w 1761605"/>
              <a:gd name="connsiteY0-68" fmla="*/ 376236 h 4616450"/>
              <a:gd name="connsiteX1-69" fmla="*/ 444818 w 1761605"/>
              <a:gd name="connsiteY1-70" fmla="*/ 0 h 4616450"/>
              <a:gd name="connsiteX2-71" fmla="*/ 889635 w 1761605"/>
              <a:gd name="connsiteY2-72" fmla="*/ 376236 h 4616450"/>
              <a:gd name="connsiteX3-73" fmla="*/ 751955 w 1761605"/>
              <a:gd name="connsiteY3-74" fmla="*/ 376236 h 4616450"/>
              <a:gd name="connsiteX4-75" fmla="*/ 781923 w 1761605"/>
              <a:gd name="connsiteY4-76" fmla="*/ 2346325 h 4616450"/>
              <a:gd name="connsiteX5-77" fmla="*/ 1761605 w 1761605"/>
              <a:gd name="connsiteY5-78" fmla="*/ 4616450 h 4616450"/>
              <a:gd name="connsiteX6-79" fmla="*/ 1099705 w 1761605"/>
              <a:gd name="connsiteY6-80" fmla="*/ 4616450 h 4616450"/>
              <a:gd name="connsiteX7-81" fmla="*/ 572373 w 1761605"/>
              <a:gd name="connsiteY7-82" fmla="*/ 2241550 h 4616450"/>
              <a:gd name="connsiteX8-83" fmla="*/ 137680 w 1761605"/>
              <a:gd name="connsiteY8-84" fmla="*/ 376236 h 4616450"/>
              <a:gd name="connsiteX9" fmla="*/ 0 w 1761605"/>
              <a:gd name="connsiteY9" fmla="*/ 376236 h 4616450"/>
              <a:gd name="connsiteX0-85" fmla="*/ 0 w 1761605"/>
              <a:gd name="connsiteY0-86" fmla="*/ 376236 h 4616450"/>
              <a:gd name="connsiteX1-87" fmla="*/ 444818 w 1761605"/>
              <a:gd name="connsiteY1-88" fmla="*/ 0 h 4616450"/>
              <a:gd name="connsiteX2-89" fmla="*/ 889635 w 1761605"/>
              <a:gd name="connsiteY2-90" fmla="*/ 376236 h 4616450"/>
              <a:gd name="connsiteX3-91" fmla="*/ 751955 w 1761605"/>
              <a:gd name="connsiteY3-92" fmla="*/ 376236 h 4616450"/>
              <a:gd name="connsiteX4-93" fmla="*/ 781923 w 1761605"/>
              <a:gd name="connsiteY4-94" fmla="*/ 2346325 h 4616450"/>
              <a:gd name="connsiteX5-95" fmla="*/ 1761605 w 1761605"/>
              <a:gd name="connsiteY5-96" fmla="*/ 4616450 h 4616450"/>
              <a:gd name="connsiteX6-97" fmla="*/ 1099705 w 1761605"/>
              <a:gd name="connsiteY6-98" fmla="*/ 4616450 h 4616450"/>
              <a:gd name="connsiteX7-99" fmla="*/ 124698 w 1761605"/>
              <a:gd name="connsiteY7-100" fmla="*/ 2184400 h 4616450"/>
              <a:gd name="connsiteX8-101" fmla="*/ 137680 w 1761605"/>
              <a:gd name="connsiteY8-102" fmla="*/ 376236 h 4616450"/>
              <a:gd name="connsiteX9-103" fmla="*/ 0 w 1761605"/>
              <a:gd name="connsiteY9-104" fmla="*/ 376236 h 4616450"/>
              <a:gd name="connsiteX0-105" fmla="*/ 0 w 1761605"/>
              <a:gd name="connsiteY0-106" fmla="*/ 376236 h 4616450"/>
              <a:gd name="connsiteX1-107" fmla="*/ 444818 w 1761605"/>
              <a:gd name="connsiteY1-108" fmla="*/ 0 h 4616450"/>
              <a:gd name="connsiteX2-109" fmla="*/ 889635 w 1761605"/>
              <a:gd name="connsiteY2-110" fmla="*/ 376236 h 4616450"/>
              <a:gd name="connsiteX3-111" fmla="*/ 751955 w 1761605"/>
              <a:gd name="connsiteY3-112" fmla="*/ 376236 h 4616450"/>
              <a:gd name="connsiteX4-113" fmla="*/ 781923 w 1761605"/>
              <a:gd name="connsiteY4-114" fmla="*/ 2346325 h 4616450"/>
              <a:gd name="connsiteX5-115" fmla="*/ 1115298 w 1761605"/>
              <a:gd name="connsiteY5-116" fmla="*/ 3146425 h 4616450"/>
              <a:gd name="connsiteX6-117" fmla="*/ 1761605 w 1761605"/>
              <a:gd name="connsiteY6-118" fmla="*/ 4616450 h 4616450"/>
              <a:gd name="connsiteX7-119" fmla="*/ 1099705 w 1761605"/>
              <a:gd name="connsiteY7-120" fmla="*/ 4616450 h 4616450"/>
              <a:gd name="connsiteX8-121" fmla="*/ 124698 w 1761605"/>
              <a:gd name="connsiteY8-122" fmla="*/ 2184400 h 4616450"/>
              <a:gd name="connsiteX9-123" fmla="*/ 137680 w 1761605"/>
              <a:gd name="connsiteY9-124" fmla="*/ 376236 h 4616450"/>
              <a:gd name="connsiteX10" fmla="*/ 0 w 1761605"/>
              <a:gd name="connsiteY10" fmla="*/ 376236 h 4616450"/>
              <a:gd name="connsiteX0-125" fmla="*/ 0 w 1761605"/>
              <a:gd name="connsiteY0-126" fmla="*/ 376236 h 4616450"/>
              <a:gd name="connsiteX1-127" fmla="*/ 444818 w 1761605"/>
              <a:gd name="connsiteY1-128" fmla="*/ 0 h 4616450"/>
              <a:gd name="connsiteX2-129" fmla="*/ 889635 w 1761605"/>
              <a:gd name="connsiteY2-130" fmla="*/ 376236 h 4616450"/>
              <a:gd name="connsiteX3-131" fmla="*/ 751955 w 1761605"/>
              <a:gd name="connsiteY3-132" fmla="*/ 376236 h 4616450"/>
              <a:gd name="connsiteX4-133" fmla="*/ 781923 w 1761605"/>
              <a:gd name="connsiteY4-134" fmla="*/ 2346325 h 4616450"/>
              <a:gd name="connsiteX5-135" fmla="*/ 1753473 w 1761605"/>
              <a:gd name="connsiteY5-136" fmla="*/ 3232150 h 4616450"/>
              <a:gd name="connsiteX6-137" fmla="*/ 1761605 w 1761605"/>
              <a:gd name="connsiteY6-138" fmla="*/ 4616450 h 4616450"/>
              <a:gd name="connsiteX7-139" fmla="*/ 1099705 w 1761605"/>
              <a:gd name="connsiteY7-140" fmla="*/ 4616450 h 4616450"/>
              <a:gd name="connsiteX8-141" fmla="*/ 124698 w 1761605"/>
              <a:gd name="connsiteY8-142" fmla="*/ 2184400 h 4616450"/>
              <a:gd name="connsiteX9-143" fmla="*/ 137680 w 1761605"/>
              <a:gd name="connsiteY9-144" fmla="*/ 376236 h 4616450"/>
              <a:gd name="connsiteX10-145" fmla="*/ 0 w 1761605"/>
              <a:gd name="connsiteY10-146" fmla="*/ 376236 h 4616450"/>
              <a:gd name="connsiteX0-147" fmla="*/ 0 w 1761605"/>
              <a:gd name="connsiteY0-148" fmla="*/ 376236 h 4616450"/>
              <a:gd name="connsiteX1-149" fmla="*/ 444818 w 1761605"/>
              <a:gd name="connsiteY1-150" fmla="*/ 0 h 4616450"/>
              <a:gd name="connsiteX2-151" fmla="*/ 889635 w 1761605"/>
              <a:gd name="connsiteY2-152" fmla="*/ 376236 h 4616450"/>
              <a:gd name="connsiteX3-153" fmla="*/ 751955 w 1761605"/>
              <a:gd name="connsiteY3-154" fmla="*/ 376236 h 4616450"/>
              <a:gd name="connsiteX4-155" fmla="*/ 781923 w 1761605"/>
              <a:gd name="connsiteY4-156" fmla="*/ 2346325 h 4616450"/>
              <a:gd name="connsiteX5-157" fmla="*/ 1753473 w 1761605"/>
              <a:gd name="connsiteY5-158" fmla="*/ 3232150 h 4616450"/>
              <a:gd name="connsiteX6-159" fmla="*/ 1761605 w 1761605"/>
              <a:gd name="connsiteY6-160" fmla="*/ 4616450 h 4616450"/>
              <a:gd name="connsiteX7-161" fmla="*/ 1099705 w 1761605"/>
              <a:gd name="connsiteY7-162" fmla="*/ 4616450 h 4616450"/>
              <a:gd name="connsiteX8-163" fmla="*/ 543798 w 1761605"/>
              <a:gd name="connsiteY8-164" fmla="*/ 3213100 h 4616450"/>
              <a:gd name="connsiteX9-165" fmla="*/ 124698 w 1761605"/>
              <a:gd name="connsiteY9-166" fmla="*/ 2184400 h 4616450"/>
              <a:gd name="connsiteX10-167" fmla="*/ 137680 w 1761605"/>
              <a:gd name="connsiteY10-168" fmla="*/ 376236 h 4616450"/>
              <a:gd name="connsiteX11" fmla="*/ 0 w 1761605"/>
              <a:gd name="connsiteY11" fmla="*/ 376236 h 4616450"/>
              <a:gd name="connsiteX0-169" fmla="*/ 0 w 1761605"/>
              <a:gd name="connsiteY0-170" fmla="*/ 376236 h 4616450"/>
              <a:gd name="connsiteX1-171" fmla="*/ 444818 w 1761605"/>
              <a:gd name="connsiteY1-172" fmla="*/ 0 h 4616450"/>
              <a:gd name="connsiteX2-173" fmla="*/ 889635 w 1761605"/>
              <a:gd name="connsiteY2-174" fmla="*/ 376236 h 4616450"/>
              <a:gd name="connsiteX3-175" fmla="*/ 751955 w 1761605"/>
              <a:gd name="connsiteY3-176" fmla="*/ 376236 h 4616450"/>
              <a:gd name="connsiteX4-177" fmla="*/ 781923 w 1761605"/>
              <a:gd name="connsiteY4-178" fmla="*/ 2346325 h 4616450"/>
              <a:gd name="connsiteX5-179" fmla="*/ 1753473 w 1761605"/>
              <a:gd name="connsiteY5-180" fmla="*/ 3232150 h 4616450"/>
              <a:gd name="connsiteX6-181" fmla="*/ 1761605 w 1761605"/>
              <a:gd name="connsiteY6-182" fmla="*/ 4616450 h 4616450"/>
              <a:gd name="connsiteX7-183" fmla="*/ 1099705 w 1761605"/>
              <a:gd name="connsiteY7-184" fmla="*/ 4616450 h 4616450"/>
              <a:gd name="connsiteX8-185" fmla="*/ 1096248 w 1761605"/>
              <a:gd name="connsiteY8-186" fmla="*/ 3108325 h 4616450"/>
              <a:gd name="connsiteX9-187" fmla="*/ 124698 w 1761605"/>
              <a:gd name="connsiteY9-188" fmla="*/ 2184400 h 4616450"/>
              <a:gd name="connsiteX10-189" fmla="*/ 137680 w 1761605"/>
              <a:gd name="connsiteY10-190" fmla="*/ 376236 h 4616450"/>
              <a:gd name="connsiteX11-191" fmla="*/ 0 w 1761605"/>
              <a:gd name="connsiteY11-192" fmla="*/ 376236 h 4616450"/>
              <a:gd name="connsiteX0-193" fmla="*/ 0 w 1761605"/>
              <a:gd name="connsiteY0-194" fmla="*/ 376236 h 4616450"/>
              <a:gd name="connsiteX1-195" fmla="*/ 444818 w 1761605"/>
              <a:gd name="connsiteY1-196" fmla="*/ 0 h 4616450"/>
              <a:gd name="connsiteX2-197" fmla="*/ 889635 w 1761605"/>
              <a:gd name="connsiteY2-198" fmla="*/ 376236 h 4616450"/>
              <a:gd name="connsiteX3-199" fmla="*/ 751955 w 1761605"/>
              <a:gd name="connsiteY3-200" fmla="*/ 376236 h 4616450"/>
              <a:gd name="connsiteX4-201" fmla="*/ 781923 w 1761605"/>
              <a:gd name="connsiteY4-202" fmla="*/ 2346325 h 4616450"/>
              <a:gd name="connsiteX5-203" fmla="*/ 1753473 w 1761605"/>
              <a:gd name="connsiteY5-204" fmla="*/ 3232150 h 4616450"/>
              <a:gd name="connsiteX6-205" fmla="*/ 1761605 w 1761605"/>
              <a:gd name="connsiteY6-206" fmla="*/ 4616450 h 4616450"/>
              <a:gd name="connsiteX7-207" fmla="*/ 1099705 w 1761605"/>
              <a:gd name="connsiteY7-208" fmla="*/ 4616450 h 4616450"/>
              <a:gd name="connsiteX8-209" fmla="*/ 1096248 w 1761605"/>
              <a:gd name="connsiteY8-210" fmla="*/ 3108325 h 4616450"/>
              <a:gd name="connsiteX9-211" fmla="*/ 124698 w 1761605"/>
              <a:gd name="connsiteY9-212" fmla="*/ 2184400 h 4616450"/>
              <a:gd name="connsiteX10-213" fmla="*/ 137680 w 1761605"/>
              <a:gd name="connsiteY10-214" fmla="*/ 376236 h 4616450"/>
              <a:gd name="connsiteX11-215" fmla="*/ 0 w 1761605"/>
              <a:gd name="connsiteY11-216" fmla="*/ 376236 h 4616450"/>
              <a:gd name="connsiteX0-217" fmla="*/ 0 w 1761605"/>
              <a:gd name="connsiteY0-218" fmla="*/ 376236 h 4616450"/>
              <a:gd name="connsiteX1-219" fmla="*/ 444818 w 1761605"/>
              <a:gd name="connsiteY1-220" fmla="*/ 0 h 4616450"/>
              <a:gd name="connsiteX2-221" fmla="*/ 889635 w 1761605"/>
              <a:gd name="connsiteY2-222" fmla="*/ 376236 h 4616450"/>
              <a:gd name="connsiteX3-223" fmla="*/ 751955 w 1761605"/>
              <a:gd name="connsiteY3-224" fmla="*/ 376236 h 4616450"/>
              <a:gd name="connsiteX4-225" fmla="*/ 781923 w 1761605"/>
              <a:gd name="connsiteY4-226" fmla="*/ 2346325 h 4616450"/>
              <a:gd name="connsiteX5-227" fmla="*/ 1753473 w 1761605"/>
              <a:gd name="connsiteY5-228" fmla="*/ 3232150 h 4616450"/>
              <a:gd name="connsiteX6-229" fmla="*/ 1761605 w 1761605"/>
              <a:gd name="connsiteY6-230" fmla="*/ 4616450 h 4616450"/>
              <a:gd name="connsiteX7-231" fmla="*/ 1099705 w 1761605"/>
              <a:gd name="connsiteY7-232" fmla="*/ 4616450 h 4616450"/>
              <a:gd name="connsiteX8-233" fmla="*/ 1096248 w 1761605"/>
              <a:gd name="connsiteY8-234" fmla="*/ 3108325 h 4616450"/>
              <a:gd name="connsiteX9-235" fmla="*/ 124698 w 1761605"/>
              <a:gd name="connsiteY9-236" fmla="*/ 2184400 h 4616450"/>
              <a:gd name="connsiteX10-237" fmla="*/ 137680 w 1761605"/>
              <a:gd name="connsiteY10-238" fmla="*/ 376236 h 4616450"/>
              <a:gd name="connsiteX11-239" fmla="*/ 0 w 1761605"/>
              <a:gd name="connsiteY11-240" fmla="*/ 376236 h 4616450"/>
              <a:gd name="connsiteX0-241" fmla="*/ 0 w 1761605"/>
              <a:gd name="connsiteY0-242" fmla="*/ 376236 h 4616450"/>
              <a:gd name="connsiteX1-243" fmla="*/ 444818 w 1761605"/>
              <a:gd name="connsiteY1-244" fmla="*/ 0 h 4616450"/>
              <a:gd name="connsiteX2-245" fmla="*/ 889635 w 1761605"/>
              <a:gd name="connsiteY2-246" fmla="*/ 376236 h 4616450"/>
              <a:gd name="connsiteX3-247" fmla="*/ 751955 w 1761605"/>
              <a:gd name="connsiteY3-248" fmla="*/ 376236 h 4616450"/>
              <a:gd name="connsiteX4-249" fmla="*/ 781923 w 1761605"/>
              <a:gd name="connsiteY4-250" fmla="*/ 2346325 h 4616450"/>
              <a:gd name="connsiteX5-251" fmla="*/ 1753473 w 1761605"/>
              <a:gd name="connsiteY5-252" fmla="*/ 3232150 h 4616450"/>
              <a:gd name="connsiteX6-253" fmla="*/ 1761605 w 1761605"/>
              <a:gd name="connsiteY6-254" fmla="*/ 4616450 h 4616450"/>
              <a:gd name="connsiteX7-255" fmla="*/ 1099705 w 1761605"/>
              <a:gd name="connsiteY7-256" fmla="*/ 4616450 h 4616450"/>
              <a:gd name="connsiteX8-257" fmla="*/ 1096248 w 1761605"/>
              <a:gd name="connsiteY8-258" fmla="*/ 3108325 h 4616450"/>
              <a:gd name="connsiteX9-259" fmla="*/ 124698 w 1761605"/>
              <a:gd name="connsiteY9-260" fmla="*/ 2184400 h 4616450"/>
              <a:gd name="connsiteX10-261" fmla="*/ 137680 w 1761605"/>
              <a:gd name="connsiteY10-262" fmla="*/ 376236 h 4616450"/>
              <a:gd name="connsiteX11-263" fmla="*/ 0 w 1761605"/>
              <a:gd name="connsiteY11-264" fmla="*/ 376236 h 4616450"/>
              <a:gd name="connsiteX0-265" fmla="*/ 0 w 1761605"/>
              <a:gd name="connsiteY0-266" fmla="*/ 376236 h 4616450"/>
              <a:gd name="connsiteX1-267" fmla="*/ 444818 w 1761605"/>
              <a:gd name="connsiteY1-268" fmla="*/ 0 h 4616450"/>
              <a:gd name="connsiteX2-269" fmla="*/ 889635 w 1761605"/>
              <a:gd name="connsiteY2-270" fmla="*/ 376236 h 4616450"/>
              <a:gd name="connsiteX3-271" fmla="*/ 751955 w 1761605"/>
              <a:gd name="connsiteY3-272" fmla="*/ 376236 h 4616450"/>
              <a:gd name="connsiteX4-273" fmla="*/ 781923 w 1761605"/>
              <a:gd name="connsiteY4-274" fmla="*/ 2346325 h 4616450"/>
              <a:gd name="connsiteX5-275" fmla="*/ 1753473 w 1761605"/>
              <a:gd name="connsiteY5-276" fmla="*/ 3232150 h 4616450"/>
              <a:gd name="connsiteX6-277" fmla="*/ 1761605 w 1761605"/>
              <a:gd name="connsiteY6-278" fmla="*/ 4616450 h 4616450"/>
              <a:gd name="connsiteX7-279" fmla="*/ 1099705 w 1761605"/>
              <a:gd name="connsiteY7-280" fmla="*/ 4616450 h 4616450"/>
              <a:gd name="connsiteX8-281" fmla="*/ 1096248 w 1761605"/>
              <a:gd name="connsiteY8-282" fmla="*/ 3108325 h 4616450"/>
              <a:gd name="connsiteX9-283" fmla="*/ 124698 w 1761605"/>
              <a:gd name="connsiteY9-284" fmla="*/ 2184400 h 4616450"/>
              <a:gd name="connsiteX10-285" fmla="*/ 137680 w 1761605"/>
              <a:gd name="connsiteY10-286" fmla="*/ 376236 h 4616450"/>
              <a:gd name="connsiteX11-287" fmla="*/ 0 w 1761605"/>
              <a:gd name="connsiteY11-288" fmla="*/ 376236 h 4616450"/>
              <a:gd name="connsiteX0-289" fmla="*/ 0 w 1761605"/>
              <a:gd name="connsiteY0-290" fmla="*/ 376236 h 4616450"/>
              <a:gd name="connsiteX1-291" fmla="*/ 444818 w 1761605"/>
              <a:gd name="connsiteY1-292" fmla="*/ 0 h 4616450"/>
              <a:gd name="connsiteX2-293" fmla="*/ 889635 w 1761605"/>
              <a:gd name="connsiteY2-294" fmla="*/ 376236 h 4616450"/>
              <a:gd name="connsiteX3-295" fmla="*/ 751955 w 1761605"/>
              <a:gd name="connsiteY3-296" fmla="*/ 376236 h 4616450"/>
              <a:gd name="connsiteX4-297" fmla="*/ 781923 w 1761605"/>
              <a:gd name="connsiteY4-298" fmla="*/ 2346325 h 4616450"/>
              <a:gd name="connsiteX5-299" fmla="*/ 1753473 w 1761605"/>
              <a:gd name="connsiteY5-300" fmla="*/ 3232150 h 4616450"/>
              <a:gd name="connsiteX6-301" fmla="*/ 1761605 w 1761605"/>
              <a:gd name="connsiteY6-302" fmla="*/ 4616450 h 4616450"/>
              <a:gd name="connsiteX7-303" fmla="*/ 1099705 w 1761605"/>
              <a:gd name="connsiteY7-304" fmla="*/ 4616450 h 4616450"/>
              <a:gd name="connsiteX8-305" fmla="*/ 1096248 w 1761605"/>
              <a:gd name="connsiteY8-306" fmla="*/ 3108325 h 4616450"/>
              <a:gd name="connsiteX9-307" fmla="*/ 124698 w 1761605"/>
              <a:gd name="connsiteY9-308" fmla="*/ 2184400 h 4616450"/>
              <a:gd name="connsiteX10-309" fmla="*/ 137680 w 1761605"/>
              <a:gd name="connsiteY10-310" fmla="*/ 376236 h 4616450"/>
              <a:gd name="connsiteX11-311" fmla="*/ 0 w 1761605"/>
              <a:gd name="connsiteY11-312" fmla="*/ 376236 h 4616450"/>
              <a:gd name="connsiteX0-313" fmla="*/ 0 w 1761605"/>
              <a:gd name="connsiteY0-314" fmla="*/ 376236 h 4616450"/>
              <a:gd name="connsiteX1-315" fmla="*/ 444818 w 1761605"/>
              <a:gd name="connsiteY1-316" fmla="*/ 0 h 4616450"/>
              <a:gd name="connsiteX2-317" fmla="*/ 889635 w 1761605"/>
              <a:gd name="connsiteY2-318" fmla="*/ 376236 h 4616450"/>
              <a:gd name="connsiteX3-319" fmla="*/ 751955 w 1761605"/>
              <a:gd name="connsiteY3-320" fmla="*/ 376236 h 4616450"/>
              <a:gd name="connsiteX4-321" fmla="*/ 781923 w 1761605"/>
              <a:gd name="connsiteY4-322" fmla="*/ 2346325 h 4616450"/>
              <a:gd name="connsiteX5-323" fmla="*/ 1753473 w 1761605"/>
              <a:gd name="connsiteY5-324" fmla="*/ 3232150 h 4616450"/>
              <a:gd name="connsiteX6-325" fmla="*/ 1761605 w 1761605"/>
              <a:gd name="connsiteY6-326" fmla="*/ 4616450 h 4616450"/>
              <a:gd name="connsiteX7-327" fmla="*/ 1099705 w 1761605"/>
              <a:gd name="connsiteY7-328" fmla="*/ 4616450 h 4616450"/>
              <a:gd name="connsiteX8-329" fmla="*/ 1096248 w 1761605"/>
              <a:gd name="connsiteY8-330" fmla="*/ 3108325 h 4616450"/>
              <a:gd name="connsiteX9-331" fmla="*/ 124698 w 1761605"/>
              <a:gd name="connsiteY9-332" fmla="*/ 2184400 h 4616450"/>
              <a:gd name="connsiteX10-333" fmla="*/ 137680 w 1761605"/>
              <a:gd name="connsiteY10-334" fmla="*/ 376236 h 4616450"/>
              <a:gd name="connsiteX11-335" fmla="*/ 0 w 1761605"/>
              <a:gd name="connsiteY11-336" fmla="*/ 376236 h 4616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65" y="connsiteY8-66"/>
              </a:cxn>
              <a:cxn ang="0">
                <a:pos x="connsiteX9-103" y="connsiteY9-104"/>
              </a:cxn>
              <a:cxn ang="0">
                <a:pos x="connsiteX10-145" y="connsiteY10-146"/>
              </a:cxn>
              <a:cxn ang="0">
                <a:pos x="connsiteX11-191" y="connsiteY11-192"/>
              </a:cxn>
            </a:cxnLst>
            <a:rect l="l" t="t" r="r" b="b"/>
            <a:pathLst>
              <a:path w="1761605" h="4616450">
                <a:moveTo>
                  <a:pt x="0" y="376236"/>
                </a:moveTo>
                <a:lnTo>
                  <a:pt x="444818" y="0"/>
                </a:lnTo>
                <a:lnTo>
                  <a:pt x="889635" y="376236"/>
                </a:lnTo>
                <a:lnTo>
                  <a:pt x="751955" y="376236"/>
                </a:lnTo>
                <a:lnTo>
                  <a:pt x="781923" y="2346325"/>
                </a:lnTo>
                <a:cubicBezTo>
                  <a:pt x="800973" y="2622550"/>
                  <a:pt x="1818243" y="2388235"/>
                  <a:pt x="1753473" y="3232150"/>
                </a:cubicBezTo>
                <a:cubicBezTo>
                  <a:pt x="1756184" y="3693583"/>
                  <a:pt x="1758894" y="4155017"/>
                  <a:pt x="1761605" y="4616450"/>
                </a:cubicBezTo>
                <a:lnTo>
                  <a:pt x="1099705" y="4616450"/>
                </a:lnTo>
                <a:cubicBezTo>
                  <a:pt x="1098553" y="4113742"/>
                  <a:pt x="1097400" y="3611033"/>
                  <a:pt x="1096248" y="3108325"/>
                </a:cubicBezTo>
                <a:cubicBezTo>
                  <a:pt x="1102598" y="2882900"/>
                  <a:pt x="98028" y="2858135"/>
                  <a:pt x="124698" y="2184400"/>
                </a:cubicBezTo>
                <a:cubicBezTo>
                  <a:pt x="129025" y="1581679"/>
                  <a:pt x="133353" y="978957"/>
                  <a:pt x="137680" y="376236"/>
                </a:cubicBezTo>
                <a:lnTo>
                  <a:pt x="0" y="376236"/>
                </a:lnTo>
                <a:close/>
              </a:path>
            </a:pathLst>
          </a:custGeom>
          <a:gradFill>
            <a:gsLst>
              <a:gs pos="44000">
                <a:srgbClr val="1ABFC1"/>
              </a:gs>
              <a:gs pos="66000">
                <a:srgbClr val="1D9FBD"/>
              </a:gs>
              <a:gs pos="52000">
                <a:srgbClr val="1D9FBD"/>
              </a:gs>
              <a:gs pos="73000">
                <a:srgbClr val="1ABFC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4331255" y="1916833"/>
            <a:ext cx="889635" cy="4941168"/>
          </a:xfrm>
          <a:prstGeom prst="upArrow">
            <a:avLst>
              <a:gd name="adj1" fmla="val 69048"/>
              <a:gd name="adj2" fmla="val 422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844707" y="4433570"/>
            <a:ext cx="1613836" cy="1059180"/>
          </a:xfrm>
          <a:custGeom>
            <a:avLst/>
            <a:gdLst>
              <a:gd name="connsiteX0" fmla="*/ 0 w 1607820"/>
              <a:gd name="connsiteY0" fmla="*/ 0 h 1059180"/>
              <a:gd name="connsiteX1" fmla="*/ 312420 w 1607820"/>
              <a:gd name="connsiteY1" fmla="*/ 236220 h 1059180"/>
              <a:gd name="connsiteX2" fmla="*/ 1112520 w 1607820"/>
              <a:gd name="connsiteY2" fmla="*/ 236220 h 1059180"/>
              <a:gd name="connsiteX3" fmla="*/ 1607820 w 1607820"/>
              <a:gd name="connsiteY3" fmla="*/ 1059180 h 1059180"/>
              <a:gd name="connsiteX4" fmla="*/ 1333500 w 1607820"/>
              <a:gd name="connsiteY4" fmla="*/ 830580 h 1059180"/>
              <a:gd name="connsiteX5" fmla="*/ 480060 w 1607820"/>
              <a:gd name="connsiteY5" fmla="*/ 830580 h 1059180"/>
              <a:gd name="connsiteX6" fmla="*/ 0 w 1607820"/>
              <a:gd name="connsiteY6" fmla="*/ 0 h 1059180"/>
              <a:gd name="connsiteX0-1" fmla="*/ 0 w 1607820"/>
              <a:gd name="connsiteY0-2" fmla="*/ 0 h 1059180"/>
              <a:gd name="connsiteX1-3" fmla="*/ 312420 w 1607820"/>
              <a:gd name="connsiteY1-4" fmla="*/ 236220 h 1059180"/>
              <a:gd name="connsiteX2-5" fmla="*/ 1112520 w 1607820"/>
              <a:gd name="connsiteY2-6" fmla="*/ 236220 h 1059180"/>
              <a:gd name="connsiteX3-7" fmla="*/ 1607820 w 1607820"/>
              <a:gd name="connsiteY3-8" fmla="*/ 1059180 h 1059180"/>
              <a:gd name="connsiteX4-9" fmla="*/ 1333500 w 1607820"/>
              <a:gd name="connsiteY4-10" fmla="*/ 830580 h 1059180"/>
              <a:gd name="connsiteX5-11" fmla="*/ 480060 w 1607820"/>
              <a:gd name="connsiteY5-12" fmla="*/ 830580 h 1059180"/>
              <a:gd name="connsiteX6-13" fmla="*/ 0 w 1607820"/>
              <a:gd name="connsiteY6-14" fmla="*/ 0 h 1059180"/>
              <a:gd name="connsiteX0-15" fmla="*/ 1363 w 1609183"/>
              <a:gd name="connsiteY0-16" fmla="*/ 0 h 1059180"/>
              <a:gd name="connsiteX1-17" fmla="*/ 313783 w 1609183"/>
              <a:gd name="connsiteY1-18" fmla="*/ 236220 h 1059180"/>
              <a:gd name="connsiteX2-19" fmla="*/ 1113883 w 1609183"/>
              <a:gd name="connsiteY2-20" fmla="*/ 236220 h 1059180"/>
              <a:gd name="connsiteX3-21" fmla="*/ 1609183 w 1609183"/>
              <a:gd name="connsiteY3-22" fmla="*/ 1059180 h 1059180"/>
              <a:gd name="connsiteX4-23" fmla="*/ 1334863 w 1609183"/>
              <a:gd name="connsiteY4-24" fmla="*/ 830580 h 1059180"/>
              <a:gd name="connsiteX5-25" fmla="*/ 481423 w 1609183"/>
              <a:gd name="connsiteY5-26" fmla="*/ 830580 h 1059180"/>
              <a:gd name="connsiteX6-27" fmla="*/ 1363 w 1609183"/>
              <a:gd name="connsiteY6-28" fmla="*/ 0 h 1059180"/>
              <a:gd name="connsiteX0-29" fmla="*/ 1363 w 1609183"/>
              <a:gd name="connsiteY0-30" fmla="*/ 0 h 1059180"/>
              <a:gd name="connsiteX1-31" fmla="*/ 313783 w 1609183"/>
              <a:gd name="connsiteY1-32" fmla="*/ 236220 h 1059180"/>
              <a:gd name="connsiteX2-33" fmla="*/ 1113883 w 1609183"/>
              <a:gd name="connsiteY2-34" fmla="*/ 236220 h 1059180"/>
              <a:gd name="connsiteX3-35" fmla="*/ 1609183 w 1609183"/>
              <a:gd name="connsiteY3-36" fmla="*/ 1059180 h 1059180"/>
              <a:gd name="connsiteX4-37" fmla="*/ 1334863 w 1609183"/>
              <a:gd name="connsiteY4-38" fmla="*/ 830580 h 1059180"/>
              <a:gd name="connsiteX5-39" fmla="*/ 481423 w 1609183"/>
              <a:gd name="connsiteY5-40" fmla="*/ 830580 h 1059180"/>
              <a:gd name="connsiteX6-41" fmla="*/ 1363 w 1609183"/>
              <a:gd name="connsiteY6-42" fmla="*/ 0 h 1059180"/>
              <a:gd name="connsiteX0-43" fmla="*/ 1363 w 1609183"/>
              <a:gd name="connsiteY0-44" fmla="*/ 0 h 1059180"/>
              <a:gd name="connsiteX1-45" fmla="*/ 313783 w 1609183"/>
              <a:gd name="connsiteY1-46" fmla="*/ 236220 h 1059180"/>
              <a:gd name="connsiteX2-47" fmla="*/ 1113883 w 1609183"/>
              <a:gd name="connsiteY2-48" fmla="*/ 236220 h 1059180"/>
              <a:gd name="connsiteX3-49" fmla="*/ 1609183 w 1609183"/>
              <a:gd name="connsiteY3-50" fmla="*/ 1059180 h 1059180"/>
              <a:gd name="connsiteX4-51" fmla="*/ 1334863 w 1609183"/>
              <a:gd name="connsiteY4-52" fmla="*/ 830580 h 1059180"/>
              <a:gd name="connsiteX5-53" fmla="*/ 481423 w 1609183"/>
              <a:gd name="connsiteY5-54" fmla="*/ 830580 h 1059180"/>
              <a:gd name="connsiteX6-55" fmla="*/ 1363 w 1609183"/>
              <a:gd name="connsiteY6-56" fmla="*/ 0 h 1059180"/>
              <a:gd name="connsiteX0-57" fmla="*/ 1363 w 1609183"/>
              <a:gd name="connsiteY0-58" fmla="*/ 0 h 1059180"/>
              <a:gd name="connsiteX1-59" fmla="*/ 313783 w 1609183"/>
              <a:gd name="connsiteY1-60" fmla="*/ 236220 h 1059180"/>
              <a:gd name="connsiteX2-61" fmla="*/ 1113883 w 1609183"/>
              <a:gd name="connsiteY2-62" fmla="*/ 236220 h 1059180"/>
              <a:gd name="connsiteX3-63" fmla="*/ 1609183 w 1609183"/>
              <a:gd name="connsiteY3-64" fmla="*/ 1059180 h 1059180"/>
              <a:gd name="connsiteX4-65" fmla="*/ 1334863 w 1609183"/>
              <a:gd name="connsiteY4-66" fmla="*/ 830580 h 1059180"/>
              <a:gd name="connsiteX5-67" fmla="*/ 481423 w 1609183"/>
              <a:gd name="connsiteY5-68" fmla="*/ 830580 h 1059180"/>
              <a:gd name="connsiteX6-69" fmla="*/ 1363 w 1609183"/>
              <a:gd name="connsiteY6-70" fmla="*/ 0 h 1059180"/>
              <a:gd name="connsiteX0-71" fmla="*/ 1363 w 1609183"/>
              <a:gd name="connsiteY0-72" fmla="*/ 0 h 1059180"/>
              <a:gd name="connsiteX1-73" fmla="*/ 313783 w 1609183"/>
              <a:gd name="connsiteY1-74" fmla="*/ 236220 h 1059180"/>
              <a:gd name="connsiteX2-75" fmla="*/ 1113883 w 1609183"/>
              <a:gd name="connsiteY2-76" fmla="*/ 236220 h 1059180"/>
              <a:gd name="connsiteX3-77" fmla="*/ 1609183 w 1609183"/>
              <a:gd name="connsiteY3-78" fmla="*/ 1059180 h 1059180"/>
              <a:gd name="connsiteX4-79" fmla="*/ 1334863 w 1609183"/>
              <a:gd name="connsiteY4-80" fmla="*/ 830580 h 1059180"/>
              <a:gd name="connsiteX5-81" fmla="*/ 481423 w 1609183"/>
              <a:gd name="connsiteY5-82" fmla="*/ 830580 h 1059180"/>
              <a:gd name="connsiteX6-83" fmla="*/ 1363 w 1609183"/>
              <a:gd name="connsiteY6-84" fmla="*/ 0 h 1059180"/>
              <a:gd name="connsiteX0-85" fmla="*/ 1363 w 1609183"/>
              <a:gd name="connsiteY0-86" fmla="*/ 0 h 1059180"/>
              <a:gd name="connsiteX1-87" fmla="*/ 313783 w 1609183"/>
              <a:gd name="connsiteY1-88" fmla="*/ 236220 h 1059180"/>
              <a:gd name="connsiteX2-89" fmla="*/ 1113883 w 1609183"/>
              <a:gd name="connsiteY2-90" fmla="*/ 236220 h 1059180"/>
              <a:gd name="connsiteX3-91" fmla="*/ 1609183 w 1609183"/>
              <a:gd name="connsiteY3-92" fmla="*/ 1059180 h 1059180"/>
              <a:gd name="connsiteX4-93" fmla="*/ 1334863 w 1609183"/>
              <a:gd name="connsiteY4-94" fmla="*/ 830580 h 1059180"/>
              <a:gd name="connsiteX5-95" fmla="*/ 481423 w 1609183"/>
              <a:gd name="connsiteY5-96" fmla="*/ 830580 h 1059180"/>
              <a:gd name="connsiteX6-97" fmla="*/ 1363 w 1609183"/>
              <a:gd name="connsiteY6-98" fmla="*/ 0 h 1059180"/>
              <a:gd name="connsiteX0-99" fmla="*/ 1363 w 1613836"/>
              <a:gd name="connsiteY0-100" fmla="*/ 0 h 1059180"/>
              <a:gd name="connsiteX1-101" fmla="*/ 313783 w 1613836"/>
              <a:gd name="connsiteY1-102" fmla="*/ 236220 h 1059180"/>
              <a:gd name="connsiteX2-103" fmla="*/ 1113883 w 1613836"/>
              <a:gd name="connsiteY2-104" fmla="*/ 236220 h 1059180"/>
              <a:gd name="connsiteX3-105" fmla="*/ 1609183 w 1613836"/>
              <a:gd name="connsiteY3-106" fmla="*/ 1059180 h 1059180"/>
              <a:gd name="connsiteX4-107" fmla="*/ 1334863 w 1613836"/>
              <a:gd name="connsiteY4-108" fmla="*/ 830580 h 1059180"/>
              <a:gd name="connsiteX5-109" fmla="*/ 481423 w 1613836"/>
              <a:gd name="connsiteY5-110" fmla="*/ 830580 h 1059180"/>
              <a:gd name="connsiteX6-111" fmla="*/ 1363 w 1613836"/>
              <a:gd name="connsiteY6-112" fmla="*/ 0 h 1059180"/>
              <a:gd name="connsiteX0-113" fmla="*/ 1363 w 1613836"/>
              <a:gd name="connsiteY0-114" fmla="*/ 0 h 1059180"/>
              <a:gd name="connsiteX1-115" fmla="*/ 313783 w 1613836"/>
              <a:gd name="connsiteY1-116" fmla="*/ 236220 h 1059180"/>
              <a:gd name="connsiteX2-117" fmla="*/ 1113883 w 1613836"/>
              <a:gd name="connsiteY2-118" fmla="*/ 236220 h 1059180"/>
              <a:gd name="connsiteX3-119" fmla="*/ 1609183 w 1613836"/>
              <a:gd name="connsiteY3-120" fmla="*/ 1059180 h 1059180"/>
              <a:gd name="connsiteX4-121" fmla="*/ 1334863 w 1613836"/>
              <a:gd name="connsiteY4-122" fmla="*/ 830580 h 1059180"/>
              <a:gd name="connsiteX5-123" fmla="*/ 481423 w 1613836"/>
              <a:gd name="connsiteY5-124" fmla="*/ 830580 h 1059180"/>
              <a:gd name="connsiteX6-125" fmla="*/ 1363 w 1613836"/>
              <a:gd name="connsiteY6-126" fmla="*/ 0 h 1059180"/>
              <a:gd name="connsiteX0-127" fmla="*/ 1363 w 1613836"/>
              <a:gd name="connsiteY0-128" fmla="*/ 0 h 1059180"/>
              <a:gd name="connsiteX1-129" fmla="*/ 313783 w 1613836"/>
              <a:gd name="connsiteY1-130" fmla="*/ 236220 h 1059180"/>
              <a:gd name="connsiteX2-131" fmla="*/ 1113883 w 1613836"/>
              <a:gd name="connsiteY2-132" fmla="*/ 236220 h 1059180"/>
              <a:gd name="connsiteX3-133" fmla="*/ 1609183 w 1613836"/>
              <a:gd name="connsiteY3-134" fmla="*/ 1059180 h 1059180"/>
              <a:gd name="connsiteX4-135" fmla="*/ 1334863 w 1613836"/>
              <a:gd name="connsiteY4-136" fmla="*/ 830580 h 1059180"/>
              <a:gd name="connsiteX5-137" fmla="*/ 481423 w 1613836"/>
              <a:gd name="connsiteY5-138" fmla="*/ 830580 h 1059180"/>
              <a:gd name="connsiteX6-139" fmla="*/ 1363 w 1613836"/>
              <a:gd name="connsiteY6-140" fmla="*/ 0 h 1059180"/>
              <a:gd name="connsiteX0-141" fmla="*/ 1363 w 1613836"/>
              <a:gd name="connsiteY0-142" fmla="*/ 0 h 1059180"/>
              <a:gd name="connsiteX1-143" fmla="*/ 313783 w 1613836"/>
              <a:gd name="connsiteY1-144" fmla="*/ 236220 h 1059180"/>
              <a:gd name="connsiteX2-145" fmla="*/ 1113883 w 1613836"/>
              <a:gd name="connsiteY2-146" fmla="*/ 236220 h 1059180"/>
              <a:gd name="connsiteX3-147" fmla="*/ 1609183 w 1613836"/>
              <a:gd name="connsiteY3-148" fmla="*/ 1059180 h 1059180"/>
              <a:gd name="connsiteX4-149" fmla="*/ 1315813 w 1613836"/>
              <a:gd name="connsiteY4-150" fmla="*/ 830580 h 1059180"/>
              <a:gd name="connsiteX5-151" fmla="*/ 481423 w 1613836"/>
              <a:gd name="connsiteY5-152" fmla="*/ 830580 h 1059180"/>
              <a:gd name="connsiteX6-153" fmla="*/ 1363 w 1613836"/>
              <a:gd name="connsiteY6-154" fmla="*/ 0 h 1059180"/>
              <a:gd name="connsiteX0-155" fmla="*/ 1363 w 1613836"/>
              <a:gd name="connsiteY0-156" fmla="*/ 0 h 1059180"/>
              <a:gd name="connsiteX1-157" fmla="*/ 313783 w 1613836"/>
              <a:gd name="connsiteY1-158" fmla="*/ 236220 h 1059180"/>
              <a:gd name="connsiteX2-159" fmla="*/ 1113883 w 1613836"/>
              <a:gd name="connsiteY2-160" fmla="*/ 236220 h 1059180"/>
              <a:gd name="connsiteX3-161" fmla="*/ 1609183 w 1613836"/>
              <a:gd name="connsiteY3-162" fmla="*/ 1059180 h 1059180"/>
              <a:gd name="connsiteX4-163" fmla="*/ 1315813 w 1613836"/>
              <a:gd name="connsiteY4-164" fmla="*/ 830580 h 1059180"/>
              <a:gd name="connsiteX5-165" fmla="*/ 481423 w 1613836"/>
              <a:gd name="connsiteY5-166" fmla="*/ 830580 h 1059180"/>
              <a:gd name="connsiteX6-167" fmla="*/ 1363 w 1613836"/>
              <a:gd name="connsiteY6-168" fmla="*/ 0 h 1059180"/>
              <a:gd name="connsiteX0-169" fmla="*/ 1363 w 1613836"/>
              <a:gd name="connsiteY0-170" fmla="*/ 0 h 1059180"/>
              <a:gd name="connsiteX1-171" fmla="*/ 313783 w 1613836"/>
              <a:gd name="connsiteY1-172" fmla="*/ 236220 h 1059180"/>
              <a:gd name="connsiteX2-173" fmla="*/ 1113883 w 1613836"/>
              <a:gd name="connsiteY2-174" fmla="*/ 236220 h 1059180"/>
              <a:gd name="connsiteX3-175" fmla="*/ 1609183 w 1613836"/>
              <a:gd name="connsiteY3-176" fmla="*/ 1059180 h 1059180"/>
              <a:gd name="connsiteX4-177" fmla="*/ 1315813 w 1613836"/>
              <a:gd name="connsiteY4-178" fmla="*/ 830580 h 1059180"/>
              <a:gd name="connsiteX5-179" fmla="*/ 481423 w 1613836"/>
              <a:gd name="connsiteY5-180" fmla="*/ 830580 h 1059180"/>
              <a:gd name="connsiteX6-181" fmla="*/ 1363 w 1613836"/>
              <a:gd name="connsiteY6-182" fmla="*/ 0 h 1059180"/>
              <a:gd name="connsiteX0-183" fmla="*/ 1363 w 1613836"/>
              <a:gd name="connsiteY0-184" fmla="*/ 0 h 1059180"/>
              <a:gd name="connsiteX1-185" fmla="*/ 313783 w 1613836"/>
              <a:gd name="connsiteY1-186" fmla="*/ 236220 h 1059180"/>
              <a:gd name="connsiteX2-187" fmla="*/ 1113883 w 1613836"/>
              <a:gd name="connsiteY2-188" fmla="*/ 236220 h 1059180"/>
              <a:gd name="connsiteX3-189" fmla="*/ 1609183 w 1613836"/>
              <a:gd name="connsiteY3-190" fmla="*/ 1059180 h 1059180"/>
              <a:gd name="connsiteX4-191" fmla="*/ 1315813 w 1613836"/>
              <a:gd name="connsiteY4-192" fmla="*/ 830580 h 1059180"/>
              <a:gd name="connsiteX5-193" fmla="*/ 481423 w 1613836"/>
              <a:gd name="connsiteY5-194" fmla="*/ 830580 h 1059180"/>
              <a:gd name="connsiteX6-195" fmla="*/ 1363 w 1613836"/>
              <a:gd name="connsiteY6-196" fmla="*/ 0 h 1059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613836" h="1059180">
                <a:moveTo>
                  <a:pt x="1363" y="0"/>
                </a:moveTo>
                <a:cubicBezTo>
                  <a:pt x="92803" y="123190"/>
                  <a:pt x="146143" y="220980"/>
                  <a:pt x="313783" y="236220"/>
                </a:cubicBezTo>
                <a:lnTo>
                  <a:pt x="1113883" y="236220"/>
                </a:lnTo>
                <a:cubicBezTo>
                  <a:pt x="1513933" y="250190"/>
                  <a:pt x="1640933" y="626110"/>
                  <a:pt x="1609183" y="1059180"/>
                </a:cubicBezTo>
                <a:cubicBezTo>
                  <a:pt x="1536793" y="919480"/>
                  <a:pt x="1424716" y="833755"/>
                  <a:pt x="1315813" y="830580"/>
                </a:cubicBezTo>
                <a:lnTo>
                  <a:pt x="481423" y="830580"/>
                </a:lnTo>
                <a:cubicBezTo>
                  <a:pt x="42003" y="807720"/>
                  <a:pt x="-10067" y="359410"/>
                  <a:pt x="1363" y="0"/>
                </a:cubicBezTo>
                <a:close/>
              </a:path>
            </a:pathLst>
          </a:custGeom>
          <a:gradFill flip="none" rotWithShape="1">
            <a:gsLst>
              <a:gs pos="72000">
                <a:schemeClr val="bg1">
                  <a:lumMod val="75000"/>
                </a:schemeClr>
              </a:gs>
              <a:gs pos="34000">
                <a:schemeClr val="bg1">
                  <a:lumMod val="75000"/>
                </a:schemeClr>
              </a:gs>
              <a:gs pos="4000">
                <a:schemeClr val="tx1">
                  <a:lumMod val="75000"/>
                  <a:lumOff val="25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930119" y="5109844"/>
            <a:ext cx="1891577" cy="1056005"/>
          </a:xfrm>
          <a:custGeom>
            <a:avLst/>
            <a:gdLst>
              <a:gd name="connsiteX0" fmla="*/ 0 w 1607820"/>
              <a:gd name="connsiteY0" fmla="*/ 0 h 1059180"/>
              <a:gd name="connsiteX1" fmla="*/ 312420 w 1607820"/>
              <a:gd name="connsiteY1" fmla="*/ 236220 h 1059180"/>
              <a:gd name="connsiteX2" fmla="*/ 1112520 w 1607820"/>
              <a:gd name="connsiteY2" fmla="*/ 236220 h 1059180"/>
              <a:gd name="connsiteX3" fmla="*/ 1607820 w 1607820"/>
              <a:gd name="connsiteY3" fmla="*/ 1059180 h 1059180"/>
              <a:gd name="connsiteX4" fmla="*/ 1333500 w 1607820"/>
              <a:gd name="connsiteY4" fmla="*/ 830580 h 1059180"/>
              <a:gd name="connsiteX5" fmla="*/ 480060 w 1607820"/>
              <a:gd name="connsiteY5" fmla="*/ 830580 h 1059180"/>
              <a:gd name="connsiteX6" fmla="*/ 0 w 1607820"/>
              <a:gd name="connsiteY6" fmla="*/ 0 h 1059180"/>
              <a:gd name="connsiteX0-1" fmla="*/ 0 w 1607820"/>
              <a:gd name="connsiteY0-2" fmla="*/ 0 h 1059180"/>
              <a:gd name="connsiteX1-3" fmla="*/ 312420 w 1607820"/>
              <a:gd name="connsiteY1-4" fmla="*/ 236220 h 1059180"/>
              <a:gd name="connsiteX2-5" fmla="*/ 1112520 w 1607820"/>
              <a:gd name="connsiteY2-6" fmla="*/ 236220 h 1059180"/>
              <a:gd name="connsiteX3-7" fmla="*/ 1607820 w 1607820"/>
              <a:gd name="connsiteY3-8" fmla="*/ 1059180 h 1059180"/>
              <a:gd name="connsiteX4-9" fmla="*/ 1333500 w 1607820"/>
              <a:gd name="connsiteY4-10" fmla="*/ 830580 h 1059180"/>
              <a:gd name="connsiteX5-11" fmla="*/ 480060 w 1607820"/>
              <a:gd name="connsiteY5-12" fmla="*/ 830580 h 1059180"/>
              <a:gd name="connsiteX6-13" fmla="*/ 0 w 1607820"/>
              <a:gd name="connsiteY6-14" fmla="*/ 0 h 1059180"/>
              <a:gd name="connsiteX0-15" fmla="*/ 1363 w 1609183"/>
              <a:gd name="connsiteY0-16" fmla="*/ 0 h 1059180"/>
              <a:gd name="connsiteX1-17" fmla="*/ 313783 w 1609183"/>
              <a:gd name="connsiteY1-18" fmla="*/ 236220 h 1059180"/>
              <a:gd name="connsiteX2-19" fmla="*/ 1113883 w 1609183"/>
              <a:gd name="connsiteY2-20" fmla="*/ 236220 h 1059180"/>
              <a:gd name="connsiteX3-21" fmla="*/ 1609183 w 1609183"/>
              <a:gd name="connsiteY3-22" fmla="*/ 1059180 h 1059180"/>
              <a:gd name="connsiteX4-23" fmla="*/ 1334863 w 1609183"/>
              <a:gd name="connsiteY4-24" fmla="*/ 830580 h 1059180"/>
              <a:gd name="connsiteX5-25" fmla="*/ 481423 w 1609183"/>
              <a:gd name="connsiteY5-26" fmla="*/ 830580 h 1059180"/>
              <a:gd name="connsiteX6-27" fmla="*/ 1363 w 1609183"/>
              <a:gd name="connsiteY6-28" fmla="*/ 0 h 1059180"/>
              <a:gd name="connsiteX0-29" fmla="*/ 1363 w 1609183"/>
              <a:gd name="connsiteY0-30" fmla="*/ 0 h 1059180"/>
              <a:gd name="connsiteX1-31" fmla="*/ 313783 w 1609183"/>
              <a:gd name="connsiteY1-32" fmla="*/ 236220 h 1059180"/>
              <a:gd name="connsiteX2-33" fmla="*/ 1113883 w 1609183"/>
              <a:gd name="connsiteY2-34" fmla="*/ 236220 h 1059180"/>
              <a:gd name="connsiteX3-35" fmla="*/ 1609183 w 1609183"/>
              <a:gd name="connsiteY3-36" fmla="*/ 1059180 h 1059180"/>
              <a:gd name="connsiteX4-37" fmla="*/ 1334863 w 1609183"/>
              <a:gd name="connsiteY4-38" fmla="*/ 830580 h 1059180"/>
              <a:gd name="connsiteX5-39" fmla="*/ 481423 w 1609183"/>
              <a:gd name="connsiteY5-40" fmla="*/ 830580 h 1059180"/>
              <a:gd name="connsiteX6-41" fmla="*/ 1363 w 1609183"/>
              <a:gd name="connsiteY6-42" fmla="*/ 0 h 1059180"/>
              <a:gd name="connsiteX0-43" fmla="*/ 1363 w 1609183"/>
              <a:gd name="connsiteY0-44" fmla="*/ 0 h 1059180"/>
              <a:gd name="connsiteX1-45" fmla="*/ 313783 w 1609183"/>
              <a:gd name="connsiteY1-46" fmla="*/ 236220 h 1059180"/>
              <a:gd name="connsiteX2-47" fmla="*/ 1113883 w 1609183"/>
              <a:gd name="connsiteY2-48" fmla="*/ 236220 h 1059180"/>
              <a:gd name="connsiteX3-49" fmla="*/ 1609183 w 1609183"/>
              <a:gd name="connsiteY3-50" fmla="*/ 1059180 h 1059180"/>
              <a:gd name="connsiteX4-51" fmla="*/ 1334863 w 1609183"/>
              <a:gd name="connsiteY4-52" fmla="*/ 830580 h 1059180"/>
              <a:gd name="connsiteX5-53" fmla="*/ 481423 w 1609183"/>
              <a:gd name="connsiteY5-54" fmla="*/ 830580 h 1059180"/>
              <a:gd name="connsiteX6-55" fmla="*/ 1363 w 1609183"/>
              <a:gd name="connsiteY6-56" fmla="*/ 0 h 1059180"/>
              <a:gd name="connsiteX0-57" fmla="*/ 1363 w 1609183"/>
              <a:gd name="connsiteY0-58" fmla="*/ 0 h 1059180"/>
              <a:gd name="connsiteX1-59" fmla="*/ 313783 w 1609183"/>
              <a:gd name="connsiteY1-60" fmla="*/ 236220 h 1059180"/>
              <a:gd name="connsiteX2-61" fmla="*/ 1113883 w 1609183"/>
              <a:gd name="connsiteY2-62" fmla="*/ 236220 h 1059180"/>
              <a:gd name="connsiteX3-63" fmla="*/ 1609183 w 1609183"/>
              <a:gd name="connsiteY3-64" fmla="*/ 1059180 h 1059180"/>
              <a:gd name="connsiteX4-65" fmla="*/ 1334863 w 1609183"/>
              <a:gd name="connsiteY4-66" fmla="*/ 830580 h 1059180"/>
              <a:gd name="connsiteX5-67" fmla="*/ 481423 w 1609183"/>
              <a:gd name="connsiteY5-68" fmla="*/ 830580 h 1059180"/>
              <a:gd name="connsiteX6-69" fmla="*/ 1363 w 1609183"/>
              <a:gd name="connsiteY6-70" fmla="*/ 0 h 1059180"/>
              <a:gd name="connsiteX0-71" fmla="*/ 1363 w 1609183"/>
              <a:gd name="connsiteY0-72" fmla="*/ 0 h 1059180"/>
              <a:gd name="connsiteX1-73" fmla="*/ 313783 w 1609183"/>
              <a:gd name="connsiteY1-74" fmla="*/ 236220 h 1059180"/>
              <a:gd name="connsiteX2-75" fmla="*/ 1113883 w 1609183"/>
              <a:gd name="connsiteY2-76" fmla="*/ 236220 h 1059180"/>
              <a:gd name="connsiteX3-77" fmla="*/ 1609183 w 1609183"/>
              <a:gd name="connsiteY3-78" fmla="*/ 1059180 h 1059180"/>
              <a:gd name="connsiteX4-79" fmla="*/ 1334863 w 1609183"/>
              <a:gd name="connsiteY4-80" fmla="*/ 830580 h 1059180"/>
              <a:gd name="connsiteX5-81" fmla="*/ 481423 w 1609183"/>
              <a:gd name="connsiteY5-82" fmla="*/ 830580 h 1059180"/>
              <a:gd name="connsiteX6-83" fmla="*/ 1363 w 1609183"/>
              <a:gd name="connsiteY6-84" fmla="*/ 0 h 1059180"/>
              <a:gd name="connsiteX0-85" fmla="*/ 1363 w 1609183"/>
              <a:gd name="connsiteY0-86" fmla="*/ 0 h 1059180"/>
              <a:gd name="connsiteX1-87" fmla="*/ 313783 w 1609183"/>
              <a:gd name="connsiteY1-88" fmla="*/ 236220 h 1059180"/>
              <a:gd name="connsiteX2-89" fmla="*/ 1113883 w 1609183"/>
              <a:gd name="connsiteY2-90" fmla="*/ 236220 h 1059180"/>
              <a:gd name="connsiteX3-91" fmla="*/ 1609183 w 1609183"/>
              <a:gd name="connsiteY3-92" fmla="*/ 1059180 h 1059180"/>
              <a:gd name="connsiteX4-93" fmla="*/ 1334863 w 1609183"/>
              <a:gd name="connsiteY4-94" fmla="*/ 830580 h 1059180"/>
              <a:gd name="connsiteX5-95" fmla="*/ 481423 w 1609183"/>
              <a:gd name="connsiteY5-96" fmla="*/ 830580 h 1059180"/>
              <a:gd name="connsiteX6-97" fmla="*/ 1363 w 1609183"/>
              <a:gd name="connsiteY6-98" fmla="*/ 0 h 1059180"/>
              <a:gd name="connsiteX0-99" fmla="*/ 1363 w 1613836"/>
              <a:gd name="connsiteY0-100" fmla="*/ 0 h 1059180"/>
              <a:gd name="connsiteX1-101" fmla="*/ 313783 w 1613836"/>
              <a:gd name="connsiteY1-102" fmla="*/ 236220 h 1059180"/>
              <a:gd name="connsiteX2-103" fmla="*/ 1113883 w 1613836"/>
              <a:gd name="connsiteY2-104" fmla="*/ 236220 h 1059180"/>
              <a:gd name="connsiteX3-105" fmla="*/ 1609183 w 1613836"/>
              <a:gd name="connsiteY3-106" fmla="*/ 1059180 h 1059180"/>
              <a:gd name="connsiteX4-107" fmla="*/ 1334863 w 1613836"/>
              <a:gd name="connsiteY4-108" fmla="*/ 830580 h 1059180"/>
              <a:gd name="connsiteX5-109" fmla="*/ 481423 w 1613836"/>
              <a:gd name="connsiteY5-110" fmla="*/ 830580 h 1059180"/>
              <a:gd name="connsiteX6-111" fmla="*/ 1363 w 1613836"/>
              <a:gd name="connsiteY6-112" fmla="*/ 0 h 1059180"/>
              <a:gd name="connsiteX0-113" fmla="*/ 1363 w 1613836"/>
              <a:gd name="connsiteY0-114" fmla="*/ 0 h 1059180"/>
              <a:gd name="connsiteX1-115" fmla="*/ 313783 w 1613836"/>
              <a:gd name="connsiteY1-116" fmla="*/ 236220 h 1059180"/>
              <a:gd name="connsiteX2-117" fmla="*/ 1113883 w 1613836"/>
              <a:gd name="connsiteY2-118" fmla="*/ 236220 h 1059180"/>
              <a:gd name="connsiteX3-119" fmla="*/ 1609183 w 1613836"/>
              <a:gd name="connsiteY3-120" fmla="*/ 1059180 h 1059180"/>
              <a:gd name="connsiteX4-121" fmla="*/ 1334863 w 1613836"/>
              <a:gd name="connsiteY4-122" fmla="*/ 830580 h 1059180"/>
              <a:gd name="connsiteX5-123" fmla="*/ 481423 w 1613836"/>
              <a:gd name="connsiteY5-124" fmla="*/ 830580 h 1059180"/>
              <a:gd name="connsiteX6-125" fmla="*/ 1363 w 1613836"/>
              <a:gd name="connsiteY6-126" fmla="*/ 0 h 1059180"/>
              <a:gd name="connsiteX0-127" fmla="*/ 1363 w 1613836"/>
              <a:gd name="connsiteY0-128" fmla="*/ 0 h 1059180"/>
              <a:gd name="connsiteX1-129" fmla="*/ 313783 w 1613836"/>
              <a:gd name="connsiteY1-130" fmla="*/ 236220 h 1059180"/>
              <a:gd name="connsiteX2-131" fmla="*/ 1113883 w 1613836"/>
              <a:gd name="connsiteY2-132" fmla="*/ 236220 h 1059180"/>
              <a:gd name="connsiteX3-133" fmla="*/ 1609183 w 1613836"/>
              <a:gd name="connsiteY3-134" fmla="*/ 1059180 h 1059180"/>
              <a:gd name="connsiteX4-135" fmla="*/ 1334863 w 1613836"/>
              <a:gd name="connsiteY4-136" fmla="*/ 830580 h 1059180"/>
              <a:gd name="connsiteX5-137" fmla="*/ 481423 w 1613836"/>
              <a:gd name="connsiteY5-138" fmla="*/ 830580 h 1059180"/>
              <a:gd name="connsiteX6-139" fmla="*/ 1363 w 1613836"/>
              <a:gd name="connsiteY6-140" fmla="*/ 0 h 1059180"/>
              <a:gd name="connsiteX0-141" fmla="*/ 1363 w 1613836"/>
              <a:gd name="connsiteY0-142" fmla="*/ 0 h 1059180"/>
              <a:gd name="connsiteX1-143" fmla="*/ 313783 w 1613836"/>
              <a:gd name="connsiteY1-144" fmla="*/ 236220 h 1059180"/>
              <a:gd name="connsiteX2-145" fmla="*/ 1113883 w 1613836"/>
              <a:gd name="connsiteY2-146" fmla="*/ 236220 h 1059180"/>
              <a:gd name="connsiteX3-147" fmla="*/ 1609183 w 1613836"/>
              <a:gd name="connsiteY3-148" fmla="*/ 1059180 h 1059180"/>
              <a:gd name="connsiteX4-149" fmla="*/ 1315813 w 1613836"/>
              <a:gd name="connsiteY4-150" fmla="*/ 830580 h 1059180"/>
              <a:gd name="connsiteX5-151" fmla="*/ 481423 w 1613836"/>
              <a:gd name="connsiteY5-152" fmla="*/ 830580 h 1059180"/>
              <a:gd name="connsiteX6-153" fmla="*/ 1363 w 1613836"/>
              <a:gd name="connsiteY6-154" fmla="*/ 0 h 1059180"/>
              <a:gd name="connsiteX0-155" fmla="*/ 1363 w 1613836"/>
              <a:gd name="connsiteY0-156" fmla="*/ 0 h 1059180"/>
              <a:gd name="connsiteX1-157" fmla="*/ 313783 w 1613836"/>
              <a:gd name="connsiteY1-158" fmla="*/ 236220 h 1059180"/>
              <a:gd name="connsiteX2-159" fmla="*/ 1113883 w 1613836"/>
              <a:gd name="connsiteY2-160" fmla="*/ 236220 h 1059180"/>
              <a:gd name="connsiteX3-161" fmla="*/ 1609183 w 1613836"/>
              <a:gd name="connsiteY3-162" fmla="*/ 1059180 h 1059180"/>
              <a:gd name="connsiteX4-163" fmla="*/ 1315813 w 1613836"/>
              <a:gd name="connsiteY4-164" fmla="*/ 830580 h 1059180"/>
              <a:gd name="connsiteX5-165" fmla="*/ 481423 w 1613836"/>
              <a:gd name="connsiteY5-166" fmla="*/ 830580 h 1059180"/>
              <a:gd name="connsiteX6-167" fmla="*/ 1363 w 1613836"/>
              <a:gd name="connsiteY6-168" fmla="*/ 0 h 1059180"/>
              <a:gd name="connsiteX0-169" fmla="*/ 1363 w 1613836"/>
              <a:gd name="connsiteY0-170" fmla="*/ 0 h 1059180"/>
              <a:gd name="connsiteX1-171" fmla="*/ 313783 w 1613836"/>
              <a:gd name="connsiteY1-172" fmla="*/ 236220 h 1059180"/>
              <a:gd name="connsiteX2-173" fmla="*/ 1113883 w 1613836"/>
              <a:gd name="connsiteY2-174" fmla="*/ 236220 h 1059180"/>
              <a:gd name="connsiteX3-175" fmla="*/ 1609183 w 1613836"/>
              <a:gd name="connsiteY3-176" fmla="*/ 1059180 h 1059180"/>
              <a:gd name="connsiteX4-177" fmla="*/ 1315813 w 1613836"/>
              <a:gd name="connsiteY4-178" fmla="*/ 830580 h 1059180"/>
              <a:gd name="connsiteX5-179" fmla="*/ 481423 w 1613836"/>
              <a:gd name="connsiteY5-180" fmla="*/ 830580 h 1059180"/>
              <a:gd name="connsiteX6-181" fmla="*/ 1363 w 1613836"/>
              <a:gd name="connsiteY6-182" fmla="*/ 0 h 1059180"/>
              <a:gd name="connsiteX0-183" fmla="*/ 1363 w 1613836"/>
              <a:gd name="connsiteY0-184" fmla="*/ 0 h 1059180"/>
              <a:gd name="connsiteX1-185" fmla="*/ 313783 w 1613836"/>
              <a:gd name="connsiteY1-186" fmla="*/ 236220 h 1059180"/>
              <a:gd name="connsiteX2-187" fmla="*/ 1113883 w 1613836"/>
              <a:gd name="connsiteY2-188" fmla="*/ 236220 h 1059180"/>
              <a:gd name="connsiteX3-189" fmla="*/ 1609183 w 1613836"/>
              <a:gd name="connsiteY3-190" fmla="*/ 1059180 h 1059180"/>
              <a:gd name="connsiteX4-191" fmla="*/ 1315813 w 1613836"/>
              <a:gd name="connsiteY4-192" fmla="*/ 830580 h 1059180"/>
              <a:gd name="connsiteX5-193" fmla="*/ 481423 w 1613836"/>
              <a:gd name="connsiteY5-194" fmla="*/ 830580 h 1059180"/>
              <a:gd name="connsiteX6-195" fmla="*/ 1363 w 1613836"/>
              <a:gd name="connsiteY6-196" fmla="*/ 0 h 1059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613836" h="1059180">
                <a:moveTo>
                  <a:pt x="1363" y="0"/>
                </a:moveTo>
                <a:cubicBezTo>
                  <a:pt x="92803" y="123190"/>
                  <a:pt x="146143" y="220980"/>
                  <a:pt x="313783" y="236220"/>
                </a:cubicBezTo>
                <a:lnTo>
                  <a:pt x="1113883" y="236220"/>
                </a:lnTo>
                <a:cubicBezTo>
                  <a:pt x="1513933" y="250190"/>
                  <a:pt x="1640933" y="626110"/>
                  <a:pt x="1609183" y="1059180"/>
                </a:cubicBezTo>
                <a:cubicBezTo>
                  <a:pt x="1536793" y="919480"/>
                  <a:pt x="1424716" y="833755"/>
                  <a:pt x="1315813" y="830580"/>
                </a:cubicBezTo>
                <a:lnTo>
                  <a:pt x="481423" y="830580"/>
                </a:lnTo>
                <a:cubicBezTo>
                  <a:pt x="42003" y="807720"/>
                  <a:pt x="-10067" y="359410"/>
                  <a:pt x="1363" y="0"/>
                </a:cubicBezTo>
                <a:close/>
              </a:path>
            </a:pathLst>
          </a:custGeom>
          <a:gradFill flip="none" rotWithShape="1">
            <a:gsLst>
              <a:gs pos="72000">
                <a:schemeClr val="bg1">
                  <a:lumMod val="75000"/>
                </a:schemeClr>
              </a:gs>
              <a:gs pos="34000">
                <a:schemeClr val="bg1">
                  <a:lumMod val="75000"/>
                </a:schemeClr>
              </a:gs>
              <a:gs pos="4000">
                <a:schemeClr val="tx1">
                  <a:lumMod val="75000"/>
                  <a:lumOff val="25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上箭头 2"/>
          <p:cNvSpPr/>
          <p:nvPr/>
        </p:nvSpPr>
        <p:spPr>
          <a:xfrm flipH="1">
            <a:off x="5737279" y="2791460"/>
            <a:ext cx="1994015" cy="4066540"/>
          </a:xfrm>
          <a:custGeom>
            <a:avLst/>
            <a:gdLst>
              <a:gd name="connsiteX0" fmla="*/ 0 w 889635"/>
              <a:gd name="connsiteY0" fmla="*/ 376236 h 4051300"/>
              <a:gd name="connsiteX1" fmla="*/ 444818 w 889635"/>
              <a:gd name="connsiteY1" fmla="*/ 0 h 4051300"/>
              <a:gd name="connsiteX2" fmla="*/ 889635 w 889635"/>
              <a:gd name="connsiteY2" fmla="*/ 376236 h 4051300"/>
              <a:gd name="connsiteX3" fmla="*/ 751955 w 889635"/>
              <a:gd name="connsiteY3" fmla="*/ 376236 h 4051300"/>
              <a:gd name="connsiteX4" fmla="*/ 751955 w 889635"/>
              <a:gd name="connsiteY4" fmla="*/ 4051300 h 4051300"/>
              <a:gd name="connsiteX5" fmla="*/ 137680 w 889635"/>
              <a:gd name="connsiteY5" fmla="*/ 4051300 h 4051300"/>
              <a:gd name="connsiteX6" fmla="*/ 137680 w 889635"/>
              <a:gd name="connsiteY6" fmla="*/ 376236 h 4051300"/>
              <a:gd name="connsiteX7" fmla="*/ 0 w 889635"/>
              <a:gd name="connsiteY7" fmla="*/ 376236 h 4051300"/>
              <a:gd name="connsiteX0-1" fmla="*/ 0 w 1994015"/>
              <a:gd name="connsiteY0-2" fmla="*/ 376236 h 4066540"/>
              <a:gd name="connsiteX1-3" fmla="*/ 444818 w 1994015"/>
              <a:gd name="connsiteY1-4" fmla="*/ 0 h 4066540"/>
              <a:gd name="connsiteX2-5" fmla="*/ 889635 w 1994015"/>
              <a:gd name="connsiteY2-6" fmla="*/ 376236 h 4066540"/>
              <a:gd name="connsiteX3-7" fmla="*/ 751955 w 1994015"/>
              <a:gd name="connsiteY3-8" fmla="*/ 376236 h 4066540"/>
              <a:gd name="connsiteX4-9" fmla="*/ 1994015 w 1994015"/>
              <a:gd name="connsiteY4-10" fmla="*/ 4066540 h 4066540"/>
              <a:gd name="connsiteX5-11" fmla="*/ 137680 w 1994015"/>
              <a:gd name="connsiteY5-12" fmla="*/ 4051300 h 4066540"/>
              <a:gd name="connsiteX6-13" fmla="*/ 137680 w 1994015"/>
              <a:gd name="connsiteY6-14" fmla="*/ 376236 h 4066540"/>
              <a:gd name="connsiteX7-15" fmla="*/ 0 w 1994015"/>
              <a:gd name="connsiteY7-16" fmla="*/ 376236 h 4066540"/>
              <a:gd name="connsiteX0-17" fmla="*/ 0 w 1994015"/>
              <a:gd name="connsiteY0-18" fmla="*/ 376236 h 4066540"/>
              <a:gd name="connsiteX1-19" fmla="*/ 444818 w 1994015"/>
              <a:gd name="connsiteY1-20" fmla="*/ 0 h 4066540"/>
              <a:gd name="connsiteX2-21" fmla="*/ 889635 w 1994015"/>
              <a:gd name="connsiteY2-22" fmla="*/ 376236 h 4066540"/>
              <a:gd name="connsiteX3-23" fmla="*/ 751955 w 1994015"/>
              <a:gd name="connsiteY3-24" fmla="*/ 376236 h 4066540"/>
              <a:gd name="connsiteX4-25" fmla="*/ 1994015 w 1994015"/>
              <a:gd name="connsiteY4-26" fmla="*/ 4066540 h 4066540"/>
              <a:gd name="connsiteX5-27" fmla="*/ 1349260 w 1994015"/>
              <a:gd name="connsiteY5-28" fmla="*/ 4066540 h 4066540"/>
              <a:gd name="connsiteX6-29" fmla="*/ 137680 w 1994015"/>
              <a:gd name="connsiteY6-30" fmla="*/ 376236 h 4066540"/>
              <a:gd name="connsiteX7-31" fmla="*/ 0 w 1994015"/>
              <a:gd name="connsiteY7-32" fmla="*/ 376236 h 4066540"/>
              <a:gd name="connsiteX0-33" fmla="*/ 0 w 1994015"/>
              <a:gd name="connsiteY0-34" fmla="*/ 376236 h 4066540"/>
              <a:gd name="connsiteX1-35" fmla="*/ 444818 w 1994015"/>
              <a:gd name="connsiteY1-36" fmla="*/ 0 h 4066540"/>
              <a:gd name="connsiteX2-37" fmla="*/ 889635 w 1994015"/>
              <a:gd name="connsiteY2-38" fmla="*/ 376236 h 4066540"/>
              <a:gd name="connsiteX3-39" fmla="*/ 751955 w 1994015"/>
              <a:gd name="connsiteY3-40" fmla="*/ 376236 h 4066540"/>
              <a:gd name="connsiteX4-41" fmla="*/ 1994015 w 1994015"/>
              <a:gd name="connsiteY4-42" fmla="*/ 4066540 h 4066540"/>
              <a:gd name="connsiteX5-43" fmla="*/ 1349260 w 1994015"/>
              <a:gd name="connsiteY5-44" fmla="*/ 4066540 h 4066540"/>
              <a:gd name="connsiteX6-45" fmla="*/ 1057276 w 1994015"/>
              <a:gd name="connsiteY6-46" fmla="*/ 3177540 h 4066540"/>
              <a:gd name="connsiteX7-47" fmla="*/ 137680 w 1994015"/>
              <a:gd name="connsiteY7-48" fmla="*/ 376236 h 4066540"/>
              <a:gd name="connsiteX8" fmla="*/ 0 w 1994015"/>
              <a:gd name="connsiteY8" fmla="*/ 376236 h 4066540"/>
              <a:gd name="connsiteX0-49" fmla="*/ 0 w 1994015"/>
              <a:gd name="connsiteY0-50" fmla="*/ 376236 h 4066540"/>
              <a:gd name="connsiteX1-51" fmla="*/ 444818 w 1994015"/>
              <a:gd name="connsiteY1-52" fmla="*/ 0 h 4066540"/>
              <a:gd name="connsiteX2-53" fmla="*/ 889635 w 1994015"/>
              <a:gd name="connsiteY2-54" fmla="*/ 376236 h 4066540"/>
              <a:gd name="connsiteX3-55" fmla="*/ 751955 w 1994015"/>
              <a:gd name="connsiteY3-56" fmla="*/ 376236 h 4066540"/>
              <a:gd name="connsiteX4-57" fmla="*/ 1994015 w 1994015"/>
              <a:gd name="connsiteY4-58" fmla="*/ 4066540 h 4066540"/>
              <a:gd name="connsiteX5-59" fmla="*/ 1349260 w 1994015"/>
              <a:gd name="connsiteY5-60" fmla="*/ 4066540 h 4066540"/>
              <a:gd name="connsiteX6-61" fmla="*/ 1323976 w 1994015"/>
              <a:gd name="connsiteY6-62" fmla="*/ 3261360 h 4066540"/>
              <a:gd name="connsiteX7-63" fmla="*/ 137680 w 1994015"/>
              <a:gd name="connsiteY7-64" fmla="*/ 376236 h 4066540"/>
              <a:gd name="connsiteX8-65" fmla="*/ 0 w 1994015"/>
              <a:gd name="connsiteY8-66" fmla="*/ 376236 h 4066540"/>
              <a:gd name="connsiteX0-67" fmla="*/ 0 w 1994015"/>
              <a:gd name="connsiteY0-68" fmla="*/ 376236 h 4066540"/>
              <a:gd name="connsiteX1-69" fmla="*/ 444818 w 1994015"/>
              <a:gd name="connsiteY1-70" fmla="*/ 0 h 4066540"/>
              <a:gd name="connsiteX2-71" fmla="*/ 889635 w 1994015"/>
              <a:gd name="connsiteY2-72" fmla="*/ 376236 h 4066540"/>
              <a:gd name="connsiteX3-73" fmla="*/ 751955 w 1994015"/>
              <a:gd name="connsiteY3-74" fmla="*/ 376236 h 4066540"/>
              <a:gd name="connsiteX4-75" fmla="*/ 1666876 w 1994015"/>
              <a:gd name="connsiteY4-76" fmla="*/ 3124200 h 4066540"/>
              <a:gd name="connsiteX5-77" fmla="*/ 1994015 w 1994015"/>
              <a:gd name="connsiteY5-78" fmla="*/ 4066540 h 4066540"/>
              <a:gd name="connsiteX6-79" fmla="*/ 1349260 w 1994015"/>
              <a:gd name="connsiteY6-80" fmla="*/ 4066540 h 4066540"/>
              <a:gd name="connsiteX7-81" fmla="*/ 1323976 w 1994015"/>
              <a:gd name="connsiteY7-82" fmla="*/ 3261360 h 4066540"/>
              <a:gd name="connsiteX8-83" fmla="*/ 137680 w 1994015"/>
              <a:gd name="connsiteY8-84" fmla="*/ 376236 h 4066540"/>
              <a:gd name="connsiteX9" fmla="*/ 0 w 1994015"/>
              <a:gd name="connsiteY9" fmla="*/ 376236 h 4066540"/>
              <a:gd name="connsiteX0-85" fmla="*/ 0 w 1994015"/>
              <a:gd name="connsiteY0-86" fmla="*/ 376236 h 4066540"/>
              <a:gd name="connsiteX1-87" fmla="*/ 444818 w 1994015"/>
              <a:gd name="connsiteY1-88" fmla="*/ 0 h 4066540"/>
              <a:gd name="connsiteX2-89" fmla="*/ 889635 w 1994015"/>
              <a:gd name="connsiteY2-90" fmla="*/ 376236 h 4066540"/>
              <a:gd name="connsiteX3-91" fmla="*/ 751955 w 1994015"/>
              <a:gd name="connsiteY3-92" fmla="*/ 376236 h 4066540"/>
              <a:gd name="connsiteX4-93" fmla="*/ 1986916 w 1994015"/>
              <a:gd name="connsiteY4-94" fmla="*/ 3489960 h 4066540"/>
              <a:gd name="connsiteX5-95" fmla="*/ 1994015 w 1994015"/>
              <a:gd name="connsiteY5-96" fmla="*/ 4066540 h 4066540"/>
              <a:gd name="connsiteX6-97" fmla="*/ 1349260 w 1994015"/>
              <a:gd name="connsiteY6-98" fmla="*/ 4066540 h 4066540"/>
              <a:gd name="connsiteX7-99" fmla="*/ 1323976 w 1994015"/>
              <a:gd name="connsiteY7-100" fmla="*/ 3261360 h 4066540"/>
              <a:gd name="connsiteX8-101" fmla="*/ 137680 w 1994015"/>
              <a:gd name="connsiteY8-102" fmla="*/ 376236 h 4066540"/>
              <a:gd name="connsiteX9-103" fmla="*/ 0 w 1994015"/>
              <a:gd name="connsiteY9-104" fmla="*/ 376236 h 4066540"/>
              <a:gd name="connsiteX0-105" fmla="*/ 0 w 1994015"/>
              <a:gd name="connsiteY0-106" fmla="*/ 376236 h 4066540"/>
              <a:gd name="connsiteX1-107" fmla="*/ 444818 w 1994015"/>
              <a:gd name="connsiteY1-108" fmla="*/ 0 h 4066540"/>
              <a:gd name="connsiteX2-109" fmla="*/ 889635 w 1994015"/>
              <a:gd name="connsiteY2-110" fmla="*/ 376236 h 4066540"/>
              <a:gd name="connsiteX3-111" fmla="*/ 751955 w 1994015"/>
              <a:gd name="connsiteY3-112" fmla="*/ 376236 h 4066540"/>
              <a:gd name="connsiteX4-113" fmla="*/ 1986916 w 1994015"/>
              <a:gd name="connsiteY4-114" fmla="*/ 3489960 h 4066540"/>
              <a:gd name="connsiteX5-115" fmla="*/ 1994015 w 1994015"/>
              <a:gd name="connsiteY5-116" fmla="*/ 4066540 h 4066540"/>
              <a:gd name="connsiteX6-117" fmla="*/ 1349260 w 1994015"/>
              <a:gd name="connsiteY6-118" fmla="*/ 4066540 h 4066540"/>
              <a:gd name="connsiteX7-119" fmla="*/ 1323976 w 1994015"/>
              <a:gd name="connsiteY7-120" fmla="*/ 3261360 h 4066540"/>
              <a:gd name="connsiteX8-121" fmla="*/ 996316 w 1994015"/>
              <a:gd name="connsiteY8-122" fmla="*/ 2468880 h 4066540"/>
              <a:gd name="connsiteX9-123" fmla="*/ 137680 w 1994015"/>
              <a:gd name="connsiteY9-124" fmla="*/ 376236 h 4066540"/>
              <a:gd name="connsiteX10" fmla="*/ 0 w 1994015"/>
              <a:gd name="connsiteY10" fmla="*/ 376236 h 4066540"/>
              <a:gd name="connsiteX0-125" fmla="*/ 0 w 1994015"/>
              <a:gd name="connsiteY0-126" fmla="*/ 376236 h 4066540"/>
              <a:gd name="connsiteX1-127" fmla="*/ 444818 w 1994015"/>
              <a:gd name="connsiteY1-128" fmla="*/ 0 h 4066540"/>
              <a:gd name="connsiteX2-129" fmla="*/ 889635 w 1994015"/>
              <a:gd name="connsiteY2-130" fmla="*/ 376236 h 4066540"/>
              <a:gd name="connsiteX3-131" fmla="*/ 751955 w 1994015"/>
              <a:gd name="connsiteY3-132" fmla="*/ 376236 h 4066540"/>
              <a:gd name="connsiteX4-133" fmla="*/ 1986916 w 1994015"/>
              <a:gd name="connsiteY4-134" fmla="*/ 3489960 h 4066540"/>
              <a:gd name="connsiteX5-135" fmla="*/ 1994015 w 1994015"/>
              <a:gd name="connsiteY5-136" fmla="*/ 4066540 h 4066540"/>
              <a:gd name="connsiteX6-137" fmla="*/ 1349260 w 1994015"/>
              <a:gd name="connsiteY6-138" fmla="*/ 4066540 h 4066540"/>
              <a:gd name="connsiteX7-139" fmla="*/ 1323976 w 1994015"/>
              <a:gd name="connsiteY7-140" fmla="*/ 3261360 h 4066540"/>
              <a:gd name="connsiteX8-141" fmla="*/ 112396 w 1994015"/>
              <a:gd name="connsiteY8-142" fmla="*/ 2385060 h 4066540"/>
              <a:gd name="connsiteX9-143" fmla="*/ 137680 w 1994015"/>
              <a:gd name="connsiteY9-144" fmla="*/ 376236 h 4066540"/>
              <a:gd name="connsiteX10-145" fmla="*/ 0 w 1994015"/>
              <a:gd name="connsiteY10-146" fmla="*/ 376236 h 4066540"/>
              <a:gd name="connsiteX0-147" fmla="*/ 0 w 1994015"/>
              <a:gd name="connsiteY0-148" fmla="*/ 376236 h 4066540"/>
              <a:gd name="connsiteX1-149" fmla="*/ 444818 w 1994015"/>
              <a:gd name="connsiteY1-150" fmla="*/ 0 h 4066540"/>
              <a:gd name="connsiteX2-151" fmla="*/ 889635 w 1994015"/>
              <a:gd name="connsiteY2-152" fmla="*/ 376236 h 4066540"/>
              <a:gd name="connsiteX3-153" fmla="*/ 751955 w 1994015"/>
              <a:gd name="connsiteY3-154" fmla="*/ 376236 h 4066540"/>
              <a:gd name="connsiteX4-155" fmla="*/ 1499236 w 1994015"/>
              <a:gd name="connsiteY4-156" fmla="*/ 2270760 h 4066540"/>
              <a:gd name="connsiteX5-157" fmla="*/ 1986916 w 1994015"/>
              <a:gd name="connsiteY5-158" fmla="*/ 3489960 h 4066540"/>
              <a:gd name="connsiteX6-159" fmla="*/ 1994015 w 1994015"/>
              <a:gd name="connsiteY6-160" fmla="*/ 4066540 h 4066540"/>
              <a:gd name="connsiteX7-161" fmla="*/ 1349260 w 1994015"/>
              <a:gd name="connsiteY7-162" fmla="*/ 4066540 h 4066540"/>
              <a:gd name="connsiteX8-163" fmla="*/ 1323976 w 1994015"/>
              <a:gd name="connsiteY8-164" fmla="*/ 3261360 h 4066540"/>
              <a:gd name="connsiteX9-165" fmla="*/ 112396 w 1994015"/>
              <a:gd name="connsiteY9-166" fmla="*/ 2385060 h 4066540"/>
              <a:gd name="connsiteX10-167" fmla="*/ 137680 w 1994015"/>
              <a:gd name="connsiteY10-168" fmla="*/ 376236 h 4066540"/>
              <a:gd name="connsiteX11" fmla="*/ 0 w 1994015"/>
              <a:gd name="connsiteY11" fmla="*/ 376236 h 4066540"/>
              <a:gd name="connsiteX0-169" fmla="*/ 0 w 1994015"/>
              <a:gd name="connsiteY0-170" fmla="*/ 376236 h 4066540"/>
              <a:gd name="connsiteX1-171" fmla="*/ 444818 w 1994015"/>
              <a:gd name="connsiteY1-172" fmla="*/ 0 h 4066540"/>
              <a:gd name="connsiteX2-173" fmla="*/ 889635 w 1994015"/>
              <a:gd name="connsiteY2-174" fmla="*/ 376236 h 4066540"/>
              <a:gd name="connsiteX3-175" fmla="*/ 751955 w 1994015"/>
              <a:gd name="connsiteY3-176" fmla="*/ 376236 h 4066540"/>
              <a:gd name="connsiteX4-177" fmla="*/ 744856 w 1994015"/>
              <a:gd name="connsiteY4-178" fmla="*/ 2407920 h 4066540"/>
              <a:gd name="connsiteX5-179" fmla="*/ 1986916 w 1994015"/>
              <a:gd name="connsiteY5-180" fmla="*/ 3489960 h 4066540"/>
              <a:gd name="connsiteX6-181" fmla="*/ 1994015 w 1994015"/>
              <a:gd name="connsiteY6-182" fmla="*/ 4066540 h 4066540"/>
              <a:gd name="connsiteX7-183" fmla="*/ 1349260 w 1994015"/>
              <a:gd name="connsiteY7-184" fmla="*/ 4066540 h 4066540"/>
              <a:gd name="connsiteX8-185" fmla="*/ 1323976 w 1994015"/>
              <a:gd name="connsiteY8-186" fmla="*/ 3261360 h 4066540"/>
              <a:gd name="connsiteX9-187" fmla="*/ 112396 w 1994015"/>
              <a:gd name="connsiteY9-188" fmla="*/ 2385060 h 4066540"/>
              <a:gd name="connsiteX10-189" fmla="*/ 137680 w 1994015"/>
              <a:gd name="connsiteY10-190" fmla="*/ 376236 h 4066540"/>
              <a:gd name="connsiteX11-191" fmla="*/ 0 w 1994015"/>
              <a:gd name="connsiteY11-192" fmla="*/ 376236 h 4066540"/>
              <a:gd name="connsiteX0-193" fmla="*/ 0 w 1994015"/>
              <a:gd name="connsiteY0-194" fmla="*/ 376236 h 4066540"/>
              <a:gd name="connsiteX1-195" fmla="*/ 444818 w 1994015"/>
              <a:gd name="connsiteY1-196" fmla="*/ 0 h 4066540"/>
              <a:gd name="connsiteX2-197" fmla="*/ 889635 w 1994015"/>
              <a:gd name="connsiteY2-198" fmla="*/ 376236 h 4066540"/>
              <a:gd name="connsiteX3-199" fmla="*/ 751955 w 1994015"/>
              <a:gd name="connsiteY3-200" fmla="*/ 376236 h 4066540"/>
              <a:gd name="connsiteX4-201" fmla="*/ 744856 w 1994015"/>
              <a:gd name="connsiteY4-202" fmla="*/ 2407920 h 4066540"/>
              <a:gd name="connsiteX5-203" fmla="*/ 1986916 w 1994015"/>
              <a:gd name="connsiteY5-204" fmla="*/ 3489960 h 4066540"/>
              <a:gd name="connsiteX6-205" fmla="*/ 1994015 w 1994015"/>
              <a:gd name="connsiteY6-206" fmla="*/ 4066540 h 4066540"/>
              <a:gd name="connsiteX7-207" fmla="*/ 1349260 w 1994015"/>
              <a:gd name="connsiteY7-208" fmla="*/ 4066540 h 4066540"/>
              <a:gd name="connsiteX8-209" fmla="*/ 1323976 w 1994015"/>
              <a:gd name="connsiteY8-210" fmla="*/ 3261360 h 4066540"/>
              <a:gd name="connsiteX9-211" fmla="*/ 112396 w 1994015"/>
              <a:gd name="connsiteY9-212" fmla="*/ 2385060 h 4066540"/>
              <a:gd name="connsiteX10-213" fmla="*/ 137680 w 1994015"/>
              <a:gd name="connsiteY10-214" fmla="*/ 376236 h 4066540"/>
              <a:gd name="connsiteX11-215" fmla="*/ 0 w 1994015"/>
              <a:gd name="connsiteY11-216" fmla="*/ 376236 h 4066540"/>
              <a:gd name="connsiteX0-217" fmla="*/ 0 w 1994015"/>
              <a:gd name="connsiteY0-218" fmla="*/ 376236 h 4066540"/>
              <a:gd name="connsiteX1-219" fmla="*/ 444818 w 1994015"/>
              <a:gd name="connsiteY1-220" fmla="*/ 0 h 4066540"/>
              <a:gd name="connsiteX2-221" fmla="*/ 889635 w 1994015"/>
              <a:gd name="connsiteY2-222" fmla="*/ 376236 h 4066540"/>
              <a:gd name="connsiteX3-223" fmla="*/ 751955 w 1994015"/>
              <a:gd name="connsiteY3-224" fmla="*/ 376236 h 4066540"/>
              <a:gd name="connsiteX4-225" fmla="*/ 744856 w 1994015"/>
              <a:gd name="connsiteY4-226" fmla="*/ 2407920 h 4066540"/>
              <a:gd name="connsiteX5-227" fmla="*/ 1986916 w 1994015"/>
              <a:gd name="connsiteY5-228" fmla="*/ 3489960 h 4066540"/>
              <a:gd name="connsiteX6-229" fmla="*/ 1994015 w 1994015"/>
              <a:gd name="connsiteY6-230" fmla="*/ 4066540 h 4066540"/>
              <a:gd name="connsiteX7-231" fmla="*/ 1349260 w 1994015"/>
              <a:gd name="connsiteY7-232" fmla="*/ 4066540 h 4066540"/>
              <a:gd name="connsiteX8-233" fmla="*/ 1323976 w 1994015"/>
              <a:gd name="connsiteY8-234" fmla="*/ 3261360 h 4066540"/>
              <a:gd name="connsiteX9-235" fmla="*/ 112396 w 1994015"/>
              <a:gd name="connsiteY9-236" fmla="*/ 2385060 h 4066540"/>
              <a:gd name="connsiteX10-237" fmla="*/ 137680 w 1994015"/>
              <a:gd name="connsiteY10-238" fmla="*/ 376236 h 4066540"/>
              <a:gd name="connsiteX11-239" fmla="*/ 0 w 1994015"/>
              <a:gd name="connsiteY11-240" fmla="*/ 376236 h 4066540"/>
              <a:gd name="connsiteX0-241" fmla="*/ 0 w 1994015"/>
              <a:gd name="connsiteY0-242" fmla="*/ 376236 h 4066540"/>
              <a:gd name="connsiteX1-243" fmla="*/ 444818 w 1994015"/>
              <a:gd name="connsiteY1-244" fmla="*/ 0 h 4066540"/>
              <a:gd name="connsiteX2-245" fmla="*/ 889635 w 1994015"/>
              <a:gd name="connsiteY2-246" fmla="*/ 376236 h 4066540"/>
              <a:gd name="connsiteX3-247" fmla="*/ 751955 w 1994015"/>
              <a:gd name="connsiteY3-248" fmla="*/ 376236 h 4066540"/>
              <a:gd name="connsiteX4-249" fmla="*/ 744856 w 1994015"/>
              <a:gd name="connsiteY4-250" fmla="*/ 2407920 h 4066540"/>
              <a:gd name="connsiteX5-251" fmla="*/ 1986916 w 1994015"/>
              <a:gd name="connsiteY5-252" fmla="*/ 3489960 h 4066540"/>
              <a:gd name="connsiteX6-253" fmla="*/ 1994015 w 1994015"/>
              <a:gd name="connsiteY6-254" fmla="*/ 4066540 h 4066540"/>
              <a:gd name="connsiteX7-255" fmla="*/ 1349260 w 1994015"/>
              <a:gd name="connsiteY7-256" fmla="*/ 4066540 h 4066540"/>
              <a:gd name="connsiteX8-257" fmla="*/ 1323976 w 1994015"/>
              <a:gd name="connsiteY8-258" fmla="*/ 3261360 h 4066540"/>
              <a:gd name="connsiteX9-259" fmla="*/ 112396 w 1994015"/>
              <a:gd name="connsiteY9-260" fmla="*/ 2385060 h 4066540"/>
              <a:gd name="connsiteX10-261" fmla="*/ 137680 w 1994015"/>
              <a:gd name="connsiteY10-262" fmla="*/ 376236 h 4066540"/>
              <a:gd name="connsiteX11-263" fmla="*/ 0 w 1994015"/>
              <a:gd name="connsiteY11-264" fmla="*/ 376236 h 4066540"/>
              <a:gd name="connsiteX0-265" fmla="*/ 0 w 1994015"/>
              <a:gd name="connsiteY0-266" fmla="*/ 376236 h 4066540"/>
              <a:gd name="connsiteX1-267" fmla="*/ 444818 w 1994015"/>
              <a:gd name="connsiteY1-268" fmla="*/ 0 h 4066540"/>
              <a:gd name="connsiteX2-269" fmla="*/ 889635 w 1994015"/>
              <a:gd name="connsiteY2-270" fmla="*/ 376236 h 4066540"/>
              <a:gd name="connsiteX3-271" fmla="*/ 751955 w 1994015"/>
              <a:gd name="connsiteY3-272" fmla="*/ 376236 h 4066540"/>
              <a:gd name="connsiteX4-273" fmla="*/ 744856 w 1994015"/>
              <a:gd name="connsiteY4-274" fmla="*/ 2407920 h 4066540"/>
              <a:gd name="connsiteX5-275" fmla="*/ 1986916 w 1994015"/>
              <a:gd name="connsiteY5-276" fmla="*/ 3489960 h 4066540"/>
              <a:gd name="connsiteX6-277" fmla="*/ 1994015 w 1994015"/>
              <a:gd name="connsiteY6-278" fmla="*/ 4066540 h 4066540"/>
              <a:gd name="connsiteX7-279" fmla="*/ 1349260 w 1994015"/>
              <a:gd name="connsiteY7-280" fmla="*/ 4066540 h 4066540"/>
              <a:gd name="connsiteX8-281" fmla="*/ 1323976 w 1994015"/>
              <a:gd name="connsiteY8-282" fmla="*/ 3261360 h 4066540"/>
              <a:gd name="connsiteX9-283" fmla="*/ 112396 w 1994015"/>
              <a:gd name="connsiteY9-284" fmla="*/ 2385060 h 4066540"/>
              <a:gd name="connsiteX10-285" fmla="*/ 137680 w 1994015"/>
              <a:gd name="connsiteY10-286" fmla="*/ 376236 h 4066540"/>
              <a:gd name="connsiteX11-287" fmla="*/ 0 w 1994015"/>
              <a:gd name="connsiteY11-288" fmla="*/ 376236 h 4066540"/>
              <a:gd name="connsiteX0-289" fmla="*/ 0 w 1994015"/>
              <a:gd name="connsiteY0-290" fmla="*/ 376236 h 4066540"/>
              <a:gd name="connsiteX1-291" fmla="*/ 444818 w 1994015"/>
              <a:gd name="connsiteY1-292" fmla="*/ 0 h 4066540"/>
              <a:gd name="connsiteX2-293" fmla="*/ 889635 w 1994015"/>
              <a:gd name="connsiteY2-294" fmla="*/ 376236 h 4066540"/>
              <a:gd name="connsiteX3-295" fmla="*/ 751955 w 1994015"/>
              <a:gd name="connsiteY3-296" fmla="*/ 376236 h 4066540"/>
              <a:gd name="connsiteX4-297" fmla="*/ 744856 w 1994015"/>
              <a:gd name="connsiteY4-298" fmla="*/ 2407920 h 4066540"/>
              <a:gd name="connsiteX5-299" fmla="*/ 1986916 w 1994015"/>
              <a:gd name="connsiteY5-300" fmla="*/ 3489960 h 4066540"/>
              <a:gd name="connsiteX6-301" fmla="*/ 1994015 w 1994015"/>
              <a:gd name="connsiteY6-302" fmla="*/ 4066540 h 4066540"/>
              <a:gd name="connsiteX7-303" fmla="*/ 1349260 w 1994015"/>
              <a:gd name="connsiteY7-304" fmla="*/ 4066540 h 4066540"/>
              <a:gd name="connsiteX8-305" fmla="*/ 1323976 w 1994015"/>
              <a:gd name="connsiteY8-306" fmla="*/ 3261360 h 4066540"/>
              <a:gd name="connsiteX9-307" fmla="*/ 112396 w 1994015"/>
              <a:gd name="connsiteY9-308" fmla="*/ 2385060 h 4066540"/>
              <a:gd name="connsiteX10-309" fmla="*/ 137680 w 1994015"/>
              <a:gd name="connsiteY10-310" fmla="*/ 376236 h 4066540"/>
              <a:gd name="connsiteX11-311" fmla="*/ 0 w 1994015"/>
              <a:gd name="connsiteY11-312" fmla="*/ 376236 h 4066540"/>
              <a:gd name="connsiteX0-313" fmla="*/ 0 w 1994015"/>
              <a:gd name="connsiteY0-314" fmla="*/ 376236 h 4066540"/>
              <a:gd name="connsiteX1-315" fmla="*/ 444818 w 1994015"/>
              <a:gd name="connsiteY1-316" fmla="*/ 0 h 4066540"/>
              <a:gd name="connsiteX2-317" fmla="*/ 889635 w 1994015"/>
              <a:gd name="connsiteY2-318" fmla="*/ 376236 h 4066540"/>
              <a:gd name="connsiteX3-319" fmla="*/ 751955 w 1994015"/>
              <a:gd name="connsiteY3-320" fmla="*/ 376236 h 4066540"/>
              <a:gd name="connsiteX4-321" fmla="*/ 744856 w 1994015"/>
              <a:gd name="connsiteY4-322" fmla="*/ 2407920 h 4066540"/>
              <a:gd name="connsiteX5-323" fmla="*/ 1986916 w 1994015"/>
              <a:gd name="connsiteY5-324" fmla="*/ 3489960 h 4066540"/>
              <a:gd name="connsiteX6-325" fmla="*/ 1994015 w 1994015"/>
              <a:gd name="connsiteY6-326" fmla="*/ 4066540 h 4066540"/>
              <a:gd name="connsiteX7-327" fmla="*/ 1349260 w 1994015"/>
              <a:gd name="connsiteY7-328" fmla="*/ 4066540 h 4066540"/>
              <a:gd name="connsiteX8-329" fmla="*/ 1323976 w 1994015"/>
              <a:gd name="connsiteY8-330" fmla="*/ 3261360 h 4066540"/>
              <a:gd name="connsiteX9-331" fmla="*/ 112396 w 1994015"/>
              <a:gd name="connsiteY9-332" fmla="*/ 2385060 h 4066540"/>
              <a:gd name="connsiteX10-333" fmla="*/ 137680 w 1994015"/>
              <a:gd name="connsiteY10-334" fmla="*/ 376236 h 4066540"/>
              <a:gd name="connsiteX11-335" fmla="*/ 0 w 1994015"/>
              <a:gd name="connsiteY11-336" fmla="*/ 376236 h 40665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65" y="connsiteY8-66"/>
              </a:cxn>
              <a:cxn ang="0">
                <a:pos x="connsiteX9-103" y="connsiteY9-104"/>
              </a:cxn>
              <a:cxn ang="0">
                <a:pos x="connsiteX10-145" y="connsiteY10-146"/>
              </a:cxn>
              <a:cxn ang="0">
                <a:pos x="connsiteX11-191" y="connsiteY11-192"/>
              </a:cxn>
            </a:cxnLst>
            <a:rect l="l" t="t" r="r" b="b"/>
            <a:pathLst>
              <a:path w="1994015" h="4066540">
                <a:moveTo>
                  <a:pt x="0" y="376236"/>
                </a:moveTo>
                <a:lnTo>
                  <a:pt x="444818" y="0"/>
                </a:lnTo>
                <a:lnTo>
                  <a:pt x="889635" y="376236"/>
                </a:lnTo>
                <a:lnTo>
                  <a:pt x="751955" y="376236"/>
                </a:lnTo>
                <a:cubicBezTo>
                  <a:pt x="749589" y="1053464"/>
                  <a:pt x="747222" y="1730692"/>
                  <a:pt x="744856" y="2407920"/>
                </a:cubicBezTo>
                <a:cubicBezTo>
                  <a:pt x="755016" y="2692400"/>
                  <a:pt x="2045336" y="2595880"/>
                  <a:pt x="1986916" y="3489960"/>
                </a:cubicBezTo>
                <a:cubicBezTo>
                  <a:pt x="1989282" y="3682153"/>
                  <a:pt x="1991649" y="3874347"/>
                  <a:pt x="1994015" y="4066540"/>
                </a:cubicBezTo>
                <a:lnTo>
                  <a:pt x="1349260" y="4066540"/>
                </a:lnTo>
                <a:lnTo>
                  <a:pt x="1323976" y="3261360"/>
                </a:lnTo>
                <a:cubicBezTo>
                  <a:pt x="1148716" y="2816860"/>
                  <a:pt x="89536" y="3149600"/>
                  <a:pt x="112396" y="2385060"/>
                </a:cubicBezTo>
                <a:lnTo>
                  <a:pt x="137680" y="376236"/>
                </a:lnTo>
                <a:lnTo>
                  <a:pt x="0" y="376236"/>
                </a:lnTo>
                <a:close/>
              </a:path>
            </a:pathLst>
          </a:custGeom>
          <a:gradFill>
            <a:gsLst>
              <a:gs pos="53000">
                <a:srgbClr val="24B4D6"/>
              </a:gs>
              <a:gs pos="81000">
                <a:srgbClr val="0070C0"/>
              </a:gs>
              <a:gs pos="61000">
                <a:srgbClr val="0070C0"/>
              </a:gs>
              <a:gs pos="89000">
                <a:srgbClr val="24B4D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上箭头 3"/>
          <p:cNvSpPr/>
          <p:nvPr/>
        </p:nvSpPr>
        <p:spPr>
          <a:xfrm flipH="1">
            <a:off x="5075210" y="2021185"/>
            <a:ext cx="1761605" cy="4836815"/>
          </a:xfrm>
          <a:custGeom>
            <a:avLst/>
            <a:gdLst>
              <a:gd name="connsiteX0" fmla="*/ 0 w 889635"/>
              <a:gd name="connsiteY0" fmla="*/ 376236 h 4597400"/>
              <a:gd name="connsiteX1" fmla="*/ 444818 w 889635"/>
              <a:gd name="connsiteY1" fmla="*/ 0 h 4597400"/>
              <a:gd name="connsiteX2" fmla="*/ 889635 w 889635"/>
              <a:gd name="connsiteY2" fmla="*/ 376236 h 4597400"/>
              <a:gd name="connsiteX3" fmla="*/ 751955 w 889635"/>
              <a:gd name="connsiteY3" fmla="*/ 376236 h 4597400"/>
              <a:gd name="connsiteX4" fmla="*/ 751955 w 889635"/>
              <a:gd name="connsiteY4" fmla="*/ 4597400 h 4597400"/>
              <a:gd name="connsiteX5" fmla="*/ 137680 w 889635"/>
              <a:gd name="connsiteY5" fmla="*/ 4597400 h 4597400"/>
              <a:gd name="connsiteX6" fmla="*/ 137680 w 889635"/>
              <a:gd name="connsiteY6" fmla="*/ 376236 h 4597400"/>
              <a:gd name="connsiteX7" fmla="*/ 0 w 889635"/>
              <a:gd name="connsiteY7" fmla="*/ 376236 h 4597400"/>
              <a:gd name="connsiteX0-1" fmla="*/ 0 w 1761605"/>
              <a:gd name="connsiteY0-2" fmla="*/ 376236 h 4616450"/>
              <a:gd name="connsiteX1-3" fmla="*/ 444818 w 1761605"/>
              <a:gd name="connsiteY1-4" fmla="*/ 0 h 4616450"/>
              <a:gd name="connsiteX2-5" fmla="*/ 889635 w 1761605"/>
              <a:gd name="connsiteY2-6" fmla="*/ 376236 h 4616450"/>
              <a:gd name="connsiteX3-7" fmla="*/ 751955 w 1761605"/>
              <a:gd name="connsiteY3-8" fmla="*/ 376236 h 4616450"/>
              <a:gd name="connsiteX4-9" fmla="*/ 1761605 w 1761605"/>
              <a:gd name="connsiteY4-10" fmla="*/ 4616450 h 4616450"/>
              <a:gd name="connsiteX5-11" fmla="*/ 137680 w 1761605"/>
              <a:gd name="connsiteY5-12" fmla="*/ 4597400 h 4616450"/>
              <a:gd name="connsiteX6-13" fmla="*/ 137680 w 1761605"/>
              <a:gd name="connsiteY6-14" fmla="*/ 376236 h 4616450"/>
              <a:gd name="connsiteX7-15" fmla="*/ 0 w 1761605"/>
              <a:gd name="connsiteY7-16" fmla="*/ 376236 h 4616450"/>
              <a:gd name="connsiteX0-17" fmla="*/ 0 w 1761605"/>
              <a:gd name="connsiteY0-18" fmla="*/ 376236 h 4616450"/>
              <a:gd name="connsiteX1-19" fmla="*/ 444818 w 1761605"/>
              <a:gd name="connsiteY1-20" fmla="*/ 0 h 4616450"/>
              <a:gd name="connsiteX2-21" fmla="*/ 889635 w 1761605"/>
              <a:gd name="connsiteY2-22" fmla="*/ 376236 h 4616450"/>
              <a:gd name="connsiteX3-23" fmla="*/ 751955 w 1761605"/>
              <a:gd name="connsiteY3-24" fmla="*/ 376236 h 4616450"/>
              <a:gd name="connsiteX4-25" fmla="*/ 1761605 w 1761605"/>
              <a:gd name="connsiteY4-26" fmla="*/ 4616450 h 4616450"/>
              <a:gd name="connsiteX5-27" fmla="*/ 1099705 w 1761605"/>
              <a:gd name="connsiteY5-28" fmla="*/ 4616450 h 4616450"/>
              <a:gd name="connsiteX6-29" fmla="*/ 137680 w 1761605"/>
              <a:gd name="connsiteY6-30" fmla="*/ 376236 h 4616450"/>
              <a:gd name="connsiteX7-31" fmla="*/ 0 w 1761605"/>
              <a:gd name="connsiteY7-32" fmla="*/ 376236 h 4616450"/>
              <a:gd name="connsiteX0-33" fmla="*/ 0 w 1761605"/>
              <a:gd name="connsiteY0-34" fmla="*/ 376236 h 4616450"/>
              <a:gd name="connsiteX1-35" fmla="*/ 444818 w 1761605"/>
              <a:gd name="connsiteY1-36" fmla="*/ 0 h 4616450"/>
              <a:gd name="connsiteX2-37" fmla="*/ 889635 w 1761605"/>
              <a:gd name="connsiteY2-38" fmla="*/ 376236 h 4616450"/>
              <a:gd name="connsiteX3-39" fmla="*/ 751955 w 1761605"/>
              <a:gd name="connsiteY3-40" fmla="*/ 376236 h 4616450"/>
              <a:gd name="connsiteX4-41" fmla="*/ 1220073 w 1761605"/>
              <a:gd name="connsiteY4-42" fmla="*/ 2365375 h 4616450"/>
              <a:gd name="connsiteX5-43" fmla="*/ 1761605 w 1761605"/>
              <a:gd name="connsiteY5-44" fmla="*/ 4616450 h 4616450"/>
              <a:gd name="connsiteX6-45" fmla="*/ 1099705 w 1761605"/>
              <a:gd name="connsiteY6-46" fmla="*/ 4616450 h 4616450"/>
              <a:gd name="connsiteX7-47" fmla="*/ 137680 w 1761605"/>
              <a:gd name="connsiteY7-48" fmla="*/ 376236 h 4616450"/>
              <a:gd name="connsiteX8" fmla="*/ 0 w 1761605"/>
              <a:gd name="connsiteY8" fmla="*/ 376236 h 4616450"/>
              <a:gd name="connsiteX0-49" fmla="*/ 0 w 1761605"/>
              <a:gd name="connsiteY0-50" fmla="*/ 376236 h 4616450"/>
              <a:gd name="connsiteX1-51" fmla="*/ 444818 w 1761605"/>
              <a:gd name="connsiteY1-52" fmla="*/ 0 h 4616450"/>
              <a:gd name="connsiteX2-53" fmla="*/ 889635 w 1761605"/>
              <a:gd name="connsiteY2-54" fmla="*/ 376236 h 4616450"/>
              <a:gd name="connsiteX3-55" fmla="*/ 751955 w 1761605"/>
              <a:gd name="connsiteY3-56" fmla="*/ 376236 h 4616450"/>
              <a:gd name="connsiteX4-57" fmla="*/ 781923 w 1761605"/>
              <a:gd name="connsiteY4-58" fmla="*/ 2346325 h 4616450"/>
              <a:gd name="connsiteX5-59" fmla="*/ 1761605 w 1761605"/>
              <a:gd name="connsiteY5-60" fmla="*/ 4616450 h 4616450"/>
              <a:gd name="connsiteX6-61" fmla="*/ 1099705 w 1761605"/>
              <a:gd name="connsiteY6-62" fmla="*/ 4616450 h 4616450"/>
              <a:gd name="connsiteX7-63" fmla="*/ 137680 w 1761605"/>
              <a:gd name="connsiteY7-64" fmla="*/ 376236 h 4616450"/>
              <a:gd name="connsiteX8-65" fmla="*/ 0 w 1761605"/>
              <a:gd name="connsiteY8-66" fmla="*/ 376236 h 4616450"/>
              <a:gd name="connsiteX0-67" fmla="*/ 0 w 1761605"/>
              <a:gd name="connsiteY0-68" fmla="*/ 376236 h 4616450"/>
              <a:gd name="connsiteX1-69" fmla="*/ 444818 w 1761605"/>
              <a:gd name="connsiteY1-70" fmla="*/ 0 h 4616450"/>
              <a:gd name="connsiteX2-71" fmla="*/ 889635 w 1761605"/>
              <a:gd name="connsiteY2-72" fmla="*/ 376236 h 4616450"/>
              <a:gd name="connsiteX3-73" fmla="*/ 751955 w 1761605"/>
              <a:gd name="connsiteY3-74" fmla="*/ 376236 h 4616450"/>
              <a:gd name="connsiteX4-75" fmla="*/ 781923 w 1761605"/>
              <a:gd name="connsiteY4-76" fmla="*/ 2346325 h 4616450"/>
              <a:gd name="connsiteX5-77" fmla="*/ 1761605 w 1761605"/>
              <a:gd name="connsiteY5-78" fmla="*/ 4616450 h 4616450"/>
              <a:gd name="connsiteX6-79" fmla="*/ 1099705 w 1761605"/>
              <a:gd name="connsiteY6-80" fmla="*/ 4616450 h 4616450"/>
              <a:gd name="connsiteX7-81" fmla="*/ 572373 w 1761605"/>
              <a:gd name="connsiteY7-82" fmla="*/ 2241550 h 4616450"/>
              <a:gd name="connsiteX8-83" fmla="*/ 137680 w 1761605"/>
              <a:gd name="connsiteY8-84" fmla="*/ 376236 h 4616450"/>
              <a:gd name="connsiteX9" fmla="*/ 0 w 1761605"/>
              <a:gd name="connsiteY9" fmla="*/ 376236 h 4616450"/>
              <a:gd name="connsiteX0-85" fmla="*/ 0 w 1761605"/>
              <a:gd name="connsiteY0-86" fmla="*/ 376236 h 4616450"/>
              <a:gd name="connsiteX1-87" fmla="*/ 444818 w 1761605"/>
              <a:gd name="connsiteY1-88" fmla="*/ 0 h 4616450"/>
              <a:gd name="connsiteX2-89" fmla="*/ 889635 w 1761605"/>
              <a:gd name="connsiteY2-90" fmla="*/ 376236 h 4616450"/>
              <a:gd name="connsiteX3-91" fmla="*/ 751955 w 1761605"/>
              <a:gd name="connsiteY3-92" fmla="*/ 376236 h 4616450"/>
              <a:gd name="connsiteX4-93" fmla="*/ 781923 w 1761605"/>
              <a:gd name="connsiteY4-94" fmla="*/ 2346325 h 4616450"/>
              <a:gd name="connsiteX5-95" fmla="*/ 1761605 w 1761605"/>
              <a:gd name="connsiteY5-96" fmla="*/ 4616450 h 4616450"/>
              <a:gd name="connsiteX6-97" fmla="*/ 1099705 w 1761605"/>
              <a:gd name="connsiteY6-98" fmla="*/ 4616450 h 4616450"/>
              <a:gd name="connsiteX7-99" fmla="*/ 124698 w 1761605"/>
              <a:gd name="connsiteY7-100" fmla="*/ 2184400 h 4616450"/>
              <a:gd name="connsiteX8-101" fmla="*/ 137680 w 1761605"/>
              <a:gd name="connsiteY8-102" fmla="*/ 376236 h 4616450"/>
              <a:gd name="connsiteX9-103" fmla="*/ 0 w 1761605"/>
              <a:gd name="connsiteY9-104" fmla="*/ 376236 h 4616450"/>
              <a:gd name="connsiteX0-105" fmla="*/ 0 w 1761605"/>
              <a:gd name="connsiteY0-106" fmla="*/ 376236 h 4616450"/>
              <a:gd name="connsiteX1-107" fmla="*/ 444818 w 1761605"/>
              <a:gd name="connsiteY1-108" fmla="*/ 0 h 4616450"/>
              <a:gd name="connsiteX2-109" fmla="*/ 889635 w 1761605"/>
              <a:gd name="connsiteY2-110" fmla="*/ 376236 h 4616450"/>
              <a:gd name="connsiteX3-111" fmla="*/ 751955 w 1761605"/>
              <a:gd name="connsiteY3-112" fmla="*/ 376236 h 4616450"/>
              <a:gd name="connsiteX4-113" fmla="*/ 781923 w 1761605"/>
              <a:gd name="connsiteY4-114" fmla="*/ 2346325 h 4616450"/>
              <a:gd name="connsiteX5-115" fmla="*/ 1115298 w 1761605"/>
              <a:gd name="connsiteY5-116" fmla="*/ 3146425 h 4616450"/>
              <a:gd name="connsiteX6-117" fmla="*/ 1761605 w 1761605"/>
              <a:gd name="connsiteY6-118" fmla="*/ 4616450 h 4616450"/>
              <a:gd name="connsiteX7-119" fmla="*/ 1099705 w 1761605"/>
              <a:gd name="connsiteY7-120" fmla="*/ 4616450 h 4616450"/>
              <a:gd name="connsiteX8-121" fmla="*/ 124698 w 1761605"/>
              <a:gd name="connsiteY8-122" fmla="*/ 2184400 h 4616450"/>
              <a:gd name="connsiteX9-123" fmla="*/ 137680 w 1761605"/>
              <a:gd name="connsiteY9-124" fmla="*/ 376236 h 4616450"/>
              <a:gd name="connsiteX10" fmla="*/ 0 w 1761605"/>
              <a:gd name="connsiteY10" fmla="*/ 376236 h 4616450"/>
              <a:gd name="connsiteX0-125" fmla="*/ 0 w 1761605"/>
              <a:gd name="connsiteY0-126" fmla="*/ 376236 h 4616450"/>
              <a:gd name="connsiteX1-127" fmla="*/ 444818 w 1761605"/>
              <a:gd name="connsiteY1-128" fmla="*/ 0 h 4616450"/>
              <a:gd name="connsiteX2-129" fmla="*/ 889635 w 1761605"/>
              <a:gd name="connsiteY2-130" fmla="*/ 376236 h 4616450"/>
              <a:gd name="connsiteX3-131" fmla="*/ 751955 w 1761605"/>
              <a:gd name="connsiteY3-132" fmla="*/ 376236 h 4616450"/>
              <a:gd name="connsiteX4-133" fmla="*/ 781923 w 1761605"/>
              <a:gd name="connsiteY4-134" fmla="*/ 2346325 h 4616450"/>
              <a:gd name="connsiteX5-135" fmla="*/ 1753473 w 1761605"/>
              <a:gd name="connsiteY5-136" fmla="*/ 3232150 h 4616450"/>
              <a:gd name="connsiteX6-137" fmla="*/ 1761605 w 1761605"/>
              <a:gd name="connsiteY6-138" fmla="*/ 4616450 h 4616450"/>
              <a:gd name="connsiteX7-139" fmla="*/ 1099705 w 1761605"/>
              <a:gd name="connsiteY7-140" fmla="*/ 4616450 h 4616450"/>
              <a:gd name="connsiteX8-141" fmla="*/ 124698 w 1761605"/>
              <a:gd name="connsiteY8-142" fmla="*/ 2184400 h 4616450"/>
              <a:gd name="connsiteX9-143" fmla="*/ 137680 w 1761605"/>
              <a:gd name="connsiteY9-144" fmla="*/ 376236 h 4616450"/>
              <a:gd name="connsiteX10-145" fmla="*/ 0 w 1761605"/>
              <a:gd name="connsiteY10-146" fmla="*/ 376236 h 4616450"/>
              <a:gd name="connsiteX0-147" fmla="*/ 0 w 1761605"/>
              <a:gd name="connsiteY0-148" fmla="*/ 376236 h 4616450"/>
              <a:gd name="connsiteX1-149" fmla="*/ 444818 w 1761605"/>
              <a:gd name="connsiteY1-150" fmla="*/ 0 h 4616450"/>
              <a:gd name="connsiteX2-151" fmla="*/ 889635 w 1761605"/>
              <a:gd name="connsiteY2-152" fmla="*/ 376236 h 4616450"/>
              <a:gd name="connsiteX3-153" fmla="*/ 751955 w 1761605"/>
              <a:gd name="connsiteY3-154" fmla="*/ 376236 h 4616450"/>
              <a:gd name="connsiteX4-155" fmla="*/ 781923 w 1761605"/>
              <a:gd name="connsiteY4-156" fmla="*/ 2346325 h 4616450"/>
              <a:gd name="connsiteX5-157" fmla="*/ 1753473 w 1761605"/>
              <a:gd name="connsiteY5-158" fmla="*/ 3232150 h 4616450"/>
              <a:gd name="connsiteX6-159" fmla="*/ 1761605 w 1761605"/>
              <a:gd name="connsiteY6-160" fmla="*/ 4616450 h 4616450"/>
              <a:gd name="connsiteX7-161" fmla="*/ 1099705 w 1761605"/>
              <a:gd name="connsiteY7-162" fmla="*/ 4616450 h 4616450"/>
              <a:gd name="connsiteX8-163" fmla="*/ 543798 w 1761605"/>
              <a:gd name="connsiteY8-164" fmla="*/ 3213100 h 4616450"/>
              <a:gd name="connsiteX9-165" fmla="*/ 124698 w 1761605"/>
              <a:gd name="connsiteY9-166" fmla="*/ 2184400 h 4616450"/>
              <a:gd name="connsiteX10-167" fmla="*/ 137680 w 1761605"/>
              <a:gd name="connsiteY10-168" fmla="*/ 376236 h 4616450"/>
              <a:gd name="connsiteX11" fmla="*/ 0 w 1761605"/>
              <a:gd name="connsiteY11" fmla="*/ 376236 h 4616450"/>
              <a:gd name="connsiteX0-169" fmla="*/ 0 w 1761605"/>
              <a:gd name="connsiteY0-170" fmla="*/ 376236 h 4616450"/>
              <a:gd name="connsiteX1-171" fmla="*/ 444818 w 1761605"/>
              <a:gd name="connsiteY1-172" fmla="*/ 0 h 4616450"/>
              <a:gd name="connsiteX2-173" fmla="*/ 889635 w 1761605"/>
              <a:gd name="connsiteY2-174" fmla="*/ 376236 h 4616450"/>
              <a:gd name="connsiteX3-175" fmla="*/ 751955 w 1761605"/>
              <a:gd name="connsiteY3-176" fmla="*/ 376236 h 4616450"/>
              <a:gd name="connsiteX4-177" fmla="*/ 781923 w 1761605"/>
              <a:gd name="connsiteY4-178" fmla="*/ 2346325 h 4616450"/>
              <a:gd name="connsiteX5-179" fmla="*/ 1753473 w 1761605"/>
              <a:gd name="connsiteY5-180" fmla="*/ 3232150 h 4616450"/>
              <a:gd name="connsiteX6-181" fmla="*/ 1761605 w 1761605"/>
              <a:gd name="connsiteY6-182" fmla="*/ 4616450 h 4616450"/>
              <a:gd name="connsiteX7-183" fmla="*/ 1099705 w 1761605"/>
              <a:gd name="connsiteY7-184" fmla="*/ 4616450 h 4616450"/>
              <a:gd name="connsiteX8-185" fmla="*/ 1096248 w 1761605"/>
              <a:gd name="connsiteY8-186" fmla="*/ 3108325 h 4616450"/>
              <a:gd name="connsiteX9-187" fmla="*/ 124698 w 1761605"/>
              <a:gd name="connsiteY9-188" fmla="*/ 2184400 h 4616450"/>
              <a:gd name="connsiteX10-189" fmla="*/ 137680 w 1761605"/>
              <a:gd name="connsiteY10-190" fmla="*/ 376236 h 4616450"/>
              <a:gd name="connsiteX11-191" fmla="*/ 0 w 1761605"/>
              <a:gd name="connsiteY11-192" fmla="*/ 376236 h 4616450"/>
              <a:gd name="connsiteX0-193" fmla="*/ 0 w 1761605"/>
              <a:gd name="connsiteY0-194" fmla="*/ 376236 h 4616450"/>
              <a:gd name="connsiteX1-195" fmla="*/ 444818 w 1761605"/>
              <a:gd name="connsiteY1-196" fmla="*/ 0 h 4616450"/>
              <a:gd name="connsiteX2-197" fmla="*/ 889635 w 1761605"/>
              <a:gd name="connsiteY2-198" fmla="*/ 376236 h 4616450"/>
              <a:gd name="connsiteX3-199" fmla="*/ 751955 w 1761605"/>
              <a:gd name="connsiteY3-200" fmla="*/ 376236 h 4616450"/>
              <a:gd name="connsiteX4-201" fmla="*/ 781923 w 1761605"/>
              <a:gd name="connsiteY4-202" fmla="*/ 2346325 h 4616450"/>
              <a:gd name="connsiteX5-203" fmla="*/ 1753473 w 1761605"/>
              <a:gd name="connsiteY5-204" fmla="*/ 3232150 h 4616450"/>
              <a:gd name="connsiteX6-205" fmla="*/ 1761605 w 1761605"/>
              <a:gd name="connsiteY6-206" fmla="*/ 4616450 h 4616450"/>
              <a:gd name="connsiteX7-207" fmla="*/ 1099705 w 1761605"/>
              <a:gd name="connsiteY7-208" fmla="*/ 4616450 h 4616450"/>
              <a:gd name="connsiteX8-209" fmla="*/ 1096248 w 1761605"/>
              <a:gd name="connsiteY8-210" fmla="*/ 3108325 h 4616450"/>
              <a:gd name="connsiteX9-211" fmla="*/ 124698 w 1761605"/>
              <a:gd name="connsiteY9-212" fmla="*/ 2184400 h 4616450"/>
              <a:gd name="connsiteX10-213" fmla="*/ 137680 w 1761605"/>
              <a:gd name="connsiteY10-214" fmla="*/ 376236 h 4616450"/>
              <a:gd name="connsiteX11-215" fmla="*/ 0 w 1761605"/>
              <a:gd name="connsiteY11-216" fmla="*/ 376236 h 4616450"/>
              <a:gd name="connsiteX0-217" fmla="*/ 0 w 1761605"/>
              <a:gd name="connsiteY0-218" fmla="*/ 376236 h 4616450"/>
              <a:gd name="connsiteX1-219" fmla="*/ 444818 w 1761605"/>
              <a:gd name="connsiteY1-220" fmla="*/ 0 h 4616450"/>
              <a:gd name="connsiteX2-221" fmla="*/ 889635 w 1761605"/>
              <a:gd name="connsiteY2-222" fmla="*/ 376236 h 4616450"/>
              <a:gd name="connsiteX3-223" fmla="*/ 751955 w 1761605"/>
              <a:gd name="connsiteY3-224" fmla="*/ 376236 h 4616450"/>
              <a:gd name="connsiteX4-225" fmla="*/ 781923 w 1761605"/>
              <a:gd name="connsiteY4-226" fmla="*/ 2346325 h 4616450"/>
              <a:gd name="connsiteX5-227" fmla="*/ 1753473 w 1761605"/>
              <a:gd name="connsiteY5-228" fmla="*/ 3232150 h 4616450"/>
              <a:gd name="connsiteX6-229" fmla="*/ 1761605 w 1761605"/>
              <a:gd name="connsiteY6-230" fmla="*/ 4616450 h 4616450"/>
              <a:gd name="connsiteX7-231" fmla="*/ 1099705 w 1761605"/>
              <a:gd name="connsiteY7-232" fmla="*/ 4616450 h 4616450"/>
              <a:gd name="connsiteX8-233" fmla="*/ 1096248 w 1761605"/>
              <a:gd name="connsiteY8-234" fmla="*/ 3108325 h 4616450"/>
              <a:gd name="connsiteX9-235" fmla="*/ 124698 w 1761605"/>
              <a:gd name="connsiteY9-236" fmla="*/ 2184400 h 4616450"/>
              <a:gd name="connsiteX10-237" fmla="*/ 137680 w 1761605"/>
              <a:gd name="connsiteY10-238" fmla="*/ 376236 h 4616450"/>
              <a:gd name="connsiteX11-239" fmla="*/ 0 w 1761605"/>
              <a:gd name="connsiteY11-240" fmla="*/ 376236 h 4616450"/>
              <a:gd name="connsiteX0-241" fmla="*/ 0 w 1761605"/>
              <a:gd name="connsiteY0-242" fmla="*/ 376236 h 4616450"/>
              <a:gd name="connsiteX1-243" fmla="*/ 444818 w 1761605"/>
              <a:gd name="connsiteY1-244" fmla="*/ 0 h 4616450"/>
              <a:gd name="connsiteX2-245" fmla="*/ 889635 w 1761605"/>
              <a:gd name="connsiteY2-246" fmla="*/ 376236 h 4616450"/>
              <a:gd name="connsiteX3-247" fmla="*/ 751955 w 1761605"/>
              <a:gd name="connsiteY3-248" fmla="*/ 376236 h 4616450"/>
              <a:gd name="connsiteX4-249" fmla="*/ 781923 w 1761605"/>
              <a:gd name="connsiteY4-250" fmla="*/ 2346325 h 4616450"/>
              <a:gd name="connsiteX5-251" fmla="*/ 1753473 w 1761605"/>
              <a:gd name="connsiteY5-252" fmla="*/ 3232150 h 4616450"/>
              <a:gd name="connsiteX6-253" fmla="*/ 1761605 w 1761605"/>
              <a:gd name="connsiteY6-254" fmla="*/ 4616450 h 4616450"/>
              <a:gd name="connsiteX7-255" fmla="*/ 1099705 w 1761605"/>
              <a:gd name="connsiteY7-256" fmla="*/ 4616450 h 4616450"/>
              <a:gd name="connsiteX8-257" fmla="*/ 1096248 w 1761605"/>
              <a:gd name="connsiteY8-258" fmla="*/ 3108325 h 4616450"/>
              <a:gd name="connsiteX9-259" fmla="*/ 124698 w 1761605"/>
              <a:gd name="connsiteY9-260" fmla="*/ 2184400 h 4616450"/>
              <a:gd name="connsiteX10-261" fmla="*/ 137680 w 1761605"/>
              <a:gd name="connsiteY10-262" fmla="*/ 376236 h 4616450"/>
              <a:gd name="connsiteX11-263" fmla="*/ 0 w 1761605"/>
              <a:gd name="connsiteY11-264" fmla="*/ 376236 h 4616450"/>
              <a:gd name="connsiteX0-265" fmla="*/ 0 w 1761605"/>
              <a:gd name="connsiteY0-266" fmla="*/ 376236 h 4616450"/>
              <a:gd name="connsiteX1-267" fmla="*/ 444818 w 1761605"/>
              <a:gd name="connsiteY1-268" fmla="*/ 0 h 4616450"/>
              <a:gd name="connsiteX2-269" fmla="*/ 889635 w 1761605"/>
              <a:gd name="connsiteY2-270" fmla="*/ 376236 h 4616450"/>
              <a:gd name="connsiteX3-271" fmla="*/ 751955 w 1761605"/>
              <a:gd name="connsiteY3-272" fmla="*/ 376236 h 4616450"/>
              <a:gd name="connsiteX4-273" fmla="*/ 781923 w 1761605"/>
              <a:gd name="connsiteY4-274" fmla="*/ 2346325 h 4616450"/>
              <a:gd name="connsiteX5-275" fmla="*/ 1753473 w 1761605"/>
              <a:gd name="connsiteY5-276" fmla="*/ 3232150 h 4616450"/>
              <a:gd name="connsiteX6-277" fmla="*/ 1761605 w 1761605"/>
              <a:gd name="connsiteY6-278" fmla="*/ 4616450 h 4616450"/>
              <a:gd name="connsiteX7-279" fmla="*/ 1099705 w 1761605"/>
              <a:gd name="connsiteY7-280" fmla="*/ 4616450 h 4616450"/>
              <a:gd name="connsiteX8-281" fmla="*/ 1096248 w 1761605"/>
              <a:gd name="connsiteY8-282" fmla="*/ 3108325 h 4616450"/>
              <a:gd name="connsiteX9-283" fmla="*/ 124698 w 1761605"/>
              <a:gd name="connsiteY9-284" fmla="*/ 2184400 h 4616450"/>
              <a:gd name="connsiteX10-285" fmla="*/ 137680 w 1761605"/>
              <a:gd name="connsiteY10-286" fmla="*/ 376236 h 4616450"/>
              <a:gd name="connsiteX11-287" fmla="*/ 0 w 1761605"/>
              <a:gd name="connsiteY11-288" fmla="*/ 376236 h 4616450"/>
              <a:gd name="connsiteX0-289" fmla="*/ 0 w 1761605"/>
              <a:gd name="connsiteY0-290" fmla="*/ 376236 h 4616450"/>
              <a:gd name="connsiteX1-291" fmla="*/ 444818 w 1761605"/>
              <a:gd name="connsiteY1-292" fmla="*/ 0 h 4616450"/>
              <a:gd name="connsiteX2-293" fmla="*/ 889635 w 1761605"/>
              <a:gd name="connsiteY2-294" fmla="*/ 376236 h 4616450"/>
              <a:gd name="connsiteX3-295" fmla="*/ 751955 w 1761605"/>
              <a:gd name="connsiteY3-296" fmla="*/ 376236 h 4616450"/>
              <a:gd name="connsiteX4-297" fmla="*/ 781923 w 1761605"/>
              <a:gd name="connsiteY4-298" fmla="*/ 2346325 h 4616450"/>
              <a:gd name="connsiteX5-299" fmla="*/ 1753473 w 1761605"/>
              <a:gd name="connsiteY5-300" fmla="*/ 3232150 h 4616450"/>
              <a:gd name="connsiteX6-301" fmla="*/ 1761605 w 1761605"/>
              <a:gd name="connsiteY6-302" fmla="*/ 4616450 h 4616450"/>
              <a:gd name="connsiteX7-303" fmla="*/ 1099705 w 1761605"/>
              <a:gd name="connsiteY7-304" fmla="*/ 4616450 h 4616450"/>
              <a:gd name="connsiteX8-305" fmla="*/ 1096248 w 1761605"/>
              <a:gd name="connsiteY8-306" fmla="*/ 3108325 h 4616450"/>
              <a:gd name="connsiteX9-307" fmla="*/ 124698 w 1761605"/>
              <a:gd name="connsiteY9-308" fmla="*/ 2184400 h 4616450"/>
              <a:gd name="connsiteX10-309" fmla="*/ 137680 w 1761605"/>
              <a:gd name="connsiteY10-310" fmla="*/ 376236 h 4616450"/>
              <a:gd name="connsiteX11-311" fmla="*/ 0 w 1761605"/>
              <a:gd name="connsiteY11-312" fmla="*/ 376236 h 4616450"/>
              <a:gd name="connsiteX0-313" fmla="*/ 0 w 1761605"/>
              <a:gd name="connsiteY0-314" fmla="*/ 376236 h 4616450"/>
              <a:gd name="connsiteX1-315" fmla="*/ 444818 w 1761605"/>
              <a:gd name="connsiteY1-316" fmla="*/ 0 h 4616450"/>
              <a:gd name="connsiteX2-317" fmla="*/ 889635 w 1761605"/>
              <a:gd name="connsiteY2-318" fmla="*/ 376236 h 4616450"/>
              <a:gd name="connsiteX3-319" fmla="*/ 751955 w 1761605"/>
              <a:gd name="connsiteY3-320" fmla="*/ 376236 h 4616450"/>
              <a:gd name="connsiteX4-321" fmla="*/ 781923 w 1761605"/>
              <a:gd name="connsiteY4-322" fmla="*/ 2346325 h 4616450"/>
              <a:gd name="connsiteX5-323" fmla="*/ 1753473 w 1761605"/>
              <a:gd name="connsiteY5-324" fmla="*/ 3232150 h 4616450"/>
              <a:gd name="connsiteX6-325" fmla="*/ 1761605 w 1761605"/>
              <a:gd name="connsiteY6-326" fmla="*/ 4616450 h 4616450"/>
              <a:gd name="connsiteX7-327" fmla="*/ 1099705 w 1761605"/>
              <a:gd name="connsiteY7-328" fmla="*/ 4616450 h 4616450"/>
              <a:gd name="connsiteX8-329" fmla="*/ 1096248 w 1761605"/>
              <a:gd name="connsiteY8-330" fmla="*/ 3108325 h 4616450"/>
              <a:gd name="connsiteX9-331" fmla="*/ 124698 w 1761605"/>
              <a:gd name="connsiteY9-332" fmla="*/ 2184400 h 4616450"/>
              <a:gd name="connsiteX10-333" fmla="*/ 137680 w 1761605"/>
              <a:gd name="connsiteY10-334" fmla="*/ 376236 h 4616450"/>
              <a:gd name="connsiteX11-335" fmla="*/ 0 w 1761605"/>
              <a:gd name="connsiteY11-336" fmla="*/ 376236 h 4616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65" y="connsiteY8-66"/>
              </a:cxn>
              <a:cxn ang="0">
                <a:pos x="connsiteX9-103" y="connsiteY9-104"/>
              </a:cxn>
              <a:cxn ang="0">
                <a:pos x="connsiteX10-145" y="connsiteY10-146"/>
              </a:cxn>
              <a:cxn ang="0">
                <a:pos x="connsiteX11-191" y="connsiteY11-192"/>
              </a:cxn>
            </a:cxnLst>
            <a:rect l="l" t="t" r="r" b="b"/>
            <a:pathLst>
              <a:path w="1761605" h="4616450">
                <a:moveTo>
                  <a:pt x="0" y="376236"/>
                </a:moveTo>
                <a:lnTo>
                  <a:pt x="444818" y="0"/>
                </a:lnTo>
                <a:lnTo>
                  <a:pt x="889635" y="376236"/>
                </a:lnTo>
                <a:lnTo>
                  <a:pt x="751955" y="376236"/>
                </a:lnTo>
                <a:lnTo>
                  <a:pt x="781923" y="2346325"/>
                </a:lnTo>
                <a:cubicBezTo>
                  <a:pt x="800973" y="2622550"/>
                  <a:pt x="1818243" y="2388235"/>
                  <a:pt x="1753473" y="3232150"/>
                </a:cubicBezTo>
                <a:cubicBezTo>
                  <a:pt x="1756184" y="3693583"/>
                  <a:pt x="1758894" y="4155017"/>
                  <a:pt x="1761605" y="4616450"/>
                </a:cubicBezTo>
                <a:lnTo>
                  <a:pt x="1099705" y="4616450"/>
                </a:lnTo>
                <a:cubicBezTo>
                  <a:pt x="1098553" y="4113742"/>
                  <a:pt x="1097400" y="3611033"/>
                  <a:pt x="1096248" y="3108325"/>
                </a:cubicBezTo>
                <a:cubicBezTo>
                  <a:pt x="1102598" y="2882900"/>
                  <a:pt x="98028" y="2858135"/>
                  <a:pt x="124698" y="2184400"/>
                </a:cubicBezTo>
                <a:cubicBezTo>
                  <a:pt x="129025" y="1581679"/>
                  <a:pt x="133353" y="978957"/>
                  <a:pt x="137680" y="376236"/>
                </a:cubicBezTo>
                <a:lnTo>
                  <a:pt x="0" y="376236"/>
                </a:lnTo>
                <a:close/>
              </a:path>
            </a:pathLst>
          </a:custGeom>
          <a:gradFill>
            <a:gsLst>
              <a:gs pos="44000">
                <a:srgbClr val="5EB44F"/>
              </a:gs>
              <a:gs pos="66000">
                <a:schemeClr val="accent6">
                  <a:lumMod val="75000"/>
                </a:schemeClr>
              </a:gs>
              <a:gs pos="52000">
                <a:schemeClr val="accent6">
                  <a:lumMod val="75000"/>
                </a:schemeClr>
              </a:gs>
              <a:gs pos="73000">
                <a:srgbClr val="5EB4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 flipH="1">
            <a:off x="5092025" y="4433570"/>
            <a:ext cx="1613836" cy="1059180"/>
          </a:xfrm>
          <a:custGeom>
            <a:avLst/>
            <a:gdLst>
              <a:gd name="connsiteX0" fmla="*/ 0 w 1607820"/>
              <a:gd name="connsiteY0" fmla="*/ 0 h 1059180"/>
              <a:gd name="connsiteX1" fmla="*/ 312420 w 1607820"/>
              <a:gd name="connsiteY1" fmla="*/ 236220 h 1059180"/>
              <a:gd name="connsiteX2" fmla="*/ 1112520 w 1607820"/>
              <a:gd name="connsiteY2" fmla="*/ 236220 h 1059180"/>
              <a:gd name="connsiteX3" fmla="*/ 1607820 w 1607820"/>
              <a:gd name="connsiteY3" fmla="*/ 1059180 h 1059180"/>
              <a:gd name="connsiteX4" fmla="*/ 1333500 w 1607820"/>
              <a:gd name="connsiteY4" fmla="*/ 830580 h 1059180"/>
              <a:gd name="connsiteX5" fmla="*/ 480060 w 1607820"/>
              <a:gd name="connsiteY5" fmla="*/ 830580 h 1059180"/>
              <a:gd name="connsiteX6" fmla="*/ 0 w 1607820"/>
              <a:gd name="connsiteY6" fmla="*/ 0 h 1059180"/>
              <a:gd name="connsiteX0-1" fmla="*/ 0 w 1607820"/>
              <a:gd name="connsiteY0-2" fmla="*/ 0 h 1059180"/>
              <a:gd name="connsiteX1-3" fmla="*/ 312420 w 1607820"/>
              <a:gd name="connsiteY1-4" fmla="*/ 236220 h 1059180"/>
              <a:gd name="connsiteX2-5" fmla="*/ 1112520 w 1607820"/>
              <a:gd name="connsiteY2-6" fmla="*/ 236220 h 1059180"/>
              <a:gd name="connsiteX3-7" fmla="*/ 1607820 w 1607820"/>
              <a:gd name="connsiteY3-8" fmla="*/ 1059180 h 1059180"/>
              <a:gd name="connsiteX4-9" fmla="*/ 1333500 w 1607820"/>
              <a:gd name="connsiteY4-10" fmla="*/ 830580 h 1059180"/>
              <a:gd name="connsiteX5-11" fmla="*/ 480060 w 1607820"/>
              <a:gd name="connsiteY5-12" fmla="*/ 830580 h 1059180"/>
              <a:gd name="connsiteX6-13" fmla="*/ 0 w 1607820"/>
              <a:gd name="connsiteY6-14" fmla="*/ 0 h 1059180"/>
              <a:gd name="connsiteX0-15" fmla="*/ 1363 w 1609183"/>
              <a:gd name="connsiteY0-16" fmla="*/ 0 h 1059180"/>
              <a:gd name="connsiteX1-17" fmla="*/ 313783 w 1609183"/>
              <a:gd name="connsiteY1-18" fmla="*/ 236220 h 1059180"/>
              <a:gd name="connsiteX2-19" fmla="*/ 1113883 w 1609183"/>
              <a:gd name="connsiteY2-20" fmla="*/ 236220 h 1059180"/>
              <a:gd name="connsiteX3-21" fmla="*/ 1609183 w 1609183"/>
              <a:gd name="connsiteY3-22" fmla="*/ 1059180 h 1059180"/>
              <a:gd name="connsiteX4-23" fmla="*/ 1334863 w 1609183"/>
              <a:gd name="connsiteY4-24" fmla="*/ 830580 h 1059180"/>
              <a:gd name="connsiteX5-25" fmla="*/ 481423 w 1609183"/>
              <a:gd name="connsiteY5-26" fmla="*/ 830580 h 1059180"/>
              <a:gd name="connsiteX6-27" fmla="*/ 1363 w 1609183"/>
              <a:gd name="connsiteY6-28" fmla="*/ 0 h 1059180"/>
              <a:gd name="connsiteX0-29" fmla="*/ 1363 w 1609183"/>
              <a:gd name="connsiteY0-30" fmla="*/ 0 h 1059180"/>
              <a:gd name="connsiteX1-31" fmla="*/ 313783 w 1609183"/>
              <a:gd name="connsiteY1-32" fmla="*/ 236220 h 1059180"/>
              <a:gd name="connsiteX2-33" fmla="*/ 1113883 w 1609183"/>
              <a:gd name="connsiteY2-34" fmla="*/ 236220 h 1059180"/>
              <a:gd name="connsiteX3-35" fmla="*/ 1609183 w 1609183"/>
              <a:gd name="connsiteY3-36" fmla="*/ 1059180 h 1059180"/>
              <a:gd name="connsiteX4-37" fmla="*/ 1334863 w 1609183"/>
              <a:gd name="connsiteY4-38" fmla="*/ 830580 h 1059180"/>
              <a:gd name="connsiteX5-39" fmla="*/ 481423 w 1609183"/>
              <a:gd name="connsiteY5-40" fmla="*/ 830580 h 1059180"/>
              <a:gd name="connsiteX6-41" fmla="*/ 1363 w 1609183"/>
              <a:gd name="connsiteY6-42" fmla="*/ 0 h 1059180"/>
              <a:gd name="connsiteX0-43" fmla="*/ 1363 w 1609183"/>
              <a:gd name="connsiteY0-44" fmla="*/ 0 h 1059180"/>
              <a:gd name="connsiteX1-45" fmla="*/ 313783 w 1609183"/>
              <a:gd name="connsiteY1-46" fmla="*/ 236220 h 1059180"/>
              <a:gd name="connsiteX2-47" fmla="*/ 1113883 w 1609183"/>
              <a:gd name="connsiteY2-48" fmla="*/ 236220 h 1059180"/>
              <a:gd name="connsiteX3-49" fmla="*/ 1609183 w 1609183"/>
              <a:gd name="connsiteY3-50" fmla="*/ 1059180 h 1059180"/>
              <a:gd name="connsiteX4-51" fmla="*/ 1334863 w 1609183"/>
              <a:gd name="connsiteY4-52" fmla="*/ 830580 h 1059180"/>
              <a:gd name="connsiteX5-53" fmla="*/ 481423 w 1609183"/>
              <a:gd name="connsiteY5-54" fmla="*/ 830580 h 1059180"/>
              <a:gd name="connsiteX6-55" fmla="*/ 1363 w 1609183"/>
              <a:gd name="connsiteY6-56" fmla="*/ 0 h 1059180"/>
              <a:gd name="connsiteX0-57" fmla="*/ 1363 w 1609183"/>
              <a:gd name="connsiteY0-58" fmla="*/ 0 h 1059180"/>
              <a:gd name="connsiteX1-59" fmla="*/ 313783 w 1609183"/>
              <a:gd name="connsiteY1-60" fmla="*/ 236220 h 1059180"/>
              <a:gd name="connsiteX2-61" fmla="*/ 1113883 w 1609183"/>
              <a:gd name="connsiteY2-62" fmla="*/ 236220 h 1059180"/>
              <a:gd name="connsiteX3-63" fmla="*/ 1609183 w 1609183"/>
              <a:gd name="connsiteY3-64" fmla="*/ 1059180 h 1059180"/>
              <a:gd name="connsiteX4-65" fmla="*/ 1334863 w 1609183"/>
              <a:gd name="connsiteY4-66" fmla="*/ 830580 h 1059180"/>
              <a:gd name="connsiteX5-67" fmla="*/ 481423 w 1609183"/>
              <a:gd name="connsiteY5-68" fmla="*/ 830580 h 1059180"/>
              <a:gd name="connsiteX6-69" fmla="*/ 1363 w 1609183"/>
              <a:gd name="connsiteY6-70" fmla="*/ 0 h 1059180"/>
              <a:gd name="connsiteX0-71" fmla="*/ 1363 w 1609183"/>
              <a:gd name="connsiteY0-72" fmla="*/ 0 h 1059180"/>
              <a:gd name="connsiteX1-73" fmla="*/ 313783 w 1609183"/>
              <a:gd name="connsiteY1-74" fmla="*/ 236220 h 1059180"/>
              <a:gd name="connsiteX2-75" fmla="*/ 1113883 w 1609183"/>
              <a:gd name="connsiteY2-76" fmla="*/ 236220 h 1059180"/>
              <a:gd name="connsiteX3-77" fmla="*/ 1609183 w 1609183"/>
              <a:gd name="connsiteY3-78" fmla="*/ 1059180 h 1059180"/>
              <a:gd name="connsiteX4-79" fmla="*/ 1334863 w 1609183"/>
              <a:gd name="connsiteY4-80" fmla="*/ 830580 h 1059180"/>
              <a:gd name="connsiteX5-81" fmla="*/ 481423 w 1609183"/>
              <a:gd name="connsiteY5-82" fmla="*/ 830580 h 1059180"/>
              <a:gd name="connsiteX6-83" fmla="*/ 1363 w 1609183"/>
              <a:gd name="connsiteY6-84" fmla="*/ 0 h 1059180"/>
              <a:gd name="connsiteX0-85" fmla="*/ 1363 w 1609183"/>
              <a:gd name="connsiteY0-86" fmla="*/ 0 h 1059180"/>
              <a:gd name="connsiteX1-87" fmla="*/ 313783 w 1609183"/>
              <a:gd name="connsiteY1-88" fmla="*/ 236220 h 1059180"/>
              <a:gd name="connsiteX2-89" fmla="*/ 1113883 w 1609183"/>
              <a:gd name="connsiteY2-90" fmla="*/ 236220 h 1059180"/>
              <a:gd name="connsiteX3-91" fmla="*/ 1609183 w 1609183"/>
              <a:gd name="connsiteY3-92" fmla="*/ 1059180 h 1059180"/>
              <a:gd name="connsiteX4-93" fmla="*/ 1334863 w 1609183"/>
              <a:gd name="connsiteY4-94" fmla="*/ 830580 h 1059180"/>
              <a:gd name="connsiteX5-95" fmla="*/ 481423 w 1609183"/>
              <a:gd name="connsiteY5-96" fmla="*/ 830580 h 1059180"/>
              <a:gd name="connsiteX6-97" fmla="*/ 1363 w 1609183"/>
              <a:gd name="connsiteY6-98" fmla="*/ 0 h 1059180"/>
              <a:gd name="connsiteX0-99" fmla="*/ 1363 w 1613836"/>
              <a:gd name="connsiteY0-100" fmla="*/ 0 h 1059180"/>
              <a:gd name="connsiteX1-101" fmla="*/ 313783 w 1613836"/>
              <a:gd name="connsiteY1-102" fmla="*/ 236220 h 1059180"/>
              <a:gd name="connsiteX2-103" fmla="*/ 1113883 w 1613836"/>
              <a:gd name="connsiteY2-104" fmla="*/ 236220 h 1059180"/>
              <a:gd name="connsiteX3-105" fmla="*/ 1609183 w 1613836"/>
              <a:gd name="connsiteY3-106" fmla="*/ 1059180 h 1059180"/>
              <a:gd name="connsiteX4-107" fmla="*/ 1334863 w 1613836"/>
              <a:gd name="connsiteY4-108" fmla="*/ 830580 h 1059180"/>
              <a:gd name="connsiteX5-109" fmla="*/ 481423 w 1613836"/>
              <a:gd name="connsiteY5-110" fmla="*/ 830580 h 1059180"/>
              <a:gd name="connsiteX6-111" fmla="*/ 1363 w 1613836"/>
              <a:gd name="connsiteY6-112" fmla="*/ 0 h 1059180"/>
              <a:gd name="connsiteX0-113" fmla="*/ 1363 w 1613836"/>
              <a:gd name="connsiteY0-114" fmla="*/ 0 h 1059180"/>
              <a:gd name="connsiteX1-115" fmla="*/ 313783 w 1613836"/>
              <a:gd name="connsiteY1-116" fmla="*/ 236220 h 1059180"/>
              <a:gd name="connsiteX2-117" fmla="*/ 1113883 w 1613836"/>
              <a:gd name="connsiteY2-118" fmla="*/ 236220 h 1059180"/>
              <a:gd name="connsiteX3-119" fmla="*/ 1609183 w 1613836"/>
              <a:gd name="connsiteY3-120" fmla="*/ 1059180 h 1059180"/>
              <a:gd name="connsiteX4-121" fmla="*/ 1334863 w 1613836"/>
              <a:gd name="connsiteY4-122" fmla="*/ 830580 h 1059180"/>
              <a:gd name="connsiteX5-123" fmla="*/ 481423 w 1613836"/>
              <a:gd name="connsiteY5-124" fmla="*/ 830580 h 1059180"/>
              <a:gd name="connsiteX6-125" fmla="*/ 1363 w 1613836"/>
              <a:gd name="connsiteY6-126" fmla="*/ 0 h 1059180"/>
              <a:gd name="connsiteX0-127" fmla="*/ 1363 w 1613836"/>
              <a:gd name="connsiteY0-128" fmla="*/ 0 h 1059180"/>
              <a:gd name="connsiteX1-129" fmla="*/ 313783 w 1613836"/>
              <a:gd name="connsiteY1-130" fmla="*/ 236220 h 1059180"/>
              <a:gd name="connsiteX2-131" fmla="*/ 1113883 w 1613836"/>
              <a:gd name="connsiteY2-132" fmla="*/ 236220 h 1059180"/>
              <a:gd name="connsiteX3-133" fmla="*/ 1609183 w 1613836"/>
              <a:gd name="connsiteY3-134" fmla="*/ 1059180 h 1059180"/>
              <a:gd name="connsiteX4-135" fmla="*/ 1334863 w 1613836"/>
              <a:gd name="connsiteY4-136" fmla="*/ 830580 h 1059180"/>
              <a:gd name="connsiteX5-137" fmla="*/ 481423 w 1613836"/>
              <a:gd name="connsiteY5-138" fmla="*/ 830580 h 1059180"/>
              <a:gd name="connsiteX6-139" fmla="*/ 1363 w 1613836"/>
              <a:gd name="connsiteY6-140" fmla="*/ 0 h 1059180"/>
              <a:gd name="connsiteX0-141" fmla="*/ 1363 w 1613836"/>
              <a:gd name="connsiteY0-142" fmla="*/ 0 h 1059180"/>
              <a:gd name="connsiteX1-143" fmla="*/ 313783 w 1613836"/>
              <a:gd name="connsiteY1-144" fmla="*/ 236220 h 1059180"/>
              <a:gd name="connsiteX2-145" fmla="*/ 1113883 w 1613836"/>
              <a:gd name="connsiteY2-146" fmla="*/ 236220 h 1059180"/>
              <a:gd name="connsiteX3-147" fmla="*/ 1609183 w 1613836"/>
              <a:gd name="connsiteY3-148" fmla="*/ 1059180 h 1059180"/>
              <a:gd name="connsiteX4-149" fmla="*/ 1315813 w 1613836"/>
              <a:gd name="connsiteY4-150" fmla="*/ 830580 h 1059180"/>
              <a:gd name="connsiteX5-151" fmla="*/ 481423 w 1613836"/>
              <a:gd name="connsiteY5-152" fmla="*/ 830580 h 1059180"/>
              <a:gd name="connsiteX6-153" fmla="*/ 1363 w 1613836"/>
              <a:gd name="connsiteY6-154" fmla="*/ 0 h 1059180"/>
              <a:gd name="connsiteX0-155" fmla="*/ 1363 w 1613836"/>
              <a:gd name="connsiteY0-156" fmla="*/ 0 h 1059180"/>
              <a:gd name="connsiteX1-157" fmla="*/ 313783 w 1613836"/>
              <a:gd name="connsiteY1-158" fmla="*/ 236220 h 1059180"/>
              <a:gd name="connsiteX2-159" fmla="*/ 1113883 w 1613836"/>
              <a:gd name="connsiteY2-160" fmla="*/ 236220 h 1059180"/>
              <a:gd name="connsiteX3-161" fmla="*/ 1609183 w 1613836"/>
              <a:gd name="connsiteY3-162" fmla="*/ 1059180 h 1059180"/>
              <a:gd name="connsiteX4-163" fmla="*/ 1315813 w 1613836"/>
              <a:gd name="connsiteY4-164" fmla="*/ 830580 h 1059180"/>
              <a:gd name="connsiteX5-165" fmla="*/ 481423 w 1613836"/>
              <a:gd name="connsiteY5-166" fmla="*/ 830580 h 1059180"/>
              <a:gd name="connsiteX6-167" fmla="*/ 1363 w 1613836"/>
              <a:gd name="connsiteY6-168" fmla="*/ 0 h 1059180"/>
              <a:gd name="connsiteX0-169" fmla="*/ 1363 w 1613836"/>
              <a:gd name="connsiteY0-170" fmla="*/ 0 h 1059180"/>
              <a:gd name="connsiteX1-171" fmla="*/ 313783 w 1613836"/>
              <a:gd name="connsiteY1-172" fmla="*/ 236220 h 1059180"/>
              <a:gd name="connsiteX2-173" fmla="*/ 1113883 w 1613836"/>
              <a:gd name="connsiteY2-174" fmla="*/ 236220 h 1059180"/>
              <a:gd name="connsiteX3-175" fmla="*/ 1609183 w 1613836"/>
              <a:gd name="connsiteY3-176" fmla="*/ 1059180 h 1059180"/>
              <a:gd name="connsiteX4-177" fmla="*/ 1315813 w 1613836"/>
              <a:gd name="connsiteY4-178" fmla="*/ 830580 h 1059180"/>
              <a:gd name="connsiteX5-179" fmla="*/ 481423 w 1613836"/>
              <a:gd name="connsiteY5-180" fmla="*/ 830580 h 1059180"/>
              <a:gd name="connsiteX6-181" fmla="*/ 1363 w 1613836"/>
              <a:gd name="connsiteY6-182" fmla="*/ 0 h 1059180"/>
              <a:gd name="connsiteX0-183" fmla="*/ 1363 w 1613836"/>
              <a:gd name="connsiteY0-184" fmla="*/ 0 h 1059180"/>
              <a:gd name="connsiteX1-185" fmla="*/ 313783 w 1613836"/>
              <a:gd name="connsiteY1-186" fmla="*/ 236220 h 1059180"/>
              <a:gd name="connsiteX2-187" fmla="*/ 1113883 w 1613836"/>
              <a:gd name="connsiteY2-188" fmla="*/ 236220 h 1059180"/>
              <a:gd name="connsiteX3-189" fmla="*/ 1609183 w 1613836"/>
              <a:gd name="connsiteY3-190" fmla="*/ 1059180 h 1059180"/>
              <a:gd name="connsiteX4-191" fmla="*/ 1315813 w 1613836"/>
              <a:gd name="connsiteY4-192" fmla="*/ 830580 h 1059180"/>
              <a:gd name="connsiteX5-193" fmla="*/ 481423 w 1613836"/>
              <a:gd name="connsiteY5-194" fmla="*/ 830580 h 1059180"/>
              <a:gd name="connsiteX6-195" fmla="*/ 1363 w 1613836"/>
              <a:gd name="connsiteY6-196" fmla="*/ 0 h 1059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613836" h="1059180">
                <a:moveTo>
                  <a:pt x="1363" y="0"/>
                </a:moveTo>
                <a:cubicBezTo>
                  <a:pt x="92803" y="123190"/>
                  <a:pt x="146143" y="220980"/>
                  <a:pt x="313783" y="236220"/>
                </a:cubicBezTo>
                <a:lnTo>
                  <a:pt x="1113883" y="236220"/>
                </a:lnTo>
                <a:cubicBezTo>
                  <a:pt x="1513933" y="250190"/>
                  <a:pt x="1640933" y="626110"/>
                  <a:pt x="1609183" y="1059180"/>
                </a:cubicBezTo>
                <a:cubicBezTo>
                  <a:pt x="1536793" y="919480"/>
                  <a:pt x="1424716" y="833755"/>
                  <a:pt x="1315813" y="830580"/>
                </a:cubicBezTo>
                <a:lnTo>
                  <a:pt x="481423" y="830580"/>
                </a:lnTo>
                <a:cubicBezTo>
                  <a:pt x="42003" y="807720"/>
                  <a:pt x="-10067" y="359410"/>
                  <a:pt x="1363" y="0"/>
                </a:cubicBezTo>
                <a:close/>
              </a:path>
            </a:pathLst>
          </a:custGeom>
          <a:gradFill flip="none" rotWithShape="1">
            <a:gsLst>
              <a:gs pos="72000">
                <a:schemeClr val="bg1">
                  <a:lumMod val="75000"/>
                </a:schemeClr>
              </a:gs>
              <a:gs pos="34000">
                <a:schemeClr val="bg1">
                  <a:lumMod val="75000"/>
                </a:schemeClr>
              </a:gs>
              <a:gs pos="4000">
                <a:schemeClr val="tx1">
                  <a:lumMod val="75000"/>
                  <a:lumOff val="25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 flipH="1">
            <a:off x="5728872" y="5109844"/>
            <a:ext cx="1891577" cy="1056005"/>
          </a:xfrm>
          <a:custGeom>
            <a:avLst/>
            <a:gdLst>
              <a:gd name="connsiteX0" fmla="*/ 0 w 1607820"/>
              <a:gd name="connsiteY0" fmla="*/ 0 h 1059180"/>
              <a:gd name="connsiteX1" fmla="*/ 312420 w 1607820"/>
              <a:gd name="connsiteY1" fmla="*/ 236220 h 1059180"/>
              <a:gd name="connsiteX2" fmla="*/ 1112520 w 1607820"/>
              <a:gd name="connsiteY2" fmla="*/ 236220 h 1059180"/>
              <a:gd name="connsiteX3" fmla="*/ 1607820 w 1607820"/>
              <a:gd name="connsiteY3" fmla="*/ 1059180 h 1059180"/>
              <a:gd name="connsiteX4" fmla="*/ 1333500 w 1607820"/>
              <a:gd name="connsiteY4" fmla="*/ 830580 h 1059180"/>
              <a:gd name="connsiteX5" fmla="*/ 480060 w 1607820"/>
              <a:gd name="connsiteY5" fmla="*/ 830580 h 1059180"/>
              <a:gd name="connsiteX6" fmla="*/ 0 w 1607820"/>
              <a:gd name="connsiteY6" fmla="*/ 0 h 1059180"/>
              <a:gd name="connsiteX0-1" fmla="*/ 0 w 1607820"/>
              <a:gd name="connsiteY0-2" fmla="*/ 0 h 1059180"/>
              <a:gd name="connsiteX1-3" fmla="*/ 312420 w 1607820"/>
              <a:gd name="connsiteY1-4" fmla="*/ 236220 h 1059180"/>
              <a:gd name="connsiteX2-5" fmla="*/ 1112520 w 1607820"/>
              <a:gd name="connsiteY2-6" fmla="*/ 236220 h 1059180"/>
              <a:gd name="connsiteX3-7" fmla="*/ 1607820 w 1607820"/>
              <a:gd name="connsiteY3-8" fmla="*/ 1059180 h 1059180"/>
              <a:gd name="connsiteX4-9" fmla="*/ 1333500 w 1607820"/>
              <a:gd name="connsiteY4-10" fmla="*/ 830580 h 1059180"/>
              <a:gd name="connsiteX5-11" fmla="*/ 480060 w 1607820"/>
              <a:gd name="connsiteY5-12" fmla="*/ 830580 h 1059180"/>
              <a:gd name="connsiteX6-13" fmla="*/ 0 w 1607820"/>
              <a:gd name="connsiteY6-14" fmla="*/ 0 h 1059180"/>
              <a:gd name="connsiteX0-15" fmla="*/ 1363 w 1609183"/>
              <a:gd name="connsiteY0-16" fmla="*/ 0 h 1059180"/>
              <a:gd name="connsiteX1-17" fmla="*/ 313783 w 1609183"/>
              <a:gd name="connsiteY1-18" fmla="*/ 236220 h 1059180"/>
              <a:gd name="connsiteX2-19" fmla="*/ 1113883 w 1609183"/>
              <a:gd name="connsiteY2-20" fmla="*/ 236220 h 1059180"/>
              <a:gd name="connsiteX3-21" fmla="*/ 1609183 w 1609183"/>
              <a:gd name="connsiteY3-22" fmla="*/ 1059180 h 1059180"/>
              <a:gd name="connsiteX4-23" fmla="*/ 1334863 w 1609183"/>
              <a:gd name="connsiteY4-24" fmla="*/ 830580 h 1059180"/>
              <a:gd name="connsiteX5-25" fmla="*/ 481423 w 1609183"/>
              <a:gd name="connsiteY5-26" fmla="*/ 830580 h 1059180"/>
              <a:gd name="connsiteX6-27" fmla="*/ 1363 w 1609183"/>
              <a:gd name="connsiteY6-28" fmla="*/ 0 h 1059180"/>
              <a:gd name="connsiteX0-29" fmla="*/ 1363 w 1609183"/>
              <a:gd name="connsiteY0-30" fmla="*/ 0 h 1059180"/>
              <a:gd name="connsiteX1-31" fmla="*/ 313783 w 1609183"/>
              <a:gd name="connsiteY1-32" fmla="*/ 236220 h 1059180"/>
              <a:gd name="connsiteX2-33" fmla="*/ 1113883 w 1609183"/>
              <a:gd name="connsiteY2-34" fmla="*/ 236220 h 1059180"/>
              <a:gd name="connsiteX3-35" fmla="*/ 1609183 w 1609183"/>
              <a:gd name="connsiteY3-36" fmla="*/ 1059180 h 1059180"/>
              <a:gd name="connsiteX4-37" fmla="*/ 1334863 w 1609183"/>
              <a:gd name="connsiteY4-38" fmla="*/ 830580 h 1059180"/>
              <a:gd name="connsiteX5-39" fmla="*/ 481423 w 1609183"/>
              <a:gd name="connsiteY5-40" fmla="*/ 830580 h 1059180"/>
              <a:gd name="connsiteX6-41" fmla="*/ 1363 w 1609183"/>
              <a:gd name="connsiteY6-42" fmla="*/ 0 h 1059180"/>
              <a:gd name="connsiteX0-43" fmla="*/ 1363 w 1609183"/>
              <a:gd name="connsiteY0-44" fmla="*/ 0 h 1059180"/>
              <a:gd name="connsiteX1-45" fmla="*/ 313783 w 1609183"/>
              <a:gd name="connsiteY1-46" fmla="*/ 236220 h 1059180"/>
              <a:gd name="connsiteX2-47" fmla="*/ 1113883 w 1609183"/>
              <a:gd name="connsiteY2-48" fmla="*/ 236220 h 1059180"/>
              <a:gd name="connsiteX3-49" fmla="*/ 1609183 w 1609183"/>
              <a:gd name="connsiteY3-50" fmla="*/ 1059180 h 1059180"/>
              <a:gd name="connsiteX4-51" fmla="*/ 1334863 w 1609183"/>
              <a:gd name="connsiteY4-52" fmla="*/ 830580 h 1059180"/>
              <a:gd name="connsiteX5-53" fmla="*/ 481423 w 1609183"/>
              <a:gd name="connsiteY5-54" fmla="*/ 830580 h 1059180"/>
              <a:gd name="connsiteX6-55" fmla="*/ 1363 w 1609183"/>
              <a:gd name="connsiteY6-56" fmla="*/ 0 h 1059180"/>
              <a:gd name="connsiteX0-57" fmla="*/ 1363 w 1609183"/>
              <a:gd name="connsiteY0-58" fmla="*/ 0 h 1059180"/>
              <a:gd name="connsiteX1-59" fmla="*/ 313783 w 1609183"/>
              <a:gd name="connsiteY1-60" fmla="*/ 236220 h 1059180"/>
              <a:gd name="connsiteX2-61" fmla="*/ 1113883 w 1609183"/>
              <a:gd name="connsiteY2-62" fmla="*/ 236220 h 1059180"/>
              <a:gd name="connsiteX3-63" fmla="*/ 1609183 w 1609183"/>
              <a:gd name="connsiteY3-64" fmla="*/ 1059180 h 1059180"/>
              <a:gd name="connsiteX4-65" fmla="*/ 1334863 w 1609183"/>
              <a:gd name="connsiteY4-66" fmla="*/ 830580 h 1059180"/>
              <a:gd name="connsiteX5-67" fmla="*/ 481423 w 1609183"/>
              <a:gd name="connsiteY5-68" fmla="*/ 830580 h 1059180"/>
              <a:gd name="connsiteX6-69" fmla="*/ 1363 w 1609183"/>
              <a:gd name="connsiteY6-70" fmla="*/ 0 h 1059180"/>
              <a:gd name="connsiteX0-71" fmla="*/ 1363 w 1609183"/>
              <a:gd name="connsiteY0-72" fmla="*/ 0 h 1059180"/>
              <a:gd name="connsiteX1-73" fmla="*/ 313783 w 1609183"/>
              <a:gd name="connsiteY1-74" fmla="*/ 236220 h 1059180"/>
              <a:gd name="connsiteX2-75" fmla="*/ 1113883 w 1609183"/>
              <a:gd name="connsiteY2-76" fmla="*/ 236220 h 1059180"/>
              <a:gd name="connsiteX3-77" fmla="*/ 1609183 w 1609183"/>
              <a:gd name="connsiteY3-78" fmla="*/ 1059180 h 1059180"/>
              <a:gd name="connsiteX4-79" fmla="*/ 1334863 w 1609183"/>
              <a:gd name="connsiteY4-80" fmla="*/ 830580 h 1059180"/>
              <a:gd name="connsiteX5-81" fmla="*/ 481423 w 1609183"/>
              <a:gd name="connsiteY5-82" fmla="*/ 830580 h 1059180"/>
              <a:gd name="connsiteX6-83" fmla="*/ 1363 w 1609183"/>
              <a:gd name="connsiteY6-84" fmla="*/ 0 h 1059180"/>
              <a:gd name="connsiteX0-85" fmla="*/ 1363 w 1609183"/>
              <a:gd name="connsiteY0-86" fmla="*/ 0 h 1059180"/>
              <a:gd name="connsiteX1-87" fmla="*/ 313783 w 1609183"/>
              <a:gd name="connsiteY1-88" fmla="*/ 236220 h 1059180"/>
              <a:gd name="connsiteX2-89" fmla="*/ 1113883 w 1609183"/>
              <a:gd name="connsiteY2-90" fmla="*/ 236220 h 1059180"/>
              <a:gd name="connsiteX3-91" fmla="*/ 1609183 w 1609183"/>
              <a:gd name="connsiteY3-92" fmla="*/ 1059180 h 1059180"/>
              <a:gd name="connsiteX4-93" fmla="*/ 1334863 w 1609183"/>
              <a:gd name="connsiteY4-94" fmla="*/ 830580 h 1059180"/>
              <a:gd name="connsiteX5-95" fmla="*/ 481423 w 1609183"/>
              <a:gd name="connsiteY5-96" fmla="*/ 830580 h 1059180"/>
              <a:gd name="connsiteX6-97" fmla="*/ 1363 w 1609183"/>
              <a:gd name="connsiteY6-98" fmla="*/ 0 h 1059180"/>
              <a:gd name="connsiteX0-99" fmla="*/ 1363 w 1613836"/>
              <a:gd name="connsiteY0-100" fmla="*/ 0 h 1059180"/>
              <a:gd name="connsiteX1-101" fmla="*/ 313783 w 1613836"/>
              <a:gd name="connsiteY1-102" fmla="*/ 236220 h 1059180"/>
              <a:gd name="connsiteX2-103" fmla="*/ 1113883 w 1613836"/>
              <a:gd name="connsiteY2-104" fmla="*/ 236220 h 1059180"/>
              <a:gd name="connsiteX3-105" fmla="*/ 1609183 w 1613836"/>
              <a:gd name="connsiteY3-106" fmla="*/ 1059180 h 1059180"/>
              <a:gd name="connsiteX4-107" fmla="*/ 1334863 w 1613836"/>
              <a:gd name="connsiteY4-108" fmla="*/ 830580 h 1059180"/>
              <a:gd name="connsiteX5-109" fmla="*/ 481423 w 1613836"/>
              <a:gd name="connsiteY5-110" fmla="*/ 830580 h 1059180"/>
              <a:gd name="connsiteX6-111" fmla="*/ 1363 w 1613836"/>
              <a:gd name="connsiteY6-112" fmla="*/ 0 h 1059180"/>
              <a:gd name="connsiteX0-113" fmla="*/ 1363 w 1613836"/>
              <a:gd name="connsiteY0-114" fmla="*/ 0 h 1059180"/>
              <a:gd name="connsiteX1-115" fmla="*/ 313783 w 1613836"/>
              <a:gd name="connsiteY1-116" fmla="*/ 236220 h 1059180"/>
              <a:gd name="connsiteX2-117" fmla="*/ 1113883 w 1613836"/>
              <a:gd name="connsiteY2-118" fmla="*/ 236220 h 1059180"/>
              <a:gd name="connsiteX3-119" fmla="*/ 1609183 w 1613836"/>
              <a:gd name="connsiteY3-120" fmla="*/ 1059180 h 1059180"/>
              <a:gd name="connsiteX4-121" fmla="*/ 1334863 w 1613836"/>
              <a:gd name="connsiteY4-122" fmla="*/ 830580 h 1059180"/>
              <a:gd name="connsiteX5-123" fmla="*/ 481423 w 1613836"/>
              <a:gd name="connsiteY5-124" fmla="*/ 830580 h 1059180"/>
              <a:gd name="connsiteX6-125" fmla="*/ 1363 w 1613836"/>
              <a:gd name="connsiteY6-126" fmla="*/ 0 h 1059180"/>
              <a:gd name="connsiteX0-127" fmla="*/ 1363 w 1613836"/>
              <a:gd name="connsiteY0-128" fmla="*/ 0 h 1059180"/>
              <a:gd name="connsiteX1-129" fmla="*/ 313783 w 1613836"/>
              <a:gd name="connsiteY1-130" fmla="*/ 236220 h 1059180"/>
              <a:gd name="connsiteX2-131" fmla="*/ 1113883 w 1613836"/>
              <a:gd name="connsiteY2-132" fmla="*/ 236220 h 1059180"/>
              <a:gd name="connsiteX3-133" fmla="*/ 1609183 w 1613836"/>
              <a:gd name="connsiteY3-134" fmla="*/ 1059180 h 1059180"/>
              <a:gd name="connsiteX4-135" fmla="*/ 1334863 w 1613836"/>
              <a:gd name="connsiteY4-136" fmla="*/ 830580 h 1059180"/>
              <a:gd name="connsiteX5-137" fmla="*/ 481423 w 1613836"/>
              <a:gd name="connsiteY5-138" fmla="*/ 830580 h 1059180"/>
              <a:gd name="connsiteX6-139" fmla="*/ 1363 w 1613836"/>
              <a:gd name="connsiteY6-140" fmla="*/ 0 h 1059180"/>
              <a:gd name="connsiteX0-141" fmla="*/ 1363 w 1613836"/>
              <a:gd name="connsiteY0-142" fmla="*/ 0 h 1059180"/>
              <a:gd name="connsiteX1-143" fmla="*/ 313783 w 1613836"/>
              <a:gd name="connsiteY1-144" fmla="*/ 236220 h 1059180"/>
              <a:gd name="connsiteX2-145" fmla="*/ 1113883 w 1613836"/>
              <a:gd name="connsiteY2-146" fmla="*/ 236220 h 1059180"/>
              <a:gd name="connsiteX3-147" fmla="*/ 1609183 w 1613836"/>
              <a:gd name="connsiteY3-148" fmla="*/ 1059180 h 1059180"/>
              <a:gd name="connsiteX4-149" fmla="*/ 1315813 w 1613836"/>
              <a:gd name="connsiteY4-150" fmla="*/ 830580 h 1059180"/>
              <a:gd name="connsiteX5-151" fmla="*/ 481423 w 1613836"/>
              <a:gd name="connsiteY5-152" fmla="*/ 830580 h 1059180"/>
              <a:gd name="connsiteX6-153" fmla="*/ 1363 w 1613836"/>
              <a:gd name="connsiteY6-154" fmla="*/ 0 h 1059180"/>
              <a:gd name="connsiteX0-155" fmla="*/ 1363 w 1613836"/>
              <a:gd name="connsiteY0-156" fmla="*/ 0 h 1059180"/>
              <a:gd name="connsiteX1-157" fmla="*/ 313783 w 1613836"/>
              <a:gd name="connsiteY1-158" fmla="*/ 236220 h 1059180"/>
              <a:gd name="connsiteX2-159" fmla="*/ 1113883 w 1613836"/>
              <a:gd name="connsiteY2-160" fmla="*/ 236220 h 1059180"/>
              <a:gd name="connsiteX3-161" fmla="*/ 1609183 w 1613836"/>
              <a:gd name="connsiteY3-162" fmla="*/ 1059180 h 1059180"/>
              <a:gd name="connsiteX4-163" fmla="*/ 1315813 w 1613836"/>
              <a:gd name="connsiteY4-164" fmla="*/ 830580 h 1059180"/>
              <a:gd name="connsiteX5-165" fmla="*/ 481423 w 1613836"/>
              <a:gd name="connsiteY5-166" fmla="*/ 830580 h 1059180"/>
              <a:gd name="connsiteX6-167" fmla="*/ 1363 w 1613836"/>
              <a:gd name="connsiteY6-168" fmla="*/ 0 h 1059180"/>
              <a:gd name="connsiteX0-169" fmla="*/ 1363 w 1613836"/>
              <a:gd name="connsiteY0-170" fmla="*/ 0 h 1059180"/>
              <a:gd name="connsiteX1-171" fmla="*/ 313783 w 1613836"/>
              <a:gd name="connsiteY1-172" fmla="*/ 236220 h 1059180"/>
              <a:gd name="connsiteX2-173" fmla="*/ 1113883 w 1613836"/>
              <a:gd name="connsiteY2-174" fmla="*/ 236220 h 1059180"/>
              <a:gd name="connsiteX3-175" fmla="*/ 1609183 w 1613836"/>
              <a:gd name="connsiteY3-176" fmla="*/ 1059180 h 1059180"/>
              <a:gd name="connsiteX4-177" fmla="*/ 1315813 w 1613836"/>
              <a:gd name="connsiteY4-178" fmla="*/ 830580 h 1059180"/>
              <a:gd name="connsiteX5-179" fmla="*/ 481423 w 1613836"/>
              <a:gd name="connsiteY5-180" fmla="*/ 830580 h 1059180"/>
              <a:gd name="connsiteX6-181" fmla="*/ 1363 w 1613836"/>
              <a:gd name="connsiteY6-182" fmla="*/ 0 h 1059180"/>
              <a:gd name="connsiteX0-183" fmla="*/ 1363 w 1613836"/>
              <a:gd name="connsiteY0-184" fmla="*/ 0 h 1059180"/>
              <a:gd name="connsiteX1-185" fmla="*/ 313783 w 1613836"/>
              <a:gd name="connsiteY1-186" fmla="*/ 236220 h 1059180"/>
              <a:gd name="connsiteX2-187" fmla="*/ 1113883 w 1613836"/>
              <a:gd name="connsiteY2-188" fmla="*/ 236220 h 1059180"/>
              <a:gd name="connsiteX3-189" fmla="*/ 1609183 w 1613836"/>
              <a:gd name="connsiteY3-190" fmla="*/ 1059180 h 1059180"/>
              <a:gd name="connsiteX4-191" fmla="*/ 1315813 w 1613836"/>
              <a:gd name="connsiteY4-192" fmla="*/ 830580 h 1059180"/>
              <a:gd name="connsiteX5-193" fmla="*/ 481423 w 1613836"/>
              <a:gd name="connsiteY5-194" fmla="*/ 830580 h 1059180"/>
              <a:gd name="connsiteX6-195" fmla="*/ 1363 w 1613836"/>
              <a:gd name="connsiteY6-196" fmla="*/ 0 h 1059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613836" h="1059180">
                <a:moveTo>
                  <a:pt x="1363" y="0"/>
                </a:moveTo>
                <a:cubicBezTo>
                  <a:pt x="92803" y="123190"/>
                  <a:pt x="146143" y="220980"/>
                  <a:pt x="313783" y="236220"/>
                </a:cubicBezTo>
                <a:lnTo>
                  <a:pt x="1113883" y="236220"/>
                </a:lnTo>
                <a:cubicBezTo>
                  <a:pt x="1513933" y="250190"/>
                  <a:pt x="1640933" y="626110"/>
                  <a:pt x="1609183" y="1059180"/>
                </a:cubicBezTo>
                <a:cubicBezTo>
                  <a:pt x="1536793" y="919480"/>
                  <a:pt x="1424716" y="833755"/>
                  <a:pt x="1315813" y="830580"/>
                </a:cubicBezTo>
                <a:lnTo>
                  <a:pt x="481423" y="830580"/>
                </a:lnTo>
                <a:cubicBezTo>
                  <a:pt x="42003" y="807720"/>
                  <a:pt x="-10067" y="359410"/>
                  <a:pt x="1363" y="0"/>
                </a:cubicBezTo>
                <a:close/>
              </a:path>
            </a:pathLst>
          </a:custGeom>
          <a:gradFill flip="none" rotWithShape="1">
            <a:gsLst>
              <a:gs pos="72000">
                <a:schemeClr val="bg1">
                  <a:lumMod val="75000"/>
                </a:schemeClr>
              </a:gs>
              <a:gs pos="34000">
                <a:schemeClr val="bg1">
                  <a:lumMod val="75000"/>
                </a:schemeClr>
              </a:gs>
              <a:gs pos="4000">
                <a:schemeClr val="tx1">
                  <a:lumMod val="75000"/>
                  <a:lumOff val="25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3"/>
          <p:cNvSpPr txBox="1"/>
          <p:nvPr/>
        </p:nvSpPr>
        <p:spPr>
          <a:xfrm>
            <a:off x="611560" y="533606"/>
            <a:ext cx="7704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SRP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：学生智能管理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83060" y="6173396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06886" y="6173396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27883" y="6173396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93270" y="6173396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26995" y="6173396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8"/>
          <p:cNvSpPr txBox="1"/>
          <p:nvPr/>
        </p:nvSpPr>
        <p:spPr>
          <a:xfrm rot="5400000">
            <a:off x="1527762" y="4238375"/>
            <a:ext cx="1475105" cy="26837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课程提前预复习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/>
          <p:nvPr/>
        </p:nvSpPr>
        <p:spPr>
          <a:xfrm rot="5400000">
            <a:off x="2355882" y="3296546"/>
            <a:ext cx="1659890" cy="2647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作业提交分数统计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8"/>
          <p:cNvSpPr txBox="1"/>
          <p:nvPr/>
        </p:nvSpPr>
        <p:spPr>
          <a:xfrm rot="5400000">
            <a:off x="6359713" y="3992577"/>
            <a:ext cx="1906270" cy="2769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教师上课时间内容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8"/>
          <p:cNvSpPr txBox="1"/>
          <p:nvPr/>
        </p:nvSpPr>
        <p:spPr>
          <a:xfrm rot="5400000">
            <a:off x="5201820" y="3291125"/>
            <a:ext cx="2214245" cy="228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合作方轻松数据导入导出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8"/>
          <p:cNvSpPr txBox="1"/>
          <p:nvPr/>
        </p:nvSpPr>
        <p:spPr>
          <a:xfrm rot="5400000">
            <a:off x="3745151" y="3475703"/>
            <a:ext cx="2029460" cy="2308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学习任务开课时间内容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Group 4"/>
          <p:cNvGrpSpPr>
            <a:grpSpLocks noChangeAspect="1"/>
          </p:cNvGrpSpPr>
          <p:nvPr/>
        </p:nvGrpSpPr>
        <p:grpSpPr bwMode="auto">
          <a:xfrm>
            <a:off x="2731733" y="5459544"/>
            <a:ext cx="321618" cy="324000"/>
            <a:chOff x="2003" y="2321"/>
            <a:chExt cx="270" cy="272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29" name="Freeform 6"/>
            <p:cNvSpPr/>
            <p:nvPr/>
          </p:nvSpPr>
          <p:spPr bwMode="auto">
            <a:xfrm>
              <a:off x="2003" y="2472"/>
              <a:ext cx="97" cy="68"/>
            </a:xfrm>
            <a:custGeom>
              <a:avLst/>
              <a:gdLst>
                <a:gd name="T0" fmla="*/ 0 w 1259"/>
                <a:gd name="T1" fmla="*/ 0 h 875"/>
                <a:gd name="T2" fmla="*/ 28 w 1259"/>
                <a:gd name="T3" fmla="*/ 22 h 875"/>
                <a:gd name="T4" fmla="*/ 72 w 1259"/>
                <a:gd name="T5" fmla="*/ 50 h 875"/>
                <a:gd name="T6" fmla="*/ 122 w 1259"/>
                <a:gd name="T7" fmla="*/ 76 h 875"/>
                <a:gd name="T8" fmla="*/ 179 w 1259"/>
                <a:gd name="T9" fmla="*/ 101 h 875"/>
                <a:gd name="T10" fmla="*/ 242 w 1259"/>
                <a:gd name="T11" fmla="*/ 125 h 875"/>
                <a:gd name="T12" fmla="*/ 309 w 1259"/>
                <a:gd name="T13" fmla="*/ 146 h 875"/>
                <a:gd name="T14" fmla="*/ 389 w 1259"/>
                <a:gd name="T15" fmla="*/ 167 h 875"/>
                <a:gd name="T16" fmla="*/ 472 w 1259"/>
                <a:gd name="T17" fmla="*/ 187 h 875"/>
                <a:gd name="T18" fmla="*/ 561 w 1259"/>
                <a:gd name="T19" fmla="*/ 204 h 875"/>
                <a:gd name="T20" fmla="*/ 654 w 1259"/>
                <a:gd name="T21" fmla="*/ 218 h 875"/>
                <a:gd name="T22" fmla="*/ 750 w 1259"/>
                <a:gd name="T23" fmla="*/ 230 h 875"/>
                <a:gd name="T24" fmla="*/ 849 w 1259"/>
                <a:gd name="T25" fmla="*/ 239 h 875"/>
                <a:gd name="T26" fmla="*/ 951 w 1259"/>
                <a:gd name="T27" fmla="*/ 246 h 875"/>
                <a:gd name="T28" fmla="*/ 1056 w 1259"/>
                <a:gd name="T29" fmla="*/ 250 h 875"/>
                <a:gd name="T30" fmla="*/ 1162 w 1259"/>
                <a:gd name="T31" fmla="*/ 251 h 875"/>
                <a:gd name="T32" fmla="*/ 1209 w 1259"/>
                <a:gd name="T33" fmla="*/ 251 h 875"/>
                <a:gd name="T34" fmla="*/ 1198 w 1259"/>
                <a:gd name="T35" fmla="*/ 322 h 875"/>
                <a:gd name="T36" fmla="*/ 1191 w 1259"/>
                <a:gd name="T37" fmla="*/ 395 h 875"/>
                <a:gd name="T38" fmla="*/ 1189 w 1259"/>
                <a:gd name="T39" fmla="*/ 466 h 875"/>
                <a:gd name="T40" fmla="*/ 1191 w 1259"/>
                <a:gd name="T41" fmla="*/ 550 h 875"/>
                <a:gd name="T42" fmla="*/ 1200 w 1259"/>
                <a:gd name="T43" fmla="*/ 632 h 875"/>
                <a:gd name="T44" fmla="*/ 1214 w 1259"/>
                <a:gd name="T45" fmla="*/ 715 h 875"/>
                <a:gd name="T46" fmla="*/ 1234 w 1259"/>
                <a:gd name="T47" fmla="*/ 794 h 875"/>
                <a:gd name="T48" fmla="*/ 1259 w 1259"/>
                <a:gd name="T49" fmla="*/ 874 h 875"/>
                <a:gd name="T50" fmla="*/ 1162 w 1259"/>
                <a:gd name="T51" fmla="*/ 875 h 875"/>
                <a:gd name="T52" fmla="*/ 1067 w 1259"/>
                <a:gd name="T53" fmla="*/ 874 h 875"/>
                <a:gd name="T54" fmla="*/ 974 w 1259"/>
                <a:gd name="T55" fmla="*/ 870 h 875"/>
                <a:gd name="T56" fmla="*/ 883 w 1259"/>
                <a:gd name="T57" fmla="*/ 865 h 875"/>
                <a:gd name="T58" fmla="*/ 795 w 1259"/>
                <a:gd name="T59" fmla="*/ 857 h 875"/>
                <a:gd name="T60" fmla="*/ 710 w 1259"/>
                <a:gd name="T61" fmla="*/ 848 h 875"/>
                <a:gd name="T62" fmla="*/ 628 w 1259"/>
                <a:gd name="T63" fmla="*/ 836 h 875"/>
                <a:gd name="T64" fmla="*/ 550 w 1259"/>
                <a:gd name="T65" fmla="*/ 823 h 875"/>
                <a:gd name="T66" fmla="*/ 476 w 1259"/>
                <a:gd name="T67" fmla="*/ 808 h 875"/>
                <a:gd name="T68" fmla="*/ 406 w 1259"/>
                <a:gd name="T69" fmla="*/ 792 h 875"/>
                <a:gd name="T70" fmla="*/ 340 w 1259"/>
                <a:gd name="T71" fmla="*/ 774 h 875"/>
                <a:gd name="T72" fmla="*/ 280 w 1259"/>
                <a:gd name="T73" fmla="*/ 755 h 875"/>
                <a:gd name="T74" fmla="*/ 224 w 1259"/>
                <a:gd name="T75" fmla="*/ 734 h 875"/>
                <a:gd name="T76" fmla="*/ 174 w 1259"/>
                <a:gd name="T77" fmla="*/ 712 h 875"/>
                <a:gd name="T78" fmla="*/ 130 w 1259"/>
                <a:gd name="T79" fmla="*/ 689 h 875"/>
                <a:gd name="T80" fmla="*/ 91 w 1259"/>
                <a:gd name="T81" fmla="*/ 665 h 875"/>
                <a:gd name="T82" fmla="*/ 59 w 1259"/>
                <a:gd name="T83" fmla="*/ 639 h 875"/>
                <a:gd name="T84" fmla="*/ 33 w 1259"/>
                <a:gd name="T85" fmla="*/ 613 h 875"/>
                <a:gd name="T86" fmla="*/ 15 w 1259"/>
                <a:gd name="T87" fmla="*/ 586 h 875"/>
                <a:gd name="T88" fmla="*/ 4 w 1259"/>
                <a:gd name="T89" fmla="*/ 558 h 875"/>
                <a:gd name="T90" fmla="*/ 0 w 1259"/>
                <a:gd name="T91" fmla="*/ 531 h 875"/>
                <a:gd name="T92" fmla="*/ 0 w 1259"/>
                <a:gd name="T93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875">
                  <a:moveTo>
                    <a:pt x="0" y="0"/>
                  </a:moveTo>
                  <a:lnTo>
                    <a:pt x="28" y="22"/>
                  </a:lnTo>
                  <a:lnTo>
                    <a:pt x="72" y="50"/>
                  </a:lnTo>
                  <a:lnTo>
                    <a:pt x="122" y="76"/>
                  </a:lnTo>
                  <a:lnTo>
                    <a:pt x="179" y="101"/>
                  </a:lnTo>
                  <a:lnTo>
                    <a:pt x="242" y="125"/>
                  </a:lnTo>
                  <a:lnTo>
                    <a:pt x="309" y="146"/>
                  </a:lnTo>
                  <a:lnTo>
                    <a:pt x="389" y="167"/>
                  </a:lnTo>
                  <a:lnTo>
                    <a:pt x="472" y="187"/>
                  </a:lnTo>
                  <a:lnTo>
                    <a:pt x="561" y="204"/>
                  </a:lnTo>
                  <a:lnTo>
                    <a:pt x="654" y="218"/>
                  </a:lnTo>
                  <a:lnTo>
                    <a:pt x="750" y="230"/>
                  </a:lnTo>
                  <a:lnTo>
                    <a:pt x="849" y="239"/>
                  </a:lnTo>
                  <a:lnTo>
                    <a:pt x="951" y="246"/>
                  </a:lnTo>
                  <a:lnTo>
                    <a:pt x="1056" y="250"/>
                  </a:lnTo>
                  <a:lnTo>
                    <a:pt x="1162" y="251"/>
                  </a:lnTo>
                  <a:lnTo>
                    <a:pt x="1209" y="251"/>
                  </a:lnTo>
                  <a:lnTo>
                    <a:pt x="1198" y="322"/>
                  </a:lnTo>
                  <a:lnTo>
                    <a:pt x="1191" y="395"/>
                  </a:lnTo>
                  <a:lnTo>
                    <a:pt x="1189" y="466"/>
                  </a:lnTo>
                  <a:lnTo>
                    <a:pt x="1191" y="550"/>
                  </a:lnTo>
                  <a:lnTo>
                    <a:pt x="1200" y="632"/>
                  </a:lnTo>
                  <a:lnTo>
                    <a:pt x="1214" y="715"/>
                  </a:lnTo>
                  <a:lnTo>
                    <a:pt x="1234" y="794"/>
                  </a:lnTo>
                  <a:lnTo>
                    <a:pt x="1259" y="874"/>
                  </a:lnTo>
                  <a:lnTo>
                    <a:pt x="1162" y="875"/>
                  </a:lnTo>
                  <a:lnTo>
                    <a:pt x="1067" y="874"/>
                  </a:lnTo>
                  <a:lnTo>
                    <a:pt x="974" y="870"/>
                  </a:lnTo>
                  <a:lnTo>
                    <a:pt x="883" y="865"/>
                  </a:lnTo>
                  <a:lnTo>
                    <a:pt x="795" y="857"/>
                  </a:lnTo>
                  <a:lnTo>
                    <a:pt x="710" y="848"/>
                  </a:lnTo>
                  <a:lnTo>
                    <a:pt x="628" y="836"/>
                  </a:lnTo>
                  <a:lnTo>
                    <a:pt x="550" y="823"/>
                  </a:lnTo>
                  <a:lnTo>
                    <a:pt x="476" y="808"/>
                  </a:lnTo>
                  <a:lnTo>
                    <a:pt x="406" y="792"/>
                  </a:lnTo>
                  <a:lnTo>
                    <a:pt x="340" y="774"/>
                  </a:lnTo>
                  <a:lnTo>
                    <a:pt x="280" y="755"/>
                  </a:lnTo>
                  <a:lnTo>
                    <a:pt x="224" y="734"/>
                  </a:lnTo>
                  <a:lnTo>
                    <a:pt x="174" y="712"/>
                  </a:lnTo>
                  <a:lnTo>
                    <a:pt x="130" y="689"/>
                  </a:lnTo>
                  <a:lnTo>
                    <a:pt x="91" y="665"/>
                  </a:lnTo>
                  <a:lnTo>
                    <a:pt x="59" y="639"/>
                  </a:lnTo>
                  <a:lnTo>
                    <a:pt x="33" y="613"/>
                  </a:lnTo>
                  <a:lnTo>
                    <a:pt x="15" y="586"/>
                  </a:lnTo>
                  <a:lnTo>
                    <a:pt x="4" y="558"/>
                  </a:lnTo>
                  <a:lnTo>
                    <a:pt x="0" y="5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2003" y="2416"/>
              <a:ext cx="130" cy="67"/>
            </a:xfrm>
            <a:custGeom>
              <a:avLst/>
              <a:gdLst>
                <a:gd name="T0" fmla="*/ 0 w 1696"/>
                <a:gd name="T1" fmla="*/ 0 h 873"/>
                <a:gd name="T2" fmla="*/ 28 w 1696"/>
                <a:gd name="T3" fmla="*/ 22 h 873"/>
                <a:gd name="T4" fmla="*/ 72 w 1696"/>
                <a:gd name="T5" fmla="*/ 50 h 873"/>
                <a:gd name="T6" fmla="*/ 122 w 1696"/>
                <a:gd name="T7" fmla="*/ 76 h 873"/>
                <a:gd name="T8" fmla="*/ 179 w 1696"/>
                <a:gd name="T9" fmla="*/ 101 h 873"/>
                <a:gd name="T10" fmla="*/ 242 w 1696"/>
                <a:gd name="T11" fmla="*/ 125 h 873"/>
                <a:gd name="T12" fmla="*/ 309 w 1696"/>
                <a:gd name="T13" fmla="*/ 146 h 873"/>
                <a:gd name="T14" fmla="*/ 389 w 1696"/>
                <a:gd name="T15" fmla="*/ 169 h 873"/>
                <a:gd name="T16" fmla="*/ 472 w 1696"/>
                <a:gd name="T17" fmla="*/ 187 h 873"/>
                <a:gd name="T18" fmla="*/ 561 w 1696"/>
                <a:gd name="T19" fmla="*/ 204 h 873"/>
                <a:gd name="T20" fmla="*/ 654 w 1696"/>
                <a:gd name="T21" fmla="*/ 219 h 873"/>
                <a:gd name="T22" fmla="*/ 750 w 1696"/>
                <a:gd name="T23" fmla="*/ 231 h 873"/>
                <a:gd name="T24" fmla="*/ 849 w 1696"/>
                <a:gd name="T25" fmla="*/ 239 h 873"/>
                <a:gd name="T26" fmla="*/ 951 w 1696"/>
                <a:gd name="T27" fmla="*/ 247 h 873"/>
                <a:gd name="T28" fmla="*/ 1056 w 1696"/>
                <a:gd name="T29" fmla="*/ 251 h 873"/>
                <a:gd name="T30" fmla="*/ 1162 w 1696"/>
                <a:gd name="T31" fmla="*/ 252 h 873"/>
                <a:gd name="T32" fmla="*/ 1274 w 1696"/>
                <a:gd name="T33" fmla="*/ 250 h 873"/>
                <a:gd name="T34" fmla="*/ 1384 w 1696"/>
                <a:gd name="T35" fmla="*/ 246 h 873"/>
                <a:gd name="T36" fmla="*/ 1491 w 1696"/>
                <a:gd name="T37" fmla="*/ 238 h 873"/>
                <a:gd name="T38" fmla="*/ 1595 w 1696"/>
                <a:gd name="T39" fmla="*/ 229 h 873"/>
                <a:gd name="T40" fmla="*/ 1696 w 1696"/>
                <a:gd name="T41" fmla="*/ 215 h 873"/>
                <a:gd name="T42" fmla="*/ 1643 w 1696"/>
                <a:gd name="T43" fmla="*/ 254 h 873"/>
                <a:gd name="T44" fmla="*/ 1593 w 1696"/>
                <a:gd name="T45" fmla="*/ 297 h 873"/>
                <a:gd name="T46" fmla="*/ 1544 w 1696"/>
                <a:gd name="T47" fmla="*/ 343 h 873"/>
                <a:gd name="T48" fmla="*/ 1493 w 1696"/>
                <a:gd name="T49" fmla="*/ 398 h 873"/>
                <a:gd name="T50" fmla="*/ 1446 w 1696"/>
                <a:gd name="T51" fmla="*/ 454 h 873"/>
                <a:gd name="T52" fmla="*/ 1402 w 1696"/>
                <a:gd name="T53" fmla="*/ 514 h 873"/>
                <a:gd name="T54" fmla="*/ 1363 w 1696"/>
                <a:gd name="T55" fmla="*/ 575 h 873"/>
                <a:gd name="T56" fmla="*/ 1334 w 1696"/>
                <a:gd name="T57" fmla="*/ 624 h 873"/>
                <a:gd name="T58" fmla="*/ 1308 w 1696"/>
                <a:gd name="T59" fmla="*/ 675 h 873"/>
                <a:gd name="T60" fmla="*/ 1285 w 1696"/>
                <a:gd name="T61" fmla="*/ 728 h 873"/>
                <a:gd name="T62" fmla="*/ 1257 w 1696"/>
                <a:gd name="T63" fmla="*/ 800 h 873"/>
                <a:gd name="T64" fmla="*/ 1233 w 1696"/>
                <a:gd name="T65" fmla="*/ 873 h 873"/>
                <a:gd name="T66" fmla="*/ 1162 w 1696"/>
                <a:gd name="T67" fmla="*/ 873 h 873"/>
                <a:gd name="T68" fmla="*/ 1065 w 1696"/>
                <a:gd name="T69" fmla="*/ 872 h 873"/>
                <a:gd name="T70" fmla="*/ 970 w 1696"/>
                <a:gd name="T71" fmla="*/ 868 h 873"/>
                <a:gd name="T72" fmla="*/ 877 w 1696"/>
                <a:gd name="T73" fmla="*/ 863 h 873"/>
                <a:gd name="T74" fmla="*/ 788 w 1696"/>
                <a:gd name="T75" fmla="*/ 854 h 873"/>
                <a:gd name="T76" fmla="*/ 701 w 1696"/>
                <a:gd name="T77" fmla="*/ 845 h 873"/>
                <a:gd name="T78" fmla="*/ 618 w 1696"/>
                <a:gd name="T79" fmla="*/ 833 h 873"/>
                <a:gd name="T80" fmla="*/ 539 w 1696"/>
                <a:gd name="T81" fmla="*/ 819 h 873"/>
                <a:gd name="T82" fmla="*/ 464 w 1696"/>
                <a:gd name="T83" fmla="*/ 804 h 873"/>
                <a:gd name="T84" fmla="*/ 394 w 1696"/>
                <a:gd name="T85" fmla="*/ 787 h 873"/>
                <a:gd name="T86" fmla="*/ 327 w 1696"/>
                <a:gd name="T87" fmla="*/ 769 h 873"/>
                <a:gd name="T88" fmla="*/ 267 w 1696"/>
                <a:gd name="T89" fmla="*/ 748 h 873"/>
                <a:gd name="T90" fmla="*/ 211 w 1696"/>
                <a:gd name="T91" fmla="*/ 727 h 873"/>
                <a:gd name="T92" fmla="*/ 162 w 1696"/>
                <a:gd name="T93" fmla="*/ 704 h 873"/>
                <a:gd name="T94" fmla="*/ 118 w 1696"/>
                <a:gd name="T95" fmla="*/ 680 h 873"/>
                <a:gd name="T96" fmla="*/ 81 w 1696"/>
                <a:gd name="T97" fmla="*/ 655 h 873"/>
                <a:gd name="T98" fmla="*/ 50 w 1696"/>
                <a:gd name="T99" fmla="*/ 629 h 873"/>
                <a:gd name="T100" fmla="*/ 27 w 1696"/>
                <a:gd name="T101" fmla="*/ 603 h 873"/>
                <a:gd name="T102" fmla="*/ 11 w 1696"/>
                <a:gd name="T103" fmla="*/ 575 h 873"/>
                <a:gd name="T104" fmla="*/ 2 w 1696"/>
                <a:gd name="T105" fmla="*/ 552 h 873"/>
                <a:gd name="T106" fmla="*/ 0 w 1696"/>
                <a:gd name="T107" fmla="*/ 529 h 873"/>
                <a:gd name="T108" fmla="*/ 0 w 1696"/>
                <a:gd name="T109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96" h="873">
                  <a:moveTo>
                    <a:pt x="0" y="0"/>
                  </a:moveTo>
                  <a:lnTo>
                    <a:pt x="28" y="22"/>
                  </a:lnTo>
                  <a:lnTo>
                    <a:pt x="72" y="50"/>
                  </a:lnTo>
                  <a:lnTo>
                    <a:pt x="122" y="76"/>
                  </a:lnTo>
                  <a:lnTo>
                    <a:pt x="179" y="101"/>
                  </a:lnTo>
                  <a:lnTo>
                    <a:pt x="242" y="125"/>
                  </a:lnTo>
                  <a:lnTo>
                    <a:pt x="309" y="146"/>
                  </a:lnTo>
                  <a:lnTo>
                    <a:pt x="389" y="169"/>
                  </a:lnTo>
                  <a:lnTo>
                    <a:pt x="472" y="187"/>
                  </a:lnTo>
                  <a:lnTo>
                    <a:pt x="561" y="204"/>
                  </a:lnTo>
                  <a:lnTo>
                    <a:pt x="654" y="219"/>
                  </a:lnTo>
                  <a:lnTo>
                    <a:pt x="750" y="231"/>
                  </a:lnTo>
                  <a:lnTo>
                    <a:pt x="849" y="239"/>
                  </a:lnTo>
                  <a:lnTo>
                    <a:pt x="951" y="247"/>
                  </a:lnTo>
                  <a:lnTo>
                    <a:pt x="1056" y="251"/>
                  </a:lnTo>
                  <a:lnTo>
                    <a:pt x="1162" y="252"/>
                  </a:lnTo>
                  <a:lnTo>
                    <a:pt x="1274" y="250"/>
                  </a:lnTo>
                  <a:lnTo>
                    <a:pt x="1384" y="246"/>
                  </a:lnTo>
                  <a:lnTo>
                    <a:pt x="1491" y="238"/>
                  </a:lnTo>
                  <a:lnTo>
                    <a:pt x="1595" y="229"/>
                  </a:lnTo>
                  <a:lnTo>
                    <a:pt x="1696" y="215"/>
                  </a:lnTo>
                  <a:lnTo>
                    <a:pt x="1643" y="254"/>
                  </a:lnTo>
                  <a:lnTo>
                    <a:pt x="1593" y="297"/>
                  </a:lnTo>
                  <a:lnTo>
                    <a:pt x="1544" y="343"/>
                  </a:lnTo>
                  <a:lnTo>
                    <a:pt x="1493" y="398"/>
                  </a:lnTo>
                  <a:lnTo>
                    <a:pt x="1446" y="454"/>
                  </a:lnTo>
                  <a:lnTo>
                    <a:pt x="1402" y="514"/>
                  </a:lnTo>
                  <a:lnTo>
                    <a:pt x="1363" y="575"/>
                  </a:lnTo>
                  <a:lnTo>
                    <a:pt x="1334" y="624"/>
                  </a:lnTo>
                  <a:lnTo>
                    <a:pt x="1308" y="675"/>
                  </a:lnTo>
                  <a:lnTo>
                    <a:pt x="1285" y="728"/>
                  </a:lnTo>
                  <a:lnTo>
                    <a:pt x="1257" y="800"/>
                  </a:lnTo>
                  <a:lnTo>
                    <a:pt x="1233" y="873"/>
                  </a:lnTo>
                  <a:lnTo>
                    <a:pt x="1162" y="873"/>
                  </a:lnTo>
                  <a:lnTo>
                    <a:pt x="1065" y="872"/>
                  </a:lnTo>
                  <a:lnTo>
                    <a:pt x="970" y="868"/>
                  </a:lnTo>
                  <a:lnTo>
                    <a:pt x="877" y="863"/>
                  </a:lnTo>
                  <a:lnTo>
                    <a:pt x="788" y="854"/>
                  </a:lnTo>
                  <a:lnTo>
                    <a:pt x="701" y="845"/>
                  </a:lnTo>
                  <a:lnTo>
                    <a:pt x="618" y="833"/>
                  </a:lnTo>
                  <a:lnTo>
                    <a:pt x="539" y="819"/>
                  </a:lnTo>
                  <a:lnTo>
                    <a:pt x="464" y="804"/>
                  </a:lnTo>
                  <a:lnTo>
                    <a:pt x="394" y="787"/>
                  </a:lnTo>
                  <a:lnTo>
                    <a:pt x="327" y="769"/>
                  </a:lnTo>
                  <a:lnTo>
                    <a:pt x="267" y="748"/>
                  </a:lnTo>
                  <a:lnTo>
                    <a:pt x="211" y="727"/>
                  </a:lnTo>
                  <a:lnTo>
                    <a:pt x="162" y="704"/>
                  </a:lnTo>
                  <a:lnTo>
                    <a:pt x="118" y="680"/>
                  </a:lnTo>
                  <a:lnTo>
                    <a:pt x="81" y="655"/>
                  </a:lnTo>
                  <a:lnTo>
                    <a:pt x="50" y="629"/>
                  </a:lnTo>
                  <a:lnTo>
                    <a:pt x="27" y="603"/>
                  </a:lnTo>
                  <a:lnTo>
                    <a:pt x="11" y="575"/>
                  </a:lnTo>
                  <a:lnTo>
                    <a:pt x="2" y="552"/>
                  </a:lnTo>
                  <a:lnTo>
                    <a:pt x="0" y="52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2003" y="2363"/>
              <a:ext cx="179" cy="64"/>
            </a:xfrm>
            <a:custGeom>
              <a:avLst/>
              <a:gdLst>
                <a:gd name="T0" fmla="*/ 28 w 2324"/>
                <a:gd name="T1" fmla="*/ 22 h 830"/>
                <a:gd name="T2" fmla="*/ 122 w 2324"/>
                <a:gd name="T3" fmla="*/ 77 h 830"/>
                <a:gd name="T4" fmla="*/ 242 w 2324"/>
                <a:gd name="T5" fmla="*/ 125 h 830"/>
                <a:gd name="T6" fmla="*/ 389 w 2324"/>
                <a:gd name="T7" fmla="*/ 168 h 830"/>
                <a:gd name="T8" fmla="*/ 561 w 2324"/>
                <a:gd name="T9" fmla="*/ 204 h 830"/>
                <a:gd name="T10" fmla="*/ 750 w 2324"/>
                <a:gd name="T11" fmla="*/ 231 h 830"/>
                <a:gd name="T12" fmla="*/ 951 w 2324"/>
                <a:gd name="T13" fmla="*/ 247 h 830"/>
                <a:gd name="T14" fmla="*/ 1162 w 2324"/>
                <a:gd name="T15" fmla="*/ 252 h 830"/>
                <a:gd name="T16" fmla="*/ 1373 w 2324"/>
                <a:gd name="T17" fmla="*/ 247 h 830"/>
                <a:gd name="T18" fmla="*/ 1575 w 2324"/>
                <a:gd name="T19" fmla="*/ 231 h 830"/>
                <a:gd name="T20" fmla="*/ 1764 w 2324"/>
                <a:gd name="T21" fmla="*/ 204 h 830"/>
                <a:gd name="T22" fmla="*/ 1936 w 2324"/>
                <a:gd name="T23" fmla="*/ 168 h 830"/>
                <a:gd name="T24" fmla="*/ 2083 w 2324"/>
                <a:gd name="T25" fmla="*/ 125 h 830"/>
                <a:gd name="T26" fmla="*/ 2202 w 2324"/>
                <a:gd name="T27" fmla="*/ 77 h 830"/>
                <a:gd name="T28" fmla="*/ 2296 w 2324"/>
                <a:gd name="T29" fmla="*/ 22 h 830"/>
                <a:gd name="T30" fmla="*/ 2324 w 2324"/>
                <a:gd name="T31" fmla="*/ 486 h 830"/>
                <a:gd name="T32" fmla="*/ 2315 w 2324"/>
                <a:gd name="T33" fmla="*/ 530 h 830"/>
                <a:gd name="T34" fmla="*/ 2277 w 2324"/>
                <a:gd name="T35" fmla="*/ 584 h 830"/>
                <a:gd name="T36" fmla="*/ 2209 w 2324"/>
                <a:gd name="T37" fmla="*/ 636 h 830"/>
                <a:gd name="T38" fmla="*/ 2116 w 2324"/>
                <a:gd name="T39" fmla="*/ 683 h 830"/>
                <a:gd name="T40" fmla="*/ 2000 w 2324"/>
                <a:gd name="T41" fmla="*/ 725 h 830"/>
                <a:gd name="T42" fmla="*/ 1863 w 2324"/>
                <a:gd name="T43" fmla="*/ 760 h 830"/>
                <a:gd name="T44" fmla="*/ 1708 w 2324"/>
                <a:gd name="T45" fmla="*/ 789 h 830"/>
                <a:gd name="T46" fmla="*/ 1538 w 2324"/>
                <a:gd name="T47" fmla="*/ 812 h 830"/>
                <a:gd name="T48" fmla="*/ 1356 w 2324"/>
                <a:gd name="T49" fmla="*/ 826 h 830"/>
                <a:gd name="T50" fmla="*/ 1162 w 2324"/>
                <a:gd name="T51" fmla="*/ 830 h 830"/>
                <a:gd name="T52" fmla="*/ 969 w 2324"/>
                <a:gd name="T53" fmla="*/ 826 h 830"/>
                <a:gd name="T54" fmla="*/ 786 w 2324"/>
                <a:gd name="T55" fmla="*/ 812 h 830"/>
                <a:gd name="T56" fmla="*/ 616 w 2324"/>
                <a:gd name="T57" fmla="*/ 789 h 830"/>
                <a:gd name="T58" fmla="*/ 462 w 2324"/>
                <a:gd name="T59" fmla="*/ 760 h 830"/>
                <a:gd name="T60" fmla="*/ 325 w 2324"/>
                <a:gd name="T61" fmla="*/ 725 h 830"/>
                <a:gd name="T62" fmla="*/ 208 w 2324"/>
                <a:gd name="T63" fmla="*/ 683 h 830"/>
                <a:gd name="T64" fmla="*/ 116 w 2324"/>
                <a:gd name="T65" fmla="*/ 636 h 830"/>
                <a:gd name="T66" fmla="*/ 48 w 2324"/>
                <a:gd name="T67" fmla="*/ 584 h 830"/>
                <a:gd name="T68" fmla="*/ 10 w 2324"/>
                <a:gd name="T69" fmla="*/ 530 h 830"/>
                <a:gd name="T70" fmla="*/ 0 w 2324"/>
                <a:gd name="T71" fmla="*/ 486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24" h="830">
                  <a:moveTo>
                    <a:pt x="0" y="0"/>
                  </a:moveTo>
                  <a:lnTo>
                    <a:pt x="28" y="22"/>
                  </a:lnTo>
                  <a:lnTo>
                    <a:pt x="72" y="50"/>
                  </a:lnTo>
                  <a:lnTo>
                    <a:pt x="122" y="77"/>
                  </a:lnTo>
                  <a:lnTo>
                    <a:pt x="179" y="101"/>
                  </a:lnTo>
                  <a:lnTo>
                    <a:pt x="242" y="125"/>
                  </a:lnTo>
                  <a:lnTo>
                    <a:pt x="309" y="146"/>
                  </a:lnTo>
                  <a:lnTo>
                    <a:pt x="389" y="168"/>
                  </a:lnTo>
                  <a:lnTo>
                    <a:pt x="472" y="187"/>
                  </a:lnTo>
                  <a:lnTo>
                    <a:pt x="561" y="204"/>
                  </a:lnTo>
                  <a:lnTo>
                    <a:pt x="654" y="218"/>
                  </a:lnTo>
                  <a:lnTo>
                    <a:pt x="750" y="231"/>
                  </a:lnTo>
                  <a:lnTo>
                    <a:pt x="849" y="239"/>
                  </a:lnTo>
                  <a:lnTo>
                    <a:pt x="951" y="247"/>
                  </a:lnTo>
                  <a:lnTo>
                    <a:pt x="1056" y="250"/>
                  </a:lnTo>
                  <a:lnTo>
                    <a:pt x="1162" y="252"/>
                  </a:lnTo>
                  <a:lnTo>
                    <a:pt x="1269" y="250"/>
                  </a:lnTo>
                  <a:lnTo>
                    <a:pt x="1373" y="247"/>
                  </a:lnTo>
                  <a:lnTo>
                    <a:pt x="1475" y="239"/>
                  </a:lnTo>
                  <a:lnTo>
                    <a:pt x="1575" y="231"/>
                  </a:lnTo>
                  <a:lnTo>
                    <a:pt x="1671" y="218"/>
                  </a:lnTo>
                  <a:lnTo>
                    <a:pt x="1764" y="204"/>
                  </a:lnTo>
                  <a:lnTo>
                    <a:pt x="1852" y="187"/>
                  </a:lnTo>
                  <a:lnTo>
                    <a:pt x="1936" y="168"/>
                  </a:lnTo>
                  <a:lnTo>
                    <a:pt x="2015" y="146"/>
                  </a:lnTo>
                  <a:lnTo>
                    <a:pt x="2083" y="125"/>
                  </a:lnTo>
                  <a:lnTo>
                    <a:pt x="2146" y="101"/>
                  </a:lnTo>
                  <a:lnTo>
                    <a:pt x="2202" y="77"/>
                  </a:lnTo>
                  <a:lnTo>
                    <a:pt x="2252" y="50"/>
                  </a:lnTo>
                  <a:lnTo>
                    <a:pt x="2296" y="22"/>
                  </a:lnTo>
                  <a:lnTo>
                    <a:pt x="2324" y="0"/>
                  </a:lnTo>
                  <a:lnTo>
                    <a:pt x="2324" y="486"/>
                  </a:lnTo>
                  <a:lnTo>
                    <a:pt x="2322" y="507"/>
                  </a:lnTo>
                  <a:lnTo>
                    <a:pt x="2315" y="530"/>
                  </a:lnTo>
                  <a:lnTo>
                    <a:pt x="2299" y="558"/>
                  </a:lnTo>
                  <a:lnTo>
                    <a:pt x="2277" y="584"/>
                  </a:lnTo>
                  <a:lnTo>
                    <a:pt x="2246" y="610"/>
                  </a:lnTo>
                  <a:lnTo>
                    <a:pt x="2209" y="636"/>
                  </a:lnTo>
                  <a:lnTo>
                    <a:pt x="2165" y="659"/>
                  </a:lnTo>
                  <a:lnTo>
                    <a:pt x="2116" y="683"/>
                  </a:lnTo>
                  <a:lnTo>
                    <a:pt x="2061" y="704"/>
                  </a:lnTo>
                  <a:lnTo>
                    <a:pt x="2000" y="725"/>
                  </a:lnTo>
                  <a:lnTo>
                    <a:pt x="1934" y="743"/>
                  </a:lnTo>
                  <a:lnTo>
                    <a:pt x="1863" y="760"/>
                  </a:lnTo>
                  <a:lnTo>
                    <a:pt x="1787" y="776"/>
                  </a:lnTo>
                  <a:lnTo>
                    <a:pt x="1708" y="789"/>
                  </a:lnTo>
                  <a:lnTo>
                    <a:pt x="1625" y="802"/>
                  </a:lnTo>
                  <a:lnTo>
                    <a:pt x="1538" y="812"/>
                  </a:lnTo>
                  <a:lnTo>
                    <a:pt x="1448" y="819"/>
                  </a:lnTo>
                  <a:lnTo>
                    <a:pt x="1356" y="826"/>
                  </a:lnTo>
                  <a:lnTo>
                    <a:pt x="1260" y="829"/>
                  </a:lnTo>
                  <a:lnTo>
                    <a:pt x="1162" y="830"/>
                  </a:lnTo>
                  <a:lnTo>
                    <a:pt x="1065" y="829"/>
                  </a:lnTo>
                  <a:lnTo>
                    <a:pt x="969" y="826"/>
                  </a:lnTo>
                  <a:lnTo>
                    <a:pt x="876" y="819"/>
                  </a:lnTo>
                  <a:lnTo>
                    <a:pt x="786" y="812"/>
                  </a:lnTo>
                  <a:lnTo>
                    <a:pt x="700" y="802"/>
                  </a:lnTo>
                  <a:lnTo>
                    <a:pt x="616" y="789"/>
                  </a:lnTo>
                  <a:lnTo>
                    <a:pt x="537" y="776"/>
                  </a:lnTo>
                  <a:lnTo>
                    <a:pt x="462" y="760"/>
                  </a:lnTo>
                  <a:lnTo>
                    <a:pt x="391" y="743"/>
                  </a:lnTo>
                  <a:lnTo>
                    <a:pt x="325" y="725"/>
                  </a:lnTo>
                  <a:lnTo>
                    <a:pt x="264" y="704"/>
                  </a:lnTo>
                  <a:lnTo>
                    <a:pt x="208" y="683"/>
                  </a:lnTo>
                  <a:lnTo>
                    <a:pt x="159" y="659"/>
                  </a:lnTo>
                  <a:lnTo>
                    <a:pt x="116" y="636"/>
                  </a:lnTo>
                  <a:lnTo>
                    <a:pt x="78" y="610"/>
                  </a:lnTo>
                  <a:lnTo>
                    <a:pt x="48" y="584"/>
                  </a:lnTo>
                  <a:lnTo>
                    <a:pt x="25" y="558"/>
                  </a:lnTo>
                  <a:lnTo>
                    <a:pt x="10" y="530"/>
                  </a:lnTo>
                  <a:lnTo>
                    <a:pt x="2" y="508"/>
                  </a:lnTo>
                  <a:lnTo>
                    <a:pt x="0" y="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2003" y="2321"/>
              <a:ext cx="179" cy="53"/>
            </a:xfrm>
            <a:custGeom>
              <a:avLst/>
              <a:gdLst>
                <a:gd name="T0" fmla="*/ 1263 w 2324"/>
                <a:gd name="T1" fmla="*/ 1 h 688"/>
                <a:gd name="T2" fmla="*/ 1459 w 2324"/>
                <a:gd name="T3" fmla="*/ 11 h 688"/>
                <a:gd name="T4" fmla="*/ 1640 w 2324"/>
                <a:gd name="T5" fmla="*/ 30 h 688"/>
                <a:gd name="T6" fmla="*/ 1808 w 2324"/>
                <a:gd name="T7" fmla="*/ 58 h 688"/>
                <a:gd name="T8" fmla="*/ 1956 w 2324"/>
                <a:gd name="T9" fmla="*/ 92 h 688"/>
                <a:gd name="T10" fmla="*/ 2083 w 2324"/>
                <a:gd name="T11" fmla="*/ 134 h 688"/>
                <a:gd name="T12" fmla="*/ 2187 w 2324"/>
                <a:gd name="T13" fmla="*/ 181 h 688"/>
                <a:gd name="T14" fmla="*/ 2264 w 2324"/>
                <a:gd name="T15" fmla="*/ 234 h 688"/>
                <a:gd name="T16" fmla="*/ 2297 w 2324"/>
                <a:gd name="T17" fmla="*/ 270 h 688"/>
                <a:gd name="T18" fmla="*/ 2321 w 2324"/>
                <a:gd name="T19" fmla="*/ 316 h 688"/>
                <a:gd name="T20" fmla="*/ 2321 w 2324"/>
                <a:gd name="T21" fmla="*/ 372 h 688"/>
                <a:gd name="T22" fmla="*/ 2291 w 2324"/>
                <a:gd name="T23" fmla="*/ 426 h 688"/>
                <a:gd name="T24" fmla="*/ 2233 w 2324"/>
                <a:gd name="T25" fmla="*/ 478 h 688"/>
                <a:gd name="T26" fmla="*/ 2150 w 2324"/>
                <a:gd name="T27" fmla="*/ 525 h 688"/>
                <a:gd name="T28" fmla="*/ 2045 w 2324"/>
                <a:gd name="T29" fmla="*/ 568 h 688"/>
                <a:gd name="T30" fmla="*/ 1918 w 2324"/>
                <a:gd name="T31" fmla="*/ 605 h 688"/>
                <a:gd name="T32" fmla="*/ 1774 w 2324"/>
                <a:gd name="T33" fmla="*/ 636 h 688"/>
                <a:gd name="T34" fmla="*/ 1614 w 2324"/>
                <a:gd name="T35" fmla="*/ 661 h 688"/>
                <a:gd name="T36" fmla="*/ 1442 w 2324"/>
                <a:gd name="T37" fmla="*/ 678 h 688"/>
                <a:gd name="T38" fmla="*/ 1258 w 2324"/>
                <a:gd name="T39" fmla="*/ 687 h 688"/>
                <a:gd name="T40" fmla="*/ 1067 w 2324"/>
                <a:gd name="T41" fmla="*/ 687 h 688"/>
                <a:gd name="T42" fmla="*/ 883 w 2324"/>
                <a:gd name="T43" fmla="*/ 678 h 688"/>
                <a:gd name="T44" fmla="*/ 710 w 2324"/>
                <a:gd name="T45" fmla="*/ 661 h 688"/>
                <a:gd name="T46" fmla="*/ 550 w 2324"/>
                <a:gd name="T47" fmla="*/ 636 h 688"/>
                <a:gd name="T48" fmla="*/ 406 w 2324"/>
                <a:gd name="T49" fmla="*/ 605 h 688"/>
                <a:gd name="T50" fmla="*/ 280 w 2324"/>
                <a:gd name="T51" fmla="*/ 568 h 688"/>
                <a:gd name="T52" fmla="*/ 174 w 2324"/>
                <a:gd name="T53" fmla="*/ 525 h 688"/>
                <a:gd name="T54" fmla="*/ 91 w 2324"/>
                <a:gd name="T55" fmla="*/ 478 h 688"/>
                <a:gd name="T56" fmla="*/ 33 w 2324"/>
                <a:gd name="T57" fmla="*/ 426 h 688"/>
                <a:gd name="T58" fmla="*/ 4 w 2324"/>
                <a:gd name="T59" fmla="*/ 372 h 688"/>
                <a:gd name="T60" fmla="*/ 4 w 2324"/>
                <a:gd name="T61" fmla="*/ 316 h 688"/>
                <a:gd name="T62" fmla="*/ 27 w 2324"/>
                <a:gd name="T63" fmla="*/ 270 h 688"/>
                <a:gd name="T64" fmla="*/ 61 w 2324"/>
                <a:gd name="T65" fmla="*/ 234 h 688"/>
                <a:gd name="T66" fmla="*/ 137 w 2324"/>
                <a:gd name="T67" fmla="*/ 181 h 688"/>
                <a:gd name="T68" fmla="*/ 240 w 2324"/>
                <a:gd name="T69" fmla="*/ 134 h 688"/>
                <a:gd name="T70" fmla="*/ 368 w 2324"/>
                <a:gd name="T71" fmla="*/ 92 h 688"/>
                <a:gd name="T72" fmla="*/ 517 w 2324"/>
                <a:gd name="T73" fmla="*/ 58 h 688"/>
                <a:gd name="T74" fmla="*/ 684 w 2324"/>
                <a:gd name="T75" fmla="*/ 30 h 688"/>
                <a:gd name="T76" fmla="*/ 866 w 2324"/>
                <a:gd name="T77" fmla="*/ 11 h 688"/>
                <a:gd name="T78" fmla="*/ 1061 w 2324"/>
                <a:gd name="T79" fmla="*/ 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24" h="688">
                  <a:moveTo>
                    <a:pt x="1162" y="0"/>
                  </a:moveTo>
                  <a:lnTo>
                    <a:pt x="1263" y="1"/>
                  </a:lnTo>
                  <a:lnTo>
                    <a:pt x="1362" y="5"/>
                  </a:lnTo>
                  <a:lnTo>
                    <a:pt x="1459" y="11"/>
                  </a:lnTo>
                  <a:lnTo>
                    <a:pt x="1551" y="19"/>
                  </a:lnTo>
                  <a:lnTo>
                    <a:pt x="1640" y="30"/>
                  </a:lnTo>
                  <a:lnTo>
                    <a:pt x="1726" y="43"/>
                  </a:lnTo>
                  <a:lnTo>
                    <a:pt x="1808" y="58"/>
                  </a:lnTo>
                  <a:lnTo>
                    <a:pt x="1884" y="74"/>
                  </a:lnTo>
                  <a:lnTo>
                    <a:pt x="1956" y="92"/>
                  </a:lnTo>
                  <a:lnTo>
                    <a:pt x="2022" y="113"/>
                  </a:lnTo>
                  <a:lnTo>
                    <a:pt x="2083" y="134"/>
                  </a:lnTo>
                  <a:lnTo>
                    <a:pt x="2138" y="158"/>
                  </a:lnTo>
                  <a:lnTo>
                    <a:pt x="2187" y="181"/>
                  </a:lnTo>
                  <a:lnTo>
                    <a:pt x="2228" y="207"/>
                  </a:lnTo>
                  <a:lnTo>
                    <a:pt x="2264" y="234"/>
                  </a:lnTo>
                  <a:lnTo>
                    <a:pt x="2282" y="252"/>
                  </a:lnTo>
                  <a:lnTo>
                    <a:pt x="2297" y="270"/>
                  </a:lnTo>
                  <a:lnTo>
                    <a:pt x="2309" y="288"/>
                  </a:lnTo>
                  <a:lnTo>
                    <a:pt x="2321" y="316"/>
                  </a:lnTo>
                  <a:lnTo>
                    <a:pt x="2324" y="344"/>
                  </a:lnTo>
                  <a:lnTo>
                    <a:pt x="2321" y="372"/>
                  </a:lnTo>
                  <a:lnTo>
                    <a:pt x="2309" y="400"/>
                  </a:lnTo>
                  <a:lnTo>
                    <a:pt x="2291" y="426"/>
                  </a:lnTo>
                  <a:lnTo>
                    <a:pt x="2265" y="452"/>
                  </a:lnTo>
                  <a:lnTo>
                    <a:pt x="2233" y="478"/>
                  </a:lnTo>
                  <a:lnTo>
                    <a:pt x="2195" y="501"/>
                  </a:lnTo>
                  <a:lnTo>
                    <a:pt x="2150" y="525"/>
                  </a:lnTo>
                  <a:lnTo>
                    <a:pt x="2101" y="546"/>
                  </a:lnTo>
                  <a:lnTo>
                    <a:pt x="2045" y="568"/>
                  </a:lnTo>
                  <a:lnTo>
                    <a:pt x="1984" y="587"/>
                  </a:lnTo>
                  <a:lnTo>
                    <a:pt x="1918" y="605"/>
                  </a:lnTo>
                  <a:lnTo>
                    <a:pt x="1848" y="621"/>
                  </a:lnTo>
                  <a:lnTo>
                    <a:pt x="1774" y="636"/>
                  </a:lnTo>
                  <a:lnTo>
                    <a:pt x="1696" y="649"/>
                  </a:lnTo>
                  <a:lnTo>
                    <a:pt x="1614" y="661"/>
                  </a:lnTo>
                  <a:lnTo>
                    <a:pt x="1530" y="670"/>
                  </a:lnTo>
                  <a:lnTo>
                    <a:pt x="1442" y="678"/>
                  </a:lnTo>
                  <a:lnTo>
                    <a:pt x="1350" y="684"/>
                  </a:lnTo>
                  <a:lnTo>
                    <a:pt x="1258" y="687"/>
                  </a:lnTo>
                  <a:lnTo>
                    <a:pt x="1162" y="688"/>
                  </a:lnTo>
                  <a:lnTo>
                    <a:pt x="1067" y="687"/>
                  </a:lnTo>
                  <a:lnTo>
                    <a:pt x="974" y="684"/>
                  </a:lnTo>
                  <a:lnTo>
                    <a:pt x="883" y="678"/>
                  </a:lnTo>
                  <a:lnTo>
                    <a:pt x="795" y="670"/>
                  </a:lnTo>
                  <a:lnTo>
                    <a:pt x="710" y="661"/>
                  </a:lnTo>
                  <a:lnTo>
                    <a:pt x="628" y="649"/>
                  </a:lnTo>
                  <a:lnTo>
                    <a:pt x="550" y="636"/>
                  </a:lnTo>
                  <a:lnTo>
                    <a:pt x="476" y="621"/>
                  </a:lnTo>
                  <a:lnTo>
                    <a:pt x="406" y="605"/>
                  </a:lnTo>
                  <a:lnTo>
                    <a:pt x="340" y="587"/>
                  </a:lnTo>
                  <a:lnTo>
                    <a:pt x="280" y="568"/>
                  </a:lnTo>
                  <a:lnTo>
                    <a:pt x="224" y="546"/>
                  </a:lnTo>
                  <a:lnTo>
                    <a:pt x="174" y="525"/>
                  </a:lnTo>
                  <a:lnTo>
                    <a:pt x="130" y="501"/>
                  </a:lnTo>
                  <a:lnTo>
                    <a:pt x="91" y="478"/>
                  </a:lnTo>
                  <a:lnTo>
                    <a:pt x="59" y="452"/>
                  </a:lnTo>
                  <a:lnTo>
                    <a:pt x="33" y="426"/>
                  </a:lnTo>
                  <a:lnTo>
                    <a:pt x="15" y="400"/>
                  </a:lnTo>
                  <a:lnTo>
                    <a:pt x="4" y="372"/>
                  </a:lnTo>
                  <a:lnTo>
                    <a:pt x="0" y="344"/>
                  </a:lnTo>
                  <a:lnTo>
                    <a:pt x="4" y="316"/>
                  </a:lnTo>
                  <a:lnTo>
                    <a:pt x="15" y="288"/>
                  </a:lnTo>
                  <a:lnTo>
                    <a:pt x="27" y="270"/>
                  </a:lnTo>
                  <a:lnTo>
                    <a:pt x="43" y="252"/>
                  </a:lnTo>
                  <a:lnTo>
                    <a:pt x="61" y="234"/>
                  </a:lnTo>
                  <a:lnTo>
                    <a:pt x="96" y="207"/>
                  </a:lnTo>
                  <a:lnTo>
                    <a:pt x="137" y="181"/>
                  </a:lnTo>
                  <a:lnTo>
                    <a:pt x="186" y="158"/>
                  </a:lnTo>
                  <a:lnTo>
                    <a:pt x="240" y="134"/>
                  </a:lnTo>
                  <a:lnTo>
                    <a:pt x="302" y="113"/>
                  </a:lnTo>
                  <a:lnTo>
                    <a:pt x="368" y="92"/>
                  </a:lnTo>
                  <a:lnTo>
                    <a:pt x="440" y="74"/>
                  </a:lnTo>
                  <a:lnTo>
                    <a:pt x="517" y="58"/>
                  </a:lnTo>
                  <a:lnTo>
                    <a:pt x="598" y="43"/>
                  </a:lnTo>
                  <a:lnTo>
                    <a:pt x="684" y="30"/>
                  </a:lnTo>
                  <a:lnTo>
                    <a:pt x="773" y="19"/>
                  </a:lnTo>
                  <a:lnTo>
                    <a:pt x="866" y="11"/>
                  </a:lnTo>
                  <a:lnTo>
                    <a:pt x="962" y="5"/>
                  </a:lnTo>
                  <a:lnTo>
                    <a:pt x="1061" y="1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10"/>
            <p:cNvSpPr>
              <a:spLocks noEditPoints="1"/>
            </p:cNvSpPr>
            <p:nvPr/>
          </p:nvSpPr>
          <p:spPr bwMode="auto">
            <a:xfrm>
              <a:off x="2103" y="2423"/>
              <a:ext cx="170" cy="170"/>
            </a:xfrm>
            <a:custGeom>
              <a:avLst/>
              <a:gdLst>
                <a:gd name="T0" fmla="*/ 1049 w 2211"/>
                <a:gd name="T1" fmla="*/ 338 h 2207"/>
                <a:gd name="T2" fmla="*/ 1024 w 2211"/>
                <a:gd name="T3" fmla="*/ 454 h 2207"/>
                <a:gd name="T4" fmla="*/ 843 w 2211"/>
                <a:gd name="T5" fmla="*/ 534 h 2207"/>
                <a:gd name="T6" fmla="*/ 743 w 2211"/>
                <a:gd name="T7" fmla="*/ 687 h 2207"/>
                <a:gd name="T8" fmla="*/ 729 w 2211"/>
                <a:gd name="T9" fmla="*/ 846 h 2207"/>
                <a:gd name="T10" fmla="*/ 816 w 2211"/>
                <a:gd name="T11" fmla="*/ 1033 h 2207"/>
                <a:gd name="T12" fmla="*/ 1029 w 2211"/>
                <a:gd name="T13" fmla="*/ 1142 h 2207"/>
                <a:gd name="T14" fmla="*/ 1211 w 2211"/>
                <a:gd name="T15" fmla="*/ 1190 h 2207"/>
                <a:gd name="T16" fmla="*/ 1327 w 2211"/>
                <a:gd name="T17" fmla="*/ 1282 h 2207"/>
                <a:gd name="T18" fmla="*/ 1339 w 2211"/>
                <a:gd name="T19" fmla="*/ 1444 h 2207"/>
                <a:gd name="T20" fmla="*/ 1249 w 2211"/>
                <a:gd name="T21" fmla="*/ 1564 h 2207"/>
                <a:gd name="T22" fmla="*/ 1088 w 2211"/>
                <a:gd name="T23" fmla="*/ 1596 h 2207"/>
                <a:gd name="T24" fmla="*/ 939 w 2211"/>
                <a:gd name="T25" fmla="*/ 1514 h 2207"/>
                <a:gd name="T26" fmla="*/ 887 w 2211"/>
                <a:gd name="T27" fmla="*/ 1396 h 2207"/>
                <a:gd name="T28" fmla="*/ 823 w 2211"/>
                <a:gd name="T29" fmla="*/ 1357 h 2207"/>
                <a:gd name="T30" fmla="*/ 729 w 2211"/>
                <a:gd name="T31" fmla="*/ 1388 h 2207"/>
                <a:gd name="T32" fmla="*/ 725 w 2211"/>
                <a:gd name="T33" fmla="*/ 1498 h 2207"/>
                <a:gd name="T34" fmla="*/ 854 w 2211"/>
                <a:gd name="T35" fmla="*/ 1679 h 2207"/>
                <a:gd name="T36" fmla="*/ 1025 w 2211"/>
                <a:gd name="T37" fmla="*/ 1791 h 2207"/>
                <a:gd name="T38" fmla="*/ 1078 w 2211"/>
                <a:gd name="T39" fmla="*/ 1862 h 2207"/>
                <a:gd name="T40" fmla="*/ 1190 w 2211"/>
                <a:gd name="T41" fmla="*/ 1843 h 2207"/>
                <a:gd name="T42" fmla="*/ 1253 w 2211"/>
                <a:gd name="T43" fmla="*/ 1738 h 2207"/>
                <a:gd name="T44" fmla="*/ 1429 w 2211"/>
                <a:gd name="T45" fmla="*/ 1635 h 2207"/>
                <a:gd name="T46" fmla="*/ 1523 w 2211"/>
                <a:gd name="T47" fmla="*/ 1455 h 2207"/>
                <a:gd name="T48" fmla="*/ 1505 w 2211"/>
                <a:gd name="T49" fmla="*/ 1233 h 2207"/>
                <a:gd name="T50" fmla="*/ 1383 w 2211"/>
                <a:gd name="T51" fmla="*/ 1082 h 2207"/>
                <a:gd name="T52" fmla="*/ 1209 w 2211"/>
                <a:gd name="T53" fmla="*/ 1014 h 2207"/>
                <a:gd name="T54" fmla="*/ 1028 w 2211"/>
                <a:gd name="T55" fmla="*/ 967 h 2207"/>
                <a:gd name="T56" fmla="*/ 928 w 2211"/>
                <a:gd name="T57" fmla="*/ 883 h 2207"/>
                <a:gd name="T58" fmla="*/ 915 w 2211"/>
                <a:gd name="T59" fmla="*/ 729 h 2207"/>
                <a:gd name="T60" fmla="*/ 1000 w 2211"/>
                <a:gd name="T61" fmla="*/ 631 h 2207"/>
                <a:gd name="T62" fmla="*/ 1145 w 2211"/>
                <a:gd name="T63" fmla="*/ 603 h 2207"/>
                <a:gd name="T64" fmla="*/ 1266 w 2211"/>
                <a:gd name="T65" fmla="*/ 663 h 2207"/>
                <a:gd name="T66" fmla="*/ 1326 w 2211"/>
                <a:gd name="T67" fmla="*/ 763 h 2207"/>
                <a:gd name="T68" fmla="*/ 1440 w 2211"/>
                <a:gd name="T69" fmla="*/ 767 h 2207"/>
                <a:gd name="T70" fmla="*/ 1484 w 2211"/>
                <a:gd name="T71" fmla="*/ 694 h 2207"/>
                <a:gd name="T72" fmla="*/ 1405 w 2211"/>
                <a:gd name="T73" fmla="*/ 554 h 2207"/>
                <a:gd name="T74" fmla="*/ 1248 w 2211"/>
                <a:gd name="T75" fmla="*/ 464 h 2207"/>
                <a:gd name="T76" fmla="*/ 1189 w 2211"/>
                <a:gd name="T77" fmla="*/ 344 h 2207"/>
                <a:gd name="T78" fmla="*/ 1105 w 2211"/>
                <a:gd name="T79" fmla="*/ 0 h 2207"/>
                <a:gd name="T80" fmla="*/ 1465 w 2211"/>
                <a:gd name="T81" fmla="*/ 60 h 2207"/>
                <a:gd name="T82" fmla="*/ 1811 w 2211"/>
                <a:gd name="T83" fmla="*/ 254 h 2207"/>
                <a:gd name="T84" fmla="*/ 2066 w 2211"/>
                <a:gd name="T85" fmla="*/ 556 h 2207"/>
                <a:gd name="T86" fmla="*/ 2198 w 2211"/>
                <a:gd name="T87" fmla="*/ 936 h 2207"/>
                <a:gd name="T88" fmla="*/ 2182 w 2211"/>
                <a:gd name="T89" fmla="*/ 1356 h 2207"/>
                <a:gd name="T90" fmla="*/ 2016 w 2211"/>
                <a:gd name="T91" fmla="*/ 1729 h 2207"/>
                <a:gd name="T92" fmla="*/ 1732 w 2211"/>
                <a:gd name="T93" fmla="*/ 2013 h 2207"/>
                <a:gd name="T94" fmla="*/ 1358 w 2211"/>
                <a:gd name="T95" fmla="*/ 2178 h 2207"/>
                <a:gd name="T96" fmla="*/ 933 w 2211"/>
                <a:gd name="T97" fmla="*/ 2194 h 2207"/>
                <a:gd name="T98" fmla="*/ 544 w 2211"/>
                <a:gd name="T99" fmla="*/ 2054 h 2207"/>
                <a:gd name="T100" fmla="*/ 239 w 2211"/>
                <a:gd name="T101" fmla="*/ 1788 h 2207"/>
                <a:gd name="T102" fmla="*/ 49 w 2211"/>
                <a:gd name="T103" fmla="*/ 1430 h 2207"/>
                <a:gd name="T104" fmla="*/ 2 w 2211"/>
                <a:gd name="T105" fmla="*/ 1029 h 2207"/>
                <a:gd name="T106" fmla="*/ 78 w 2211"/>
                <a:gd name="T107" fmla="*/ 696 h 2207"/>
                <a:gd name="T108" fmla="*/ 296 w 2211"/>
                <a:gd name="T109" fmla="*/ 352 h 2207"/>
                <a:gd name="T110" fmla="*/ 624 w 2211"/>
                <a:gd name="T111" fmla="*/ 110 h 2207"/>
                <a:gd name="T112" fmla="*/ 1029 w 2211"/>
                <a:gd name="T113" fmla="*/ 3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11" h="2207">
                  <a:moveTo>
                    <a:pt x="1097" y="321"/>
                  </a:moveTo>
                  <a:lnTo>
                    <a:pt x="1090" y="321"/>
                  </a:lnTo>
                  <a:lnTo>
                    <a:pt x="1084" y="322"/>
                  </a:lnTo>
                  <a:lnTo>
                    <a:pt x="1065" y="329"/>
                  </a:lnTo>
                  <a:lnTo>
                    <a:pt x="1049" y="338"/>
                  </a:lnTo>
                  <a:lnTo>
                    <a:pt x="1037" y="352"/>
                  </a:lnTo>
                  <a:lnTo>
                    <a:pt x="1028" y="368"/>
                  </a:lnTo>
                  <a:lnTo>
                    <a:pt x="1025" y="381"/>
                  </a:lnTo>
                  <a:lnTo>
                    <a:pt x="1024" y="394"/>
                  </a:lnTo>
                  <a:lnTo>
                    <a:pt x="1024" y="454"/>
                  </a:lnTo>
                  <a:lnTo>
                    <a:pt x="977" y="465"/>
                  </a:lnTo>
                  <a:lnTo>
                    <a:pt x="936" y="480"/>
                  </a:lnTo>
                  <a:lnTo>
                    <a:pt x="901" y="495"/>
                  </a:lnTo>
                  <a:lnTo>
                    <a:pt x="871" y="514"/>
                  </a:lnTo>
                  <a:lnTo>
                    <a:pt x="843" y="534"/>
                  </a:lnTo>
                  <a:lnTo>
                    <a:pt x="816" y="562"/>
                  </a:lnTo>
                  <a:lnTo>
                    <a:pt x="792" y="591"/>
                  </a:lnTo>
                  <a:lnTo>
                    <a:pt x="771" y="622"/>
                  </a:lnTo>
                  <a:lnTo>
                    <a:pt x="755" y="655"/>
                  </a:lnTo>
                  <a:lnTo>
                    <a:pt x="743" y="687"/>
                  </a:lnTo>
                  <a:lnTo>
                    <a:pt x="735" y="720"/>
                  </a:lnTo>
                  <a:lnTo>
                    <a:pt x="730" y="750"/>
                  </a:lnTo>
                  <a:lnTo>
                    <a:pt x="727" y="780"/>
                  </a:lnTo>
                  <a:lnTo>
                    <a:pt x="727" y="801"/>
                  </a:lnTo>
                  <a:lnTo>
                    <a:pt x="729" y="846"/>
                  </a:lnTo>
                  <a:lnTo>
                    <a:pt x="737" y="889"/>
                  </a:lnTo>
                  <a:lnTo>
                    <a:pt x="750" y="930"/>
                  </a:lnTo>
                  <a:lnTo>
                    <a:pt x="767" y="967"/>
                  </a:lnTo>
                  <a:lnTo>
                    <a:pt x="790" y="1003"/>
                  </a:lnTo>
                  <a:lnTo>
                    <a:pt x="816" y="1033"/>
                  </a:lnTo>
                  <a:lnTo>
                    <a:pt x="847" y="1060"/>
                  </a:lnTo>
                  <a:lnTo>
                    <a:pt x="882" y="1083"/>
                  </a:lnTo>
                  <a:lnTo>
                    <a:pt x="930" y="1107"/>
                  </a:lnTo>
                  <a:lnTo>
                    <a:pt x="980" y="1126"/>
                  </a:lnTo>
                  <a:lnTo>
                    <a:pt x="1029" y="1142"/>
                  </a:lnTo>
                  <a:lnTo>
                    <a:pt x="1074" y="1154"/>
                  </a:lnTo>
                  <a:lnTo>
                    <a:pt x="1121" y="1164"/>
                  </a:lnTo>
                  <a:lnTo>
                    <a:pt x="1151" y="1172"/>
                  </a:lnTo>
                  <a:lnTo>
                    <a:pt x="1181" y="1180"/>
                  </a:lnTo>
                  <a:lnTo>
                    <a:pt x="1211" y="1190"/>
                  </a:lnTo>
                  <a:lnTo>
                    <a:pt x="1239" y="1203"/>
                  </a:lnTo>
                  <a:lnTo>
                    <a:pt x="1266" y="1218"/>
                  </a:lnTo>
                  <a:lnTo>
                    <a:pt x="1290" y="1236"/>
                  </a:lnTo>
                  <a:lnTo>
                    <a:pt x="1311" y="1258"/>
                  </a:lnTo>
                  <a:lnTo>
                    <a:pt x="1327" y="1282"/>
                  </a:lnTo>
                  <a:lnTo>
                    <a:pt x="1338" y="1310"/>
                  </a:lnTo>
                  <a:lnTo>
                    <a:pt x="1346" y="1342"/>
                  </a:lnTo>
                  <a:lnTo>
                    <a:pt x="1348" y="1378"/>
                  </a:lnTo>
                  <a:lnTo>
                    <a:pt x="1346" y="1412"/>
                  </a:lnTo>
                  <a:lnTo>
                    <a:pt x="1339" y="1444"/>
                  </a:lnTo>
                  <a:lnTo>
                    <a:pt x="1328" y="1473"/>
                  </a:lnTo>
                  <a:lnTo>
                    <a:pt x="1313" y="1501"/>
                  </a:lnTo>
                  <a:lnTo>
                    <a:pt x="1295" y="1526"/>
                  </a:lnTo>
                  <a:lnTo>
                    <a:pt x="1274" y="1547"/>
                  </a:lnTo>
                  <a:lnTo>
                    <a:pt x="1249" y="1564"/>
                  </a:lnTo>
                  <a:lnTo>
                    <a:pt x="1222" y="1579"/>
                  </a:lnTo>
                  <a:lnTo>
                    <a:pt x="1193" y="1590"/>
                  </a:lnTo>
                  <a:lnTo>
                    <a:pt x="1162" y="1596"/>
                  </a:lnTo>
                  <a:lnTo>
                    <a:pt x="1124" y="1599"/>
                  </a:lnTo>
                  <a:lnTo>
                    <a:pt x="1088" y="1596"/>
                  </a:lnTo>
                  <a:lnTo>
                    <a:pt x="1053" y="1589"/>
                  </a:lnTo>
                  <a:lnTo>
                    <a:pt x="1019" y="1577"/>
                  </a:lnTo>
                  <a:lnTo>
                    <a:pt x="989" y="1560"/>
                  </a:lnTo>
                  <a:lnTo>
                    <a:pt x="962" y="1538"/>
                  </a:lnTo>
                  <a:lnTo>
                    <a:pt x="939" y="1514"/>
                  </a:lnTo>
                  <a:lnTo>
                    <a:pt x="926" y="1494"/>
                  </a:lnTo>
                  <a:lnTo>
                    <a:pt x="914" y="1471"/>
                  </a:lnTo>
                  <a:lnTo>
                    <a:pt x="903" y="1443"/>
                  </a:lnTo>
                  <a:lnTo>
                    <a:pt x="894" y="1412"/>
                  </a:lnTo>
                  <a:lnTo>
                    <a:pt x="887" y="1396"/>
                  </a:lnTo>
                  <a:lnTo>
                    <a:pt x="878" y="1382"/>
                  </a:lnTo>
                  <a:lnTo>
                    <a:pt x="866" y="1371"/>
                  </a:lnTo>
                  <a:lnTo>
                    <a:pt x="851" y="1363"/>
                  </a:lnTo>
                  <a:lnTo>
                    <a:pt x="835" y="1358"/>
                  </a:lnTo>
                  <a:lnTo>
                    <a:pt x="823" y="1357"/>
                  </a:lnTo>
                  <a:lnTo>
                    <a:pt x="811" y="1358"/>
                  </a:lnTo>
                  <a:lnTo>
                    <a:pt x="771" y="1366"/>
                  </a:lnTo>
                  <a:lnTo>
                    <a:pt x="755" y="1370"/>
                  </a:lnTo>
                  <a:lnTo>
                    <a:pt x="741" y="1378"/>
                  </a:lnTo>
                  <a:lnTo>
                    <a:pt x="729" y="1388"/>
                  </a:lnTo>
                  <a:lnTo>
                    <a:pt x="720" y="1401"/>
                  </a:lnTo>
                  <a:lnTo>
                    <a:pt x="713" y="1417"/>
                  </a:lnTo>
                  <a:lnTo>
                    <a:pt x="711" y="1434"/>
                  </a:lnTo>
                  <a:lnTo>
                    <a:pt x="712" y="1452"/>
                  </a:lnTo>
                  <a:lnTo>
                    <a:pt x="725" y="1498"/>
                  </a:lnTo>
                  <a:lnTo>
                    <a:pt x="742" y="1541"/>
                  </a:lnTo>
                  <a:lnTo>
                    <a:pt x="764" y="1579"/>
                  </a:lnTo>
                  <a:lnTo>
                    <a:pt x="791" y="1618"/>
                  </a:lnTo>
                  <a:lnTo>
                    <a:pt x="822" y="1651"/>
                  </a:lnTo>
                  <a:lnTo>
                    <a:pt x="854" y="1679"/>
                  </a:lnTo>
                  <a:lnTo>
                    <a:pt x="889" y="1700"/>
                  </a:lnTo>
                  <a:lnTo>
                    <a:pt x="932" y="1719"/>
                  </a:lnTo>
                  <a:lnTo>
                    <a:pt x="977" y="1734"/>
                  </a:lnTo>
                  <a:lnTo>
                    <a:pt x="1025" y="1745"/>
                  </a:lnTo>
                  <a:lnTo>
                    <a:pt x="1025" y="1791"/>
                  </a:lnTo>
                  <a:lnTo>
                    <a:pt x="1027" y="1811"/>
                  </a:lnTo>
                  <a:lnTo>
                    <a:pt x="1034" y="1829"/>
                  </a:lnTo>
                  <a:lnTo>
                    <a:pt x="1046" y="1843"/>
                  </a:lnTo>
                  <a:lnTo>
                    <a:pt x="1061" y="1854"/>
                  </a:lnTo>
                  <a:lnTo>
                    <a:pt x="1078" y="1862"/>
                  </a:lnTo>
                  <a:lnTo>
                    <a:pt x="1098" y="1864"/>
                  </a:lnTo>
                  <a:lnTo>
                    <a:pt x="1137" y="1864"/>
                  </a:lnTo>
                  <a:lnTo>
                    <a:pt x="1157" y="1862"/>
                  </a:lnTo>
                  <a:lnTo>
                    <a:pt x="1175" y="1854"/>
                  </a:lnTo>
                  <a:lnTo>
                    <a:pt x="1190" y="1843"/>
                  </a:lnTo>
                  <a:lnTo>
                    <a:pt x="1201" y="1829"/>
                  </a:lnTo>
                  <a:lnTo>
                    <a:pt x="1208" y="1811"/>
                  </a:lnTo>
                  <a:lnTo>
                    <a:pt x="1211" y="1791"/>
                  </a:lnTo>
                  <a:lnTo>
                    <a:pt x="1211" y="1747"/>
                  </a:lnTo>
                  <a:lnTo>
                    <a:pt x="1253" y="1738"/>
                  </a:lnTo>
                  <a:lnTo>
                    <a:pt x="1294" y="1725"/>
                  </a:lnTo>
                  <a:lnTo>
                    <a:pt x="1332" y="1708"/>
                  </a:lnTo>
                  <a:lnTo>
                    <a:pt x="1367" y="1686"/>
                  </a:lnTo>
                  <a:lnTo>
                    <a:pt x="1399" y="1663"/>
                  </a:lnTo>
                  <a:lnTo>
                    <a:pt x="1429" y="1635"/>
                  </a:lnTo>
                  <a:lnTo>
                    <a:pt x="1456" y="1604"/>
                  </a:lnTo>
                  <a:lnTo>
                    <a:pt x="1479" y="1569"/>
                  </a:lnTo>
                  <a:lnTo>
                    <a:pt x="1498" y="1533"/>
                  </a:lnTo>
                  <a:lnTo>
                    <a:pt x="1512" y="1496"/>
                  </a:lnTo>
                  <a:lnTo>
                    <a:pt x="1523" y="1455"/>
                  </a:lnTo>
                  <a:lnTo>
                    <a:pt x="1529" y="1412"/>
                  </a:lnTo>
                  <a:lnTo>
                    <a:pt x="1530" y="1368"/>
                  </a:lnTo>
                  <a:lnTo>
                    <a:pt x="1528" y="1321"/>
                  </a:lnTo>
                  <a:lnTo>
                    <a:pt x="1519" y="1276"/>
                  </a:lnTo>
                  <a:lnTo>
                    <a:pt x="1505" y="1233"/>
                  </a:lnTo>
                  <a:lnTo>
                    <a:pt x="1487" y="1192"/>
                  </a:lnTo>
                  <a:lnTo>
                    <a:pt x="1464" y="1157"/>
                  </a:lnTo>
                  <a:lnTo>
                    <a:pt x="1436" y="1124"/>
                  </a:lnTo>
                  <a:lnTo>
                    <a:pt x="1411" y="1102"/>
                  </a:lnTo>
                  <a:lnTo>
                    <a:pt x="1383" y="1082"/>
                  </a:lnTo>
                  <a:lnTo>
                    <a:pt x="1352" y="1064"/>
                  </a:lnTo>
                  <a:lnTo>
                    <a:pt x="1318" y="1047"/>
                  </a:lnTo>
                  <a:lnTo>
                    <a:pt x="1283" y="1034"/>
                  </a:lnTo>
                  <a:lnTo>
                    <a:pt x="1247" y="1023"/>
                  </a:lnTo>
                  <a:lnTo>
                    <a:pt x="1209" y="1014"/>
                  </a:lnTo>
                  <a:lnTo>
                    <a:pt x="1172" y="1007"/>
                  </a:lnTo>
                  <a:lnTo>
                    <a:pt x="1135" y="999"/>
                  </a:lnTo>
                  <a:lnTo>
                    <a:pt x="1099" y="991"/>
                  </a:lnTo>
                  <a:lnTo>
                    <a:pt x="1062" y="980"/>
                  </a:lnTo>
                  <a:lnTo>
                    <a:pt x="1028" y="967"/>
                  </a:lnTo>
                  <a:lnTo>
                    <a:pt x="1005" y="955"/>
                  </a:lnTo>
                  <a:lnTo>
                    <a:pt x="983" y="943"/>
                  </a:lnTo>
                  <a:lnTo>
                    <a:pt x="962" y="927"/>
                  </a:lnTo>
                  <a:lnTo>
                    <a:pt x="944" y="907"/>
                  </a:lnTo>
                  <a:lnTo>
                    <a:pt x="928" y="883"/>
                  </a:lnTo>
                  <a:lnTo>
                    <a:pt x="915" y="855"/>
                  </a:lnTo>
                  <a:lnTo>
                    <a:pt x="909" y="824"/>
                  </a:lnTo>
                  <a:lnTo>
                    <a:pt x="905" y="790"/>
                  </a:lnTo>
                  <a:lnTo>
                    <a:pt x="909" y="758"/>
                  </a:lnTo>
                  <a:lnTo>
                    <a:pt x="915" y="729"/>
                  </a:lnTo>
                  <a:lnTo>
                    <a:pt x="928" y="702"/>
                  </a:lnTo>
                  <a:lnTo>
                    <a:pt x="939" y="684"/>
                  </a:lnTo>
                  <a:lnTo>
                    <a:pt x="952" y="668"/>
                  </a:lnTo>
                  <a:lnTo>
                    <a:pt x="974" y="648"/>
                  </a:lnTo>
                  <a:lnTo>
                    <a:pt x="1000" y="631"/>
                  </a:lnTo>
                  <a:lnTo>
                    <a:pt x="1029" y="617"/>
                  </a:lnTo>
                  <a:lnTo>
                    <a:pt x="1062" y="607"/>
                  </a:lnTo>
                  <a:lnTo>
                    <a:pt x="1088" y="603"/>
                  </a:lnTo>
                  <a:lnTo>
                    <a:pt x="1116" y="601"/>
                  </a:lnTo>
                  <a:lnTo>
                    <a:pt x="1145" y="603"/>
                  </a:lnTo>
                  <a:lnTo>
                    <a:pt x="1174" y="608"/>
                  </a:lnTo>
                  <a:lnTo>
                    <a:pt x="1201" y="617"/>
                  </a:lnTo>
                  <a:lnTo>
                    <a:pt x="1225" y="630"/>
                  </a:lnTo>
                  <a:lnTo>
                    <a:pt x="1247" y="645"/>
                  </a:lnTo>
                  <a:lnTo>
                    <a:pt x="1266" y="663"/>
                  </a:lnTo>
                  <a:lnTo>
                    <a:pt x="1280" y="681"/>
                  </a:lnTo>
                  <a:lnTo>
                    <a:pt x="1293" y="704"/>
                  </a:lnTo>
                  <a:lnTo>
                    <a:pt x="1304" y="729"/>
                  </a:lnTo>
                  <a:lnTo>
                    <a:pt x="1312" y="748"/>
                  </a:lnTo>
                  <a:lnTo>
                    <a:pt x="1326" y="763"/>
                  </a:lnTo>
                  <a:lnTo>
                    <a:pt x="1343" y="772"/>
                  </a:lnTo>
                  <a:lnTo>
                    <a:pt x="1363" y="778"/>
                  </a:lnTo>
                  <a:lnTo>
                    <a:pt x="1383" y="778"/>
                  </a:lnTo>
                  <a:lnTo>
                    <a:pt x="1422" y="772"/>
                  </a:lnTo>
                  <a:lnTo>
                    <a:pt x="1440" y="767"/>
                  </a:lnTo>
                  <a:lnTo>
                    <a:pt x="1456" y="757"/>
                  </a:lnTo>
                  <a:lnTo>
                    <a:pt x="1469" y="744"/>
                  </a:lnTo>
                  <a:lnTo>
                    <a:pt x="1478" y="729"/>
                  </a:lnTo>
                  <a:lnTo>
                    <a:pt x="1483" y="712"/>
                  </a:lnTo>
                  <a:lnTo>
                    <a:pt x="1484" y="694"/>
                  </a:lnTo>
                  <a:lnTo>
                    <a:pt x="1480" y="676"/>
                  </a:lnTo>
                  <a:lnTo>
                    <a:pt x="1466" y="642"/>
                  </a:lnTo>
                  <a:lnTo>
                    <a:pt x="1449" y="610"/>
                  </a:lnTo>
                  <a:lnTo>
                    <a:pt x="1428" y="580"/>
                  </a:lnTo>
                  <a:lnTo>
                    <a:pt x="1405" y="554"/>
                  </a:lnTo>
                  <a:lnTo>
                    <a:pt x="1379" y="530"/>
                  </a:lnTo>
                  <a:lnTo>
                    <a:pt x="1350" y="509"/>
                  </a:lnTo>
                  <a:lnTo>
                    <a:pt x="1319" y="492"/>
                  </a:lnTo>
                  <a:lnTo>
                    <a:pt x="1284" y="477"/>
                  </a:lnTo>
                  <a:lnTo>
                    <a:pt x="1248" y="464"/>
                  </a:lnTo>
                  <a:lnTo>
                    <a:pt x="1209" y="455"/>
                  </a:lnTo>
                  <a:lnTo>
                    <a:pt x="1209" y="394"/>
                  </a:lnTo>
                  <a:lnTo>
                    <a:pt x="1207" y="375"/>
                  </a:lnTo>
                  <a:lnTo>
                    <a:pt x="1200" y="358"/>
                  </a:lnTo>
                  <a:lnTo>
                    <a:pt x="1189" y="344"/>
                  </a:lnTo>
                  <a:lnTo>
                    <a:pt x="1175" y="332"/>
                  </a:lnTo>
                  <a:lnTo>
                    <a:pt x="1158" y="324"/>
                  </a:lnTo>
                  <a:lnTo>
                    <a:pt x="1138" y="321"/>
                  </a:lnTo>
                  <a:lnTo>
                    <a:pt x="1097" y="321"/>
                  </a:lnTo>
                  <a:close/>
                  <a:moveTo>
                    <a:pt x="1105" y="0"/>
                  </a:moveTo>
                  <a:lnTo>
                    <a:pt x="1139" y="1"/>
                  </a:lnTo>
                  <a:lnTo>
                    <a:pt x="1224" y="6"/>
                  </a:lnTo>
                  <a:lnTo>
                    <a:pt x="1306" y="18"/>
                  </a:lnTo>
                  <a:lnTo>
                    <a:pt x="1386" y="36"/>
                  </a:lnTo>
                  <a:lnTo>
                    <a:pt x="1465" y="60"/>
                  </a:lnTo>
                  <a:lnTo>
                    <a:pt x="1540" y="89"/>
                  </a:lnTo>
                  <a:lnTo>
                    <a:pt x="1612" y="123"/>
                  </a:lnTo>
                  <a:lnTo>
                    <a:pt x="1682" y="161"/>
                  </a:lnTo>
                  <a:lnTo>
                    <a:pt x="1748" y="205"/>
                  </a:lnTo>
                  <a:lnTo>
                    <a:pt x="1811" y="254"/>
                  </a:lnTo>
                  <a:lnTo>
                    <a:pt x="1870" y="307"/>
                  </a:lnTo>
                  <a:lnTo>
                    <a:pt x="1925" y="364"/>
                  </a:lnTo>
                  <a:lnTo>
                    <a:pt x="1977" y="424"/>
                  </a:lnTo>
                  <a:lnTo>
                    <a:pt x="2023" y="488"/>
                  </a:lnTo>
                  <a:lnTo>
                    <a:pt x="2066" y="556"/>
                  </a:lnTo>
                  <a:lnTo>
                    <a:pt x="2102" y="627"/>
                  </a:lnTo>
                  <a:lnTo>
                    <a:pt x="2134" y="700"/>
                  </a:lnTo>
                  <a:lnTo>
                    <a:pt x="2161" y="777"/>
                  </a:lnTo>
                  <a:lnTo>
                    <a:pt x="2183" y="855"/>
                  </a:lnTo>
                  <a:lnTo>
                    <a:pt x="2198" y="936"/>
                  </a:lnTo>
                  <a:lnTo>
                    <a:pt x="2207" y="1019"/>
                  </a:lnTo>
                  <a:lnTo>
                    <a:pt x="2211" y="1103"/>
                  </a:lnTo>
                  <a:lnTo>
                    <a:pt x="2207" y="1190"/>
                  </a:lnTo>
                  <a:lnTo>
                    <a:pt x="2198" y="1274"/>
                  </a:lnTo>
                  <a:lnTo>
                    <a:pt x="2182" y="1356"/>
                  </a:lnTo>
                  <a:lnTo>
                    <a:pt x="2159" y="1437"/>
                  </a:lnTo>
                  <a:lnTo>
                    <a:pt x="2131" y="1514"/>
                  </a:lnTo>
                  <a:lnTo>
                    <a:pt x="2098" y="1589"/>
                  </a:lnTo>
                  <a:lnTo>
                    <a:pt x="2059" y="1661"/>
                  </a:lnTo>
                  <a:lnTo>
                    <a:pt x="2016" y="1729"/>
                  </a:lnTo>
                  <a:lnTo>
                    <a:pt x="1968" y="1793"/>
                  </a:lnTo>
                  <a:lnTo>
                    <a:pt x="1916" y="1854"/>
                  </a:lnTo>
                  <a:lnTo>
                    <a:pt x="1858" y="1911"/>
                  </a:lnTo>
                  <a:lnTo>
                    <a:pt x="1796" y="1965"/>
                  </a:lnTo>
                  <a:lnTo>
                    <a:pt x="1732" y="2013"/>
                  </a:lnTo>
                  <a:lnTo>
                    <a:pt x="1663" y="2056"/>
                  </a:lnTo>
                  <a:lnTo>
                    <a:pt x="1591" y="2094"/>
                  </a:lnTo>
                  <a:lnTo>
                    <a:pt x="1516" y="2128"/>
                  </a:lnTo>
                  <a:lnTo>
                    <a:pt x="1439" y="2156"/>
                  </a:lnTo>
                  <a:lnTo>
                    <a:pt x="1358" y="2178"/>
                  </a:lnTo>
                  <a:lnTo>
                    <a:pt x="1276" y="2194"/>
                  </a:lnTo>
                  <a:lnTo>
                    <a:pt x="1192" y="2204"/>
                  </a:lnTo>
                  <a:lnTo>
                    <a:pt x="1105" y="2207"/>
                  </a:lnTo>
                  <a:lnTo>
                    <a:pt x="1018" y="2204"/>
                  </a:lnTo>
                  <a:lnTo>
                    <a:pt x="933" y="2194"/>
                  </a:lnTo>
                  <a:lnTo>
                    <a:pt x="851" y="2177"/>
                  </a:lnTo>
                  <a:lnTo>
                    <a:pt x="769" y="2156"/>
                  </a:lnTo>
                  <a:lnTo>
                    <a:pt x="692" y="2127"/>
                  </a:lnTo>
                  <a:lnTo>
                    <a:pt x="617" y="2093"/>
                  </a:lnTo>
                  <a:lnTo>
                    <a:pt x="544" y="2054"/>
                  </a:lnTo>
                  <a:lnTo>
                    <a:pt x="475" y="2010"/>
                  </a:lnTo>
                  <a:lnTo>
                    <a:pt x="410" y="1962"/>
                  </a:lnTo>
                  <a:lnTo>
                    <a:pt x="348" y="1908"/>
                  </a:lnTo>
                  <a:lnTo>
                    <a:pt x="291" y="1850"/>
                  </a:lnTo>
                  <a:lnTo>
                    <a:pt x="239" y="1788"/>
                  </a:lnTo>
                  <a:lnTo>
                    <a:pt x="191" y="1723"/>
                  </a:lnTo>
                  <a:lnTo>
                    <a:pt x="147" y="1654"/>
                  </a:lnTo>
                  <a:lnTo>
                    <a:pt x="109" y="1581"/>
                  </a:lnTo>
                  <a:lnTo>
                    <a:pt x="76" y="1505"/>
                  </a:lnTo>
                  <a:lnTo>
                    <a:pt x="49" y="1430"/>
                  </a:lnTo>
                  <a:lnTo>
                    <a:pt x="27" y="1351"/>
                  </a:lnTo>
                  <a:lnTo>
                    <a:pt x="12" y="1270"/>
                  </a:lnTo>
                  <a:lnTo>
                    <a:pt x="3" y="1188"/>
                  </a:lnTo>
                  <a:lnTo>
                    <a:pt x="0" y="1103"/>
                  </a:lnTo>
                  <a:lnTo>
                    <a:pt x="2" y="1029"/>
                  </a:lnTo>
                  <a:lnTo>
                    <a:pt x="9" y="957"/>
                  </a:lnTo>
                  <a:lnTo>
                    <a:pt x="21" y="885"/>
                  </a:lnTo>
                  <a:lnTo>
                    <a:pt x="34" y="830"/>
                  </a:lnTo>
                  <a:lnTo>
                    <a:pt x="50" y="774"/>
                  </a:lnTo>
                  <a:lnTo>
                    <a:pt x="78" y="696"/>
                  </a:lnTo>
                  <a:lnTo>
                    <a:pt x="111" y="620"/>
                  </a:lnTo>
                  <a:lnTo>
                    <a:pt x="150" y="548"/>
                  </a:lnTo>
                  <a:lnTo>
                    <a:pt x="194" y="480"/>
                  </a:lnTo>
                  <a:lnTo>
                    <a:pt x="242" y="414"/>
                  </a:lnTo>
                  <a:lnTo>
                    <a:pt x="296" y="352"/>
                  </a:lnTo>
                  <a:lnTo>
                    <a:pt x="354" y="294"/>
                  </a:lnTo>
                  <a:lnTo>
                    <a:pt x="416" y="241"/>
                  </a:lnTo>
                  <a:lnTo>
                    <a:pt x="481" y="193"/>
                  </a:lnTo>
                  <a:lnTo>
                    <a:pt x="551" y="149"/>
                  </a:lnTo>
                  <a:lnTo>
                    <a:pt x="624" y="110"/>
                  </a:lnTo>
                  <a:lnTo>
                    <a:pt x="699" y="77"/>
                  </a:lnTo>
                  <a:lnTo>
                    <a:pt x="779" y="49"/>
                  </a:lnTo>
                  <a:lnTo>
                    <a:pt x="860" y="28"/>
                  </a:lnTo>
                  <a:lnTo>
                    <a:pt x="944" y="11"/>
                  </a:lnTo>
                  <a:lnTo>
                    <a:pt x="1029" y="3"/>
                  </a:lnTo>
                  <a:lnTo>
                    <a:pt x="1085" y="0"/>
                  </a:lnTo>
                  <a:lnTo>
                    <a:pt x="1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Group 13"/>
          <p:cNvGrpSpPr>
            <a:grpSpLocks noChangeAspect="1"/>
          </p:cNvGrpSpPr>
          <p:nvPr/>
        </p:nvGrpSpPr>
        <p:grpSpPr bwMode="auto">
          <a:xfrm>
            <a:off x="3481334" y="4757905"/>
            <a:ext cx="410985" cy="362634"/>
            <a:chOff x="1253" y="3175"/>
            <a:chExt cx="306" cy="27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5" name="Freeform 15"/>
            <p:cNvSpPr/>
            <p:nvPr/>
          </p:nvSpPr>
          <p:spPr bwMode="auto">
            <a:xfrm>
              <a:off x="1253" y="3308"/>
              <a:ext cx="306" cy="137"/>
            </a:xfrm>
            <a:custGeom>
              <a:avLst/>
              <a:gdLst>
                <a:gd name="T0" fmla="*/ 2241 w 3371"/>
                <a:gd name="T1" fmla="*/ 22 h 1509"/>
                <a:gd name="T2" fmla="*/ 2298 w 3371"/>
                <a:gd name="T3" fmla="*/ 113 h 1509"/>
                <a:gd name="T4" fmla="*/ 2283 w 3371"/>
                <a:gd name="T5" fmla="*/ 215 h 1509"/>
                <a:gd name="T6" fmla="*/ 2199 w 3371"/>
                <a:gd name="T7" fmla="*/ 318 h 1509"/>
                <a:gd name="T8" fmla="*/ 2041 w 3371"/>
                <a:gd name="T9" fmla="*/ 401 h 1509"/>
                <a:gd name="T10" fmla="*/ 1936 w 3371"/>
                <a:gd name="T11" fmla="*/ 435 h 1509"/>
                <a:gd name="T12" fmla="*/ 1770 w 3371"/>
                <a:gd name="T13" fmla="*/ 481 h 1509"/>
                <a:gd name="T14" fmla="*/ 1633 w 3371"/>
                <a:gd name="T15" fmla="*/ 522 h 1509"/>
                <a:gd name="T16" fmla="*/ 1613 w 3371"/>
                <a:gd name="T17" fmla="*/ 544 h 1509"/>
                <a:gd name="T18" fmla="*/ 1723 w 3371"/>
                <a:gd name="T19" fmla="*/ 563 h 1509"/>
                <a:gd name="T20" fmla="*/ 1897 w 3371"/>
                <a:gd name="T21" fmla="*/ 581 h 1509"/>
                <a:gd name="T22" fmla="*/ 2133 w 3371"/>
                <a:gd name="T23" fmla="*/ 578 h 1509"/>
                <a:gd name="T24" fmla="*/ 2358 w 3371"/>
                <a:gd name="T25" fmla="*/ 529 h 1509"/>
                <a:gd name="T26" fmla="*/ 2607 w 3371"/>
                <a:gd name="T27" fmla="*/ 407 h 1509"/>
                <a:gd name="T28" fmla="*/ 2841 w 3371"/>
                <a:gd name="T29" fmla="*/ 279 h 1509"/>
                <a:gd name="T30" fmla="*/ 3047 w 3371"/>
                <a:gd name="T31" fmla="*/ 191 h 1509"/>
                <a:gd name="T32" fmla="*/ 3190 w 3371"/>
                <a:gd name="T33" fmla="*/ 176 h 1509"/>
                <a:gd name="T34" fmla="*/ 3302 w 3371"/>
                <a:gd name="T35" fmla="*/ 213 h 1509"/>
                <a:gd name="T36" fmla="*/ 3367 w 3371"/>
                <a:gd name="T37" fmla="*/ 294 h 1509"/>
                <a:gd name="T38" fmla="*/ 3362 w 3371"/>
                <a:gd name="T39" fmla="*/ 369 h 1509"/>
                <a:gd name="T40" fmla="*/ 3301 w 3371"/>
                <a:gd name="T41" fmla="*/ 433 h 1509"/>
                <a:gd name="T42" fmla="*/ 3179 w 3371"/>
                <a:gd name="T43" fmla="*/ 538 h 1509"/>
                <a:gd name="T44" fmla="*/ 3010 w 3371"/>
                <a:gd name="T45" fmla="*/ 665 h 1509"/>
                <a:gd name="T46" fmla="*/ 2804 w 3371"/>
                <a:gd name="T47" fmla="*/ 802 h 1509"/>
                <a:gd name="T48" fmla="*/ 2575 w 3371"/>
                <a:gd name="T49" fmla="*/ 931 h 1509"/>
                <a:gd name="T50" fmla="*/ 2335 w 3371"/>
                <a:gd name="T51" fmla="*/ 1039 h 1509"/>
                <a:gd name="T52" fmla="*/ 2205 w 3371"/>
                <a:gd name="T53" fmla="*/ 1082 h 1509"/>
                <a:gd name="T54" fmla="*/ 2113 w 3371"/>
                <a:gd name="T55" fmla="*/ 1099 h 1509"/>
                <a:gd name="T56" fmla="*/ 1970 w 3371"/>
                <a:gd name="T57" fmla="*/ 1109 h 1509"/>
                <a:gd name="T58" fmla="*/ 1750 w 3371"/>
                <a:gd name="T59" fmla="*/ 1122 h 1509"/>
                <a:gd name="T60" fmla="*/ 1591 w 3371"/>
                <a:gd name="T61" fmla="*/ 1130 h 1509"/>
                <a:gd name="T62" fmla="*/ 1441 w 3371"/>
                <a:gd name="T63" fmla="*/ 1135 h 1509"/>
                <a:gd name="T64" fmla="*/ 1245 w 3371"/>
                <a:gd name="T65" fmla="*/ 1137 h 1509"/>
                <a:gd name="T66" fmla="*/ 1058 w 3371"/>
                <a:gd name="T67" fmla="*/ 1147 h 1509"/>
                <a:gd name="T68" fmla="*/ 917 w 3371"/>
                <a:gd name="T69" fmla="*/ 1214 h 1509"/>
                <a:gd name="T70" fmla="*/ 758 w 3371"/>
                <a:gd name="T71" fmla="*/ 1325 h 1509"/>
                <a:gd name="T72" fmla="*/ 600 w 3371"/>
                <a:gd name="T73" fmla="*/ 1461 h 1509"/>
                <a:gd name="T74" fmla="*/ 529 w 3371"/>
                <a:gd name="T75" fmla="*/ 1509 h 1509"/>
                <a:gd name="T76" fmla="*/ 9 w 3371"/>
                <a:gd name="T77" fmla="*/ 1140 h 1509"/>
                <a:gd name="T78" fmla="*/ 8 w 3371"/>
                <a:gd name="T79" fmla="*/ 1085 h 1509"/>
                <a:gd name="T80" fmla="*/ 182 w 3371"/>
                <a:gd name="T81" fmla="*/ 928 h 1509"/>
                <a:gd name="T82" fmla="*/ 347 w 3371"/>
                <a:gd name="T83" fmla="*/ 751 h 1509"/>
                <a:gd name="T84" fmla="*/ 474 w 3371"/>
                <a:gd name="T85" fmla="*/ 596 h 1509"/>
                <a:gd name="T86" fmla="*/ 586 w 3371"/>
                <a:gd name="T87" fmla="*/ 466 h 1509"/>
                <a:gd name="T88" fmla="*/ 717 w 3371"/>
                <a:gd name="T89" fmla="*/ 349 h 1509"/>
                <a:gd name="T90" fmla="*/ 890 w 3371"/>
                <a:gd name="T91" fmla="*/ 247 h 1509"/>
                <a:gd name="T92" fmla="*/ 1129 w 3371"/>
                <a:gd name="T93" fmla="*/ 156 h 1509"/>
                <a:gd name="T94" fmla="*/ 1449 w 3371"/>
                <a:gd name="T95" fmla="*/ 78 h 1509"/>
                <a:gd name="T96" fmla="*/ 1727 w 3371"/>
                <a:gd name="T97" fmla="*/ 32 h 1509"/>
                <a:gd name="T98" fmla="*/ 1942 w 3371"/>
                <a:gd name="T99" fmla="*/ 9 h 1509"/>
                <a:gd name="T100" fmla="*/ 2119 w 3371"/>
                <a:gd name="T101" fmla="*/ 1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1" h="1509">
                  <a:moveTo>
                    <a:pt x="2160" y="0"/>
                  </a:moveTo>
                  <a:lnTo>
                    <a:pt x="2190" y="2"/>
                  </a:lnTo>
                  <a:lnTo>
                    <a:pt x="2218" y="10"/>
                  </a:lnTo>
                  <a:lnTo>
                    <a:pt x="2241" y="22"/>
                  </a:lnTo>
                  <a:lnTo>
                    <a:pt x="2262" y="40"/>
                  </a:lnTo>
                  <a:lnTo>
                    <a:pt x="2279" y="60"/>
                  </a:lnTo>
                  <a:lnTo>
                    <a:pt x="2291" y="85"/>
                  </a:lnTo>
                  <a:lnTo>
                    <a:pt x="2298" y="113"/>
                  </a:lnTo>
                  <a:lnTo>
                    <a:pt x="2300" y="137"/>
                  </a:lnTo>
                  <a:lnTo>
                    <a:pt x="2298" y="163"/>
                  </a:lnTo>
                  <a:lnTo>
                    <a:pt x="2292" y="188"/>
                  </a:lnTo>
                  <a:lnTo>
                    <a:pt x="2283" y="215"/>
                  </a:lnTo>
                  <a:lnTo>
                    <a:pt x="2269" y="242"/>
                  </a:lnTo>
                  <a:lnTo>
                    <a:pt x="2250" y="268"/>
                  </a:lnTo>
                  <a:lnTo>
                    <a:pt x="2227" y="294"/>
                  </a:lnTo>
                  <a:lnTo>
                    <a:pt x="2199" y="318"/>
                  </a:lnTo>
                  <a:lnTo>
                    <a:pt x="2167" y="342"/>
                  </a:lnTo>
                  <a:lnTo>
                    <a:pt x="2130" y="364"/>
                  </a:lnTo>
                  <a:lnTo>
                    <a:pt x="2088" y="384"/>
                  </a:lnTo>
                  <a:lnTo>
                    <a:pt x="2041" y="401"/>
                  </a:lnTo>
                  <a:lnTo>
                    <a:pt x="2024" y="408"/>
                  </a:lnTo>
                  <a:lnTo>
                    <a:pt x="2001" y="416"/>
                  </a:lnTo>
                  <a:lnTo>
                    <a:pt x="1971" y="425"/>
                  </a:lnTo>
                  <a:lnTo>
                    <a:pt x="1936" y="435"/>
                  </a:lnTo>
                  <a:lnTo>
                    <a:pt x="1894" y="447"/>
                  </a:lnTo>
                  <a:lnTo>
                    <a:pt x="1847" y="460"/>
                  </a:lnTo>
                  <a:lnTo>
                    <a:pt x="1809" y="470"/>
                  </a:lnTo>
                  <a:lnTo>
                    <a:pt x="1770" y="481"/>
                  </a:lnTo>
                  <a:lnTo>
                    <a:pt x="1733" y="492"/>
                  </a:lnTo>
                  <a:lnTo>
                    <a:pt x="1697" y="503"/>
                  </a:lnTo>
                  <a:lnTo>
                    <a:pt x="1663" y="513"/>
                  </a:lnTo>
                  <a:lnTo>
                    <a:pt x="1633" y="522"/>
                  </a:lnTo>
                  <a:lnTo>
                    <a:pt x="1609" y="532"/>
                  </a:lnTo>
                  <a:lnTo>
                    <a:pt x="1590" y="539"/>
                  </a:lnTo>
                  <a:lnTo>
                    <a:pt x="1598" y="541"/>
                  </a:lnTo>
                  <a:lnTo>
                    <a:pt x="1613" y="544"/>
                  </a:lnTo>
                  <a:lnTo>
                    <a:pt x="1633" y="548"/>
                  </a:lnTo>
                  <a:lnTo>
                    <a:pt x="1659" y="553"/>
                  </a:lnTo>
                  <a:lnTo>
                    <a:pt x="1689" y="558"/>
                  </a:lnTo>
                  <a:lnTo>
                    <a:pt x="1723" y="563"/>
                  </a:lnTo>
                  <a:lnTo>
                    <a:pt x="1762" y="568"/>
                  </a:lnTo>
                  <a:lnTo>
                    <a:pt x="1804" y="572"/>
                  </a:lnTo>
                  <a:lnTo>
                    <a:pt x="1849" y="577"/>
                  </a:lnTo>
                  <a:lnTo>
                    <a:pt x="1897" y="581"/>
                  </a:lnTo>
                  <a:lnTo>
                    <a:pt x="1946" y="583"/>
                  </a:lnTo>
                  <a:lnTo>
                    <a:pt x="1999" y="584"/>
                  </a:lnTo>
                  <a:lnTo>
                    <a:pt x="2067" y="582"/>
                  </a:lnTo>
                  <a:lnTo>
                    <a:pt x="2133" y="578"/>
                  </a:lnTo>
                  <a:lnTo>
                    <a:pt x="2194" y="569"/>
                  </a:lnTo>
                  <a:lnTo>
                    <a:pt x="2252" y="559"/>
                  </a:lnTo>
                  <a:lnTo>
                    <a:pt x="2307" y="546"/>
                  </a:lnTo>
                  <a:lnTo>
                    <a:pt x="2358" y="529"/>
                  </a:lnTo>
                  <a:lnTo>
                    <a:pt x="2406" y="511"/>
                  </a:lnTo>
                  <a:lnTo>
                    <a:pt x="2472" y="478"/>
                  </a:lnTo>
                  <a:lnTo>
                    <a:pt x="2540" y="443"/>
                  </a:lnTo>
                  <a:lnTo>
                    <a:pt x="2607" y="407"/>
                  </a:lnTo>
                  <a:lnTo>
                    <a:pt x="2674" y="370"/>
                  </a:lnTo>
                  <a:lnTo>
                    <a:pt x="2730" y="338"/>
                  </a:lnTo>
                  <a:lnTo>
                    <a:pt x="2787" y="307"/>
                  </a:lnTo>
                  <a:lnTo>
                    <a:pt x="2841" y="279"/>
                  </a:lnTo>
                  <a:lnTo>
                    <a:pt x="2894" y="252"/>
                  </a:lnTo>
                  <a:lnTo>
                    <a:pt x="2947" y="228"/>
                  </a:lnTo>
                  <a:lnTo>
                    <a:pt x="2997" y="208"/>
                  </a:lnTo>
                  <a:lnTo>
                    <a:pt x="3047" y="191"/>
                  </a:lnTo>
                  <a:lnTo>
                    <a:pt x="3095" y="180"/>
                  </a:lnTo>
                  <a:lnTo>
                    <a:pt x="3141" y="175"/>
                  </a:lnTo>
                  <a:lnTo>
                    <a:pt x="3158" y="174"/>
                  </a:lnTo>
                  <a:lnTo>
                    <a:pt x="3190" y="176"/>
                  </a:lnTo>
                  <a:lnTo>
                    <a:pt x="3221" y="181"/>
                  </a:lnTo>
                  <a:lnTo>
                    <a:pt x="3250" y="189"/>
                  </a:lnTo>
                  <a:lnTo>
                    <a:pt x="3278" y="200"/>
                  </a:lnTo>
                  <a:lnTo>
                    <a:pt x="3302" y="213"/>
                  </a:lnTo>
                  <a:lnTo>
                    <a:pt x="3324" y="228"/>
                  </a:lnTo>
                  <a:lnTo>
                    <a:pt x="3342" y="247"/>
                  </a:lnTo>
                  <a:lnTo>
                    <a:pt x="3357" y="269"/>
                  </a:lnTo>
                  <a:lnTo>
                    <a:pt x="3367" y="294"/>
                  </a:lnTo>
                  <a:lnTo>
                    <a:pt x="3371" y="321"/>
                  </a:lnTo>
                  <a:lnTo>
                    <a:pt x="3370" y="349"/>
                  </a:lnTo>
                  <a:lnTo>
                    <a:pt x="3367" y="359"/>
                  </a:lnTo>
                  <a:lnTo>
                    <a:pt x="3362" y="369"/>
                  </a:lnTo>
                  <a:lnTo>
                    <a:pt x="3353" y="380"/>
                  </a:lnTo>
                  <a:lnTo>
                    <a:pt x="3340" y="395"/>
                  </a:lnTo>
                  <a:lnTo>
                    <a:pt x="3323" y="413"/>
                  </a:lnTo>
                  <a:lnTo>
                    <a:pt x="3301" y="433"/>
                  </a:lnTo>
                  <a:lnTo>
                    <a:pt x="3277" y="456"/>
                  </a:lnTo>
                  <a:lnTo>
                    <a:pt x="3248" y="481"/>
                  </a:lnTo>
                  <a:lnTo>
                    <a:pt x="3215" y="508"/>
                  </a:lnTo>
                  <a:lnTo>
                    <a:pt x="3179" y="538"/>
                  </a:lnTo>
                  <a:lnTo>
                    <a:pt x="3142" y="567"/>
                  </a:lnTo>
                  <a:lnTo>
                    <a:pt x="3101" y="599"/>
                  </a:lnTo>
                  <a:lnTo>
                    <a:pt x="3057" y="632"/>
                  </a:lnTo>
                  <a:lnTo>
                    <a:pt x="3010" y="665"/>
                  </a:lnTo>
                  <a:lnTo>
                    <a:pt x="2962" y="700"/>
                  </a:lnTo>
                  <a:lnTo>
                    <a:pt x="2910" y="733"/>
                  </a:lnTo>
                  <a:lnTo>
                    <a:pt x="2858" y="767"/>
                  </a:lnTo>
                  <a:lnTo>
                    <a:pt x="2804" y="802"/>
                  </a:lnTo>
                  <a:lnTo>
                    <a:pt x="2749" y="836"/>
                  </a:lnTo>
                  <a:lnTo>
                    <a:pt x="2691" y="869"/>
                  </a:lnTo>
                  <a:lnTo>
                    <a:pt x="2634" y="900"/>
                  </a:lnTo>
                  <a:lnTo>
                    <a:pt x="2575" y="931"/>
                  </a:lnTo>
                  <a:lnTo>
                    <a:pt x="2515" y="961"/>
                  </a:lnTo>
                  <a:lnTo>
                    <a:pt x="2456" y="988"/>
                  </a:lnTo>
                  <a:lnTo>
                    <a:pt x="2396" y="1015"/>
                  </a:lnTo>
                  <a:lnTo>
                    <a:pt x="2335" y="1039"/>
                  </a:lnTo>
                  <a:lnTo>
                    <a:pt x="2275" y="1060"/>
                  </a:lnTo>
                  <a:lnTo>
                    <a:pt x="2249" y="1068"/>
                  </a:lnTo>
                  <a:lnTo>
                    <a:pt x="2227" y="1075"/>
                  </a:lnTo>
                  <a:lnTo>
                    <a:pt x="2205" y="1082"/>
                  </a:lnTo>
                  <a:lnTo>
                    <a:pt x="2184" y="1087"/>
                  </a:lnTo>
                  <a:lnTo>
                    <a:pt x="2162" y="1092"/>
                  </a:lnTo>
                  <a:lnTo>
                    <a:pt x="2139" y="1096"/>
                  </a:lnTo>
                  <a:lnTo>
                    <a:pt x="2113" y="1099"/>
                  </a:lnTo>
                  <a:lnTo>
                    <a:pt x="2085" y="1102"/>
                  </a:lnTo>
                  <a:lnTo>
                    <a:pt x="2052" y="1104"/>
                  </a:lnTo>
                  <a:lnTo>
                    <a:pt x="2014" y="1107"/>
                  </a:lnTo>
                  <a:lnTo>
                    <a:pt x="1970" y="1109"/>
                  </a:lnTo>
                  <a:lnTo>
                    <a:pt x="1906" y="1113"/>
                  </a:lnTo>
                  <a:lnTo>
                    <a:pt x="1849" y="1116"/>
                  </a:lnTo>
                  <a:lnTo>
                    <a:pt x="1797" y="1119"/>
                  </a:lnTo>
                  <a:lnTo>
                    <a:pt x="1750" y="1122"/>
                  </a:lnTo>
                  <a:lnTo>
                    <a:pt x="1707" y="1125"/>
                  </a:lnTo>
                  <a:lnTo>
                    <a:pt x="1667" y="1127"/>
                  </a:lnTo>
                  <a:lnTo>
                    <a:pt x="1628" y="1129"/>
                  </a:lnTo>
                  <a:lnTo>
                    <a:pt x="1591" y="1130"/>
                  </a:lnTo>
                  <a:lnTo>
                    <a:pt x="1555" y="1132"/>
                  </a:lnTo>
                  <a:lnTo>
                    <a:pt x="1519" y="1133"/>
                  </a:lnTo>
                  <a:lnTo>
                    <a:pt x="1481" y="1134"/>
                  </a:lnTo>
                  <a:lnTo>
                    <a:pt x="1441" y="1135"/>
                  </a:lnTo>
                  <a:lnTo>
                    <a:pt x="1398" y="1136"/>
                  </a:lnTo>
                  <a:lnTo>
                    <a:pt x="1352" y="1136"/>
                  </a:lnTo>
                  <a:lnTo>
                    <a:pt x="1302" y="1137"/>
                  </a:lnTo>
                  <a:lnTo>
                    <a:pt x="1245" y="1137"/>
                  </a:lnTo>
                  <a:lnTo>
                    <a:pt x="1184" y="1137"/>
                  </a:lnTo>
                  <a:lnTo>
                    <a:pt x="1115" y="1137"/>
                  </a:lnTo>
                  <a:lnTo>
                    <a:pt x="1088" y="1140"/>
                  </a:lnTo>
                  <a:lnTo>
                    <a:pt x="1058" y="1147"/>
                  </a:lnTo>
                  <a:lnTo>
                    <a:pt x="1025" y="1158"/>
                  </a:lnTo>
                  <a:lnTo>
                    <a:pt x="991" y="1173"/>
                  </a:lnTo>
                  <a:lnTo>
                    <a:pt x="955" y="1192"/>
                  </a:lnTo>
                  <a:lnTo>
                    <a:pt x="917" y="1214"/>
                  </a:lnTo>
                  <a:lnTo>
                    <a:pt x="878" y="1238"/>
                  </a:lnTo>
                  <a:lnTo>
                    <a:pt x="838" y="1265"/>
                  </a:lnTo>
                  <a:lnTo>
                    <a:pt x="798" y="1295"/>
                  </a:lnTo>
                  <a:lnTo>
                    <a:pt x="758" y="1325"/>
                  </a:lnTo>
                  <a:lnTo>
                    <a:pt x="717" y="1358"/>
                  </a:lnTo>
                  <a:lnTo>
                    <a:pt x="677" y="1392"/>
                  </a:lnTo>
                  <a:lnTo>
                    <a:pt x="638" y="1426"/>
                  </a:lnTo>
                  <a:lnTo>
                    <a:pt x="600" y="1461"/>
                  </a:lnTo>
                  <a:lnTo>
                    <a:pt x="562" y="1495"/>
                  </a:lnTo>
                  <a:lnTo>
                    <a:pt x="552" y="1503"/>
                  </a:lnTo>
                  <a:lnTo>
                    <a:pt x="540" y="1507"/>
                  </a:lnTo>
                  <a:lnTo>
                    <a:pt x="529" y="1509"/>
                  </a:lnTo>
                  <a:lnTo>
                    <a:pt x="514" y="1507"/>
                  </a:lnTo>
                  <a:lnTo>
                    <a:pt x="500" y="1499"/>
                  </a:lnTo>
                  <a:lnTo>
                    <a:pt x="20" y="1151"/>
                  </a:lnTo>
                  <a:lnTo>
                    <a:pt x="9" y="1140"/>
                  </a:lnTo>
                  <a:lnTo>
                    <a:pt x="3" y="1128"/>
                  </a:lnTo>
                  <a:lnTo>
                    <a:pt x="0" y="1113"/>
                  </a:lnTo>
                  <a:lnTo>
                    <a:pt x="2" y="1098"/>
                  </a:lnTo>
                  <a:lnTo>
                    <a:pt x="8" y="1085"/>
                  </a:lnTo>
                  <a:lnTo>
                    <a:pt x="17" y="1074"/>
                  </a:lnTo>
                  <a:lnTo>
                    <a:pt x="78" y="1023"/>
                  </a:lnTo>
                  <a:lnTo>
                    <a:pt x="132" y="975"/>
                  </a:lnTo>
                  <a:lnTo>
                    <a:pt x="182" y="928"/>
                  </a:lnTo>
                  <a:lnTo>
                    <a:pt x="228" y="882"/>
                  </a:lnTo>
                  <a:lnTo>
                    <a:pt x="271" y="837"/>
                  </a:lnTo>
                  <a:lnTo>
                    <a:pt x="310" y="794"/>
                  </a:lnTo>
                  <a:lnTo>
                    <a:pt x="347" y="751"/>
                  </a:lnTo>
                  <a:lnTo>
                    <a:pt x="382" y="710"/>
                  </a:lnTo>
                  <a:lnTo>
                    <a:pt x="414" y="670"/>
                  </a:lnTo>
                  <a:lnTo>
                    <a:pt x="445" y="632"/>
                  </a:lnTo>
                  <a:lnTo>
                    <a:pt x="474" y="596"/>
                  </a:lnTo>
                  <a:lnTo>
                    <a:pt x="501" y="562"/>
                  </a:lnTo>
                  <a:lnTo>
                    <a:pt x="529" y="529"/>
                  </a:lnTo>
                  <a:lnTo>
                    <a:pt x="558" y="497"/>
                  </a:lnTo>
                  <a:lnTo>
                    <a:pt x="586" y="466"/>
                  </a:lnTo>
                  <a:lnTo>
                    <a:pt x="617" y="435"/>
                  </a:lnTo>
                  <a:lnTo>
                    <a:pt x="648" y="406"/>
                  </a:lnTo>
                  <a:lnTo>
                    <a:pt x="682" y="377"/>
                  </a:lnTo>
                  <a:lnTo>
                    <a:pt x="717" y="349"/>
                  </a:lnTo>
                  <a:lnTo>
                    <a:pt x="755" y="323"/>
                  </a:lnTo>
                  <a:lnTo>
                    <a:pt x="797" y="297"/>
                  </a:lnTo>
                  <a:lnTo>
                    <a:pt x="841" y="271"/>
                  </a:lnTo>
                  <a:lnTo>
                    <a:pt x="890" y="247"/>
                  </a:lnTo>
                  <a:lnTo>
                    <a:pt x="942" y="222"/>
                  </a:lnTo>
                  <a:lnTo>
                    <a:pt x="1000" y="200"/>
                  </a:lnTo>
                  <a:lnTo>
                    <a:pt x="1061" y="177"/>
                  </a:lnTo>
                  <a:lnTo>
                    <a:pt x="1129" y="156"/>
                  </a:lnTo>
                  <a:lnTo>
                    <a:pt x="1202" y="134"/>
                  </a:lnTo>
                  <a:lnTo>
                    <a:pt x="1281" y="114"/>
                  </a:lnTo>
                  <a:lnTo>
                    <a:pt x="1366" y="94"/>
                  </a:lnTo>
                  <a:lnTo>
                    <a:pt x="1449" y="78"/>
                  </a:lnTo>
                  <a:lnTo>
                    <a:pt x="1526" y="63"/>
                  </a:lnTo>
                  <a:lnTo>
                    <a:pt x="1597" y="51"/>
                  </a:lnTo>
                  <a:lnTo>
                    <a:pt x="1665" y="41"/>
                  </a:lnTo>
                  <a:lnTo>
                    <a:pt x="1727" y="32"/>
                  </a:lnTo>
                  <a:lnTo>
                    <a:pt x="1786" y="23"/>
                  </a:lnTo>
                  <a:lnTo>
                    <a:pt x="1841" y="17"/>
                  </a:lnTo>
                  <a:lnTo>
                    <a:pt x="1893" y="12"/>
                  </a:lnTo>
                  <a:lnTo>
                    <a:pt x="1942" y="9"/>
                  </a:lnTo>
                  <a:lnTo>
                    <a:pt x="1989" y="6"/>
                  </a:lnTo>
                  <a:lnTo>
                    <a:pt x="2033" y="3"/>
                  </a:lnTo>
                  <a:lnTo>
                    <a:pt x="2077" y="2"/>
                  </a:lnTo>
                  <a:lnTo>
                    <a:pt x="2119" y="1"/>
                  </a:lnTo>
                  <a:lnTo>
                    <a:pt x="2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16"/>
            <p:cNvSpPr>
              <a:spLocks noEditPoints="1"/>
            </p:cNvSpPr>
            <p:nvPr/>
          </p:nvSpPr>
          <p:spPr bwMode="auto">
            <a:xfrm>
              <a:off x="1366" y="3175"/>
              <a:ext cx="105" cy="95"/>
            </a:xfrm>
            <a:custGeom>
              <a:avLst/>
              <a:gdLst>
                <a:gd name="T0" fmla="*/ 224 w 1148"/>
                <a:gd name="T1" fmla="*/ 414 h 1041"/>
                <a:gd name="T2" fmla="*/ 109 w 1148"/>
                <a:gd name="T3" fmla="*/ 572 h 1041"/>
                <a:gd name="T4" fmla="*/ 124 w 1148"/>
                <a:gd name="T5" fmla="*/ 776 h 1041"/>
                <a:gd name="T6" fmla="*/ 266 w 1148"/>
                <a:gd name="T7" fmla="*/ 917 h 1041"/>
                <a:gd name="T8" fmla="*/ 465 w 1148"/>
                <a:gd name="T9" fmla="*/ 933 h 1041"/>
                <a:gd name="T10" fmla="*/ 620 w 1148"/>
                <a:gd name="T11" fmla="*/ 828 h 1041"/>
                <a:gd name="T12" fmla="*/ 544 w 1148"/>
                <a:gd name="T13" fmla="*/ 709 h 1041"/>
                <a:gd name="T14" fmla="*/ 411 w 1148"/>
                <a:gd name="T15" fmla="*/ 554 h 1041"/>
                <a:gd name="T16" fmla="*/ 356 w 1148"/>
                <a:gd name="T17" fmla="*/ 561 h 1041"/>
                <a:gd name="T18" fmla="*/ 345 w 1148"/>
                <a:gd name="T19" fmla="*/ 598 h 1041"/>
                <a:gd name="T20" fmla="*/ 414 w 1148"/>
                <a:gd name="T21" fmla="*/ 628 h 1041"/>
                <a:gd name="T22" fmla="*/ 480 w 1148"/>
                <a:gd name="T23" fmla="*/ 664 h 1041"/>
                <a:gd name="T24" fmla="*/ 502 w 1148"/>
                <a:gd name="T25" fmla="*/ 750 h 1041"/>
                <a:gd name="T26" fmla="*/ 418 w 1148"/>
                <a:gd name="T27" fmla="*/ 819 h 1041"/>
                <a:gd name="T28" fmla="*/ 408 w 1148"/>
                <a:gd name="T29" fmla="*/ 858 h 1041"/>
                <a:gd name="T30" fmla="*/ 354 w 1148"/>
                <a:gd name="T31" fmla="*/ 852 h 1041"/>
                <a:gd name="T32" fmla="*/ 307 w 1148"/>
                <a:gd name="T33" fmla="*/ 801 h 1041"/>
                <a:gd name="T34" fmla="*/ 269 w 1148"/>
                <a:gd name="T35" fmla="*/ 764 h 1041"/>
                <a:gd name="T36" fmla="*/ 304 w 1148"/>
                <a:gd name="T37" fmla="*/ 724 h 1041"/>
                <a:gd name="T38" fmla="*/ 322 w 1148"/>
                <a:gd name="T39" fmla="*/ 728 h 1041"/>
                <a:gd name="T40" fmla="*/ 396 w 1148"/>
                <a:gd name="T41" fmla="*/ 753 h 1041"/>
                <a:gd name="T42" fmla="*/ 437 w 1148"/>
                <a:gd name="T43" fmla="*/ 729 h 1041"/>
                <a:gd name="T44" fmla="*/ 414 w 1148"/>
                <a:gd name="T45" fmla="*/ 701 h 1041"/>
                <a:gd name="T46" fmla="*/ 338 w 1148"/>
                <a:gd name="T47" fmla="*/ 674 h 1041"/>
                <a:gd name="T48" fmla="*/ 280 w 1148"/>
                <a:gd name="T49" fmla="*/ 620 h 1041"/>
                <a:gd name="T50" fmla="*/ 293 w 1148"/>
                <a:gd name="T51" fmla="*/ 524 h 1041"/>
                <a:gd name="T52" fmla="*/ 351 w 1148"/>
                <a:gd name="T53" fmla="*/ 458 h 1041"/>
                <a:gd name="T54" fmla="*/ 378 w 1148"/>
                <a:gd name="T55" fmla="*/ 448 h 1041"/>
                <a:gd name="T56" fmla="*/ 721 w 1148"/>
                <a:gd name="T57" fmla="*/ 100 h 1041"/>
                <a:gd name="T58" fmla="*/ 550 w 1148"/>
                <a:gd name="T59" fmla="*/ 189 h 1041"/>
                <a:gd name="T60" fmla="*/ 476 w 1148"/>
                <a:gd name="T61" fmla="*/ 327 h 1041"/>
                <a:gd name="T62" fmla="*/ 493 w 1148"/>
                <a:gd name="T63" fmla="*/ 501 h 1041"/>
                <a:gd name="T64" fmla="*/ 615 w 1148"/>
                <a:gd name="T65" fmla="*/ 639 h 1041"/>
                <a:gd name="T66" fmla="*/ 761 w 1148"/>
                <a:gd name="T67" fmla="*/ 678 h 1041"/>
                <a:gd name="T68" fmla="*/ 951 w 1148"/>
                <a:gd name="T69" fmla="*/ 608 h 1041"/>
                <a:gd name="T70" fmla="*/ 1048 w 1148"/>
                <a:gd name="T71" fmla="*/ 430 h 1041"/>
                <a:gd name="T72" fmla="*/ 1004 w 1148"/>
                <a:gd name="T73" fmla="*/ 230 h 1041"/>
                <a:gd name="T74" fmla="*/ 845 w 1148"/>
                <a:gd name="T75" fmla="*/ 110 h 1041"/>
                <a:gd name="T76" fmla="*/ 809 w 1148"/>
                <a:gd name="T77" fmla="*/ 3 h 1041"/>
                <a:gd name="T78" fmla="*/ 1018 w 1148"/>
                <a:gd name="T79" fmla="*/ 99 h 1041"/>
                <a:gd name="T80" fmla="*/ 1136 w 1148"/>
                <a:gd name="T81" fmla="*/ 292 h 1041"/>
                <a:gd name="T82" fmla="*/ 1122 w 1148"/>
                <a:gd name="T83" fmla="*/ 528 h 1041"/>
                <a:gd name="T84" fmla="*/ 982 w 1148"/>
                <a:gd name="T85" fmla="*/ 706 h 1041"/>
                <a:gd name="T86" fmla="*/ 761 w 1148"/>
                <a:gd name="T87" fmla="*/ 776 h 1041"/>
                <a:gd name="T88" fmla="*/ 665 w 1148"/>
                <a:gd name="T89" fmla="*/ 924 h 1041"/>
                <a:gd name="T90" fmla="*/ 476 w 1148"/>
                <a:gd name="T91" fmla="*/ 1031 h 1041"/>
                <a:gd name="T92" fmla="*/ 248 w 1148"/>
                <a:gd name="T93" fmla="*/ 1015 h 1041"/>
                <a:gd name="T94" fmla="*/ 70 w 1148"/>
                <a:gd name="T95" fmla="*/ 875 h 1041"/>
                <a:gd name="T96" fmla="*/ 0 w 1148"/>
                <a:gd name="T97" fmla="*/ 654 h 1041"/>
                <a:gd name="T98" fmla="*/ 70 w 1148"/>
                <a:gd name="T99" fmla="*/ 432 h 1041"/>
                <a:gd name="T100" fmla="*/ 248 w 1148"/>
                <a:gd name="T101" fmla="*/ 292 h 1041"/>
                <a:gd name="T102" fmla="*/ 410 w 1148"/>
                <a:gd name="T103" fmla="*/ 225 h 1041"/>
                <a:gd name="T104" fmla="*/ 551 w 1148"/>
                <a:gd name="T105" fmla="*/ 62 h 1041"/>
                <a:gd name="T106" fmla="*/ 761 w 1148"/>
                <a:gd name="T107" fmla="*/ 0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8" h="1041">
                  <a:moveTo>
                    <a:pt x="374" y="363"/>
                  </a:moveTo>
                  <a:lnTo>
                    <a:pt x="333" y="368"/>
                  </a:lnTo>
                  <a:lnTo>
                    <a:pt x="294" y="378"/>
                  </a:lnTo>
                  <a:lnTo>
                    <a:pt x="257" y="394"/>
                  </a:lnTo>
                  <a:lnTo>
                    <a:pt x="224" y="414"/>
                  </a:lnTo>
                  <a:lnTo>
                    <a:pt x="192" y="439"/>
                  </a:lnTo>
                  <a:lnTo>
                    <a:pt x="165" y="467"/>
                  </a:lnTo>
                  <a:lnTo>
                    <a:pt x="142" y="499"/>
                  </a:lnTo>
                  <a:lnTo>
                    <a:pt x="123" y="534"/>
                  </a:lnTo>
                  <a:lnTo>
                    <a:pt x="109" y="572"/>
                  </a:lnTo>
                  <a:lnTo>
                    <a:pt x="101" y="612"/>
                  </a:lnTo>
                  <a:lnTo>
                    <a:pt x="98" y="654"/>
                  </a:lnTo>
                  <a:lnTo>
                    <a:pt x="101" y="696"/>
                  </a:lnTo>
                  <a:lnTo>
                    <a:pt x="110" y="737"/>
                  </a:lnTo>
                  <a:lnTo>
                    <a:pt x="124" y="776"/>
                  </a:lnTo>
                  <a:lnTo>
                    <a:pt x="144" y="812"/>
                  </a:lnTo>
                  <a:lnTo>
                    <a:pt x="168" y="844"/>
                  </a:lnTo>
                  <a:lnTo>
                    <a:pt x="197" y="873"/>
                  </a:lnTo>
                  <a:lnTo>
                    <a:pt x="230" y="898"/>
                  </a:lnTo>
                  <a:lnTo>
                    <a:pt x="266" y="917"/>
                  </a:lnTo>
                  <a:lnTo>
                    <a:pt x="304" y="931"/>
                  </a:lnTo>
                  <a:lnTo>
                    <a:pt x="345" y="941"/>
                  </a:lnTo>
                  <a:lnTo>
                    <a:pt x="388" y="944"/>
                  </a:lnTo>
                  <a:lnTo>
                    <a:pt x="427" y="942"/>
                  </a:lnTo>
                  <a:lnTo>
                    <a:pt x="465" y="933"/>
                  </a:lnTo>
                  <a:lnTo>
                    <a:pt x="501" y="921"/>
                  </a:lnTo>
                  <a:lnTo>
                    <a:pt x="536" y="904"/>
                  </a:lnTo>
                  <a:lnTo>
                    <a:pt x="566" y="882"/>
                  </a:lnTo>
                  <a:lnTo>
                    <a:pt x="595" y="857"/>
                  </a:lnTo>
                  <a:lnTo>
                    <a:pt x="620" y="828"/>
                  </a:lnTo>
                  <a:lnTo>
                    <a:pt x="641" y="796"/>
                  </a:lnTo>
                  <a:lnTo>
                    <a:pt x="657" y="761"/>
                  </a:lnTo>
                  <a:lnTo>
                    <a:pt x="618" y="748"/>
                  </a:lnTo>
                  <a:lnTo>
                    <a:pt x="580" y="731"/>
                  </a:lnTo>
                  <a:lnTo>
                    <a:pt x="544" y="709"/>
                  </a:lnTo>
                  <a:lnTo>
                    <a:pt x="511" y="685"/>
                  </a:lnTo>
                  <a:lnTo>
                    <a:pt x="481" y="656"/>
                  </a:lnTo>
                  <a:lnTo>
                    <a:pt x="455" y="625"/>
                  </a:lnTo>
                  <a:lnTo>
                    <a:pt x="431" y="591"/>
                  </a:lnTo>
                  <a:lnTo>
                    <a:pt x="411" y="554"/>
                  </a:lnTo>
                  <a:lnTo>
                    <a:pt x="394" y="553"/>
                  </a:lnTo>
                  <a:lnTo>
                    <a:pt x="385" y="553"/>
                  </a:lnTo>
                  <a:lnTo>
                    <a:pt x="375" y="554"/>
                  </a:lnTo>
                  <a:lnTo>
                    <a:pt x="365" y="557"/>
                  </a:lnTo>
                  <a:lnTo>
                    <a:pt x="356" y="561"/>
                  </a:lnTo>
                  <a:lnTo>
                    <a:pt x="347" y="566"/>
                  </a:lnTo>
                  <a:lnTo>
                    <a:pt x="342" y="572"/>
                  </a:lnTo>
                  <a:lnTo>
                    <a:pt x="340" y="580"/>
                  </a:lnTo>
                  <a:lnTo>
                    <a:pt x="341" y="590"/>
                  </a:lnTo>
                  <a:lnTo>
                    <a:pt x="345" y="598"/>
                  </a:lnTo>
                  <a:lnTo>
                    <a:pt x="352" y="606"/>
                  </a:lnTo>
                  <a:lnTo>
                    <a:pt x="364" y="612"/>
                  </a:lnTo>
                  <a:lnTo>
                    <a:pt x="380" y="618"/>
                  </a:lnTo>
                  <a:lnTo>
                    <a:pt x="401" y="624"/>
                  </a:lnTo>
                  <a:lnTo>
                    <a:pt x="414" y="628"/>
                  </a:lnTo>
                  <a:lnTo>
                    <a:pt x="427" y="633"/>
                  </a:lnTo>
                  <a:lnTo>
                    <a:pt x="442" y="638"/>
                  </a:lnTo>
                  <a:lnTo>
                    <a:pt x="456" y="646"/>
                  </a:lnTo>
                  <a:lnTo>
                    <a:pt x="469" y="654"/>
                  </a:lnTo>
                  <a:lnTo>
                    <a:pt x="480" y="664"/>
                  </a:lnTo>
                  <a:lnTo>
                    <a:pt x="491" y="676"/>
                  </a:lnTo>
                  <a:lnTo>
                    <a:pt x="499" y="692"/>
                  </a:lnTo>
                  <a:lnTo>
                    <a:pt x="504" y="708"/>
                  </a:lnTo>
                  <a:lnTo>
                    <a:pt x="505" y="729"/>
                  </a:lnTo>
                  <a:lnTo>
                    <a:pt x="502" y="750"/>
                  </a:lnTo>
                  <a:lnTo>
                    <a:pt x="495" y="770"/>
                  </a:lnTo>
                  <a:lnTo>
                    <a:pt x="481" y="787"/>
                  </a:lnTo>
                  <a:lnTo>
                    <a:pt x="464" y="801"/>
                  </a:lnTo>
                  <a:lnTo>
                    <a:pt x="443" y="812"/>
                  </a:lnTo>
                  <a:lnTo>
                    <a:pt x="418" y="819"/>
                  </a:lnTo>
                  <a:lnTo>
                    <a:pt x="418" y="844"/>
                  </a:lnTo>
                  <a:lnTo>
                    <a:pt x="417" y="848"/>
                  </a:lnTo>
                  <a:lnTo>
                    <a:pt x="415" y="852"/>
                  </a:lnTo>
                  <a:lnTo>
                    <a:pt x="412" y="856"/>
                  </a:lnTo>
                  <a:lnTo>
                    <a:pt x="408" y="858"/>
                  </a:lnTo>
                  <a:lnTo>
                    <a:pt x="404" y="859"/>
                  </a:lnTo>
                  <a:lnTo>
                    <a:pt x="365" y="859"/>
                  </a:lnTo>
                  <a:lnTo>
                    <a:pt x="360" y="858"/>
                  </a:lnTo>
                  <a:lnTo>
                    <a:pt x="357" y="856"/>
                  </a:lnTo>
                  <a:lnTo>
                    <a:pt x="354" y="852"/>
                  </a:lnTo>
                  <a:lnTo>
                    <a:pt x="351" y="848"/>
                  </a:lnTo>
                  <a:lnTo>
                    <a:pt x="350" y="844"/>
                  </a:lnTo>
                  <a:lnTo>
                    <a:pt x="350" y="817"/>
                  </a:lnTo>
                  <a:lnTo>
                    <a:pt x="328" y="810"/>
                  </a:lnTo>
                  <a:lnTo>
                    <a:pt x="307" y="801"/>
                  </a:lnTo>
                  <a:lnTo>
                    <a:pt x="288" y="789"/>
                  </a:lnTo>
                  <a:lnTo>
                    <a:pt x="273" y="775"/>
                  </a:lnTo>
                  <a:lnTo>
                    <a:pt x="271" y="772"/>
                  </a:lnTo>
                  <a:lnTo>
                    <a:pt x="269" y="767"/>
                  </a:lnTo>
                  <a:lnTo>
                    <a:pt x="269" y="764"/>
                  </a:lnTo>
                  <a:lnTo>
                    <a:pt x="269" y="760"/>
                  </a:lnTo>
                  <a:lnTo>
                    <a:pt x="271" y="757"/>
                  </a:lnTo>
                  <a:lnTo>
                    <a:pt x="273" y="754"/>
                  </a:lnTo>
                  <a:lnTo>
                    <a:pt x="301" y="728"/>
                  </a:lnTo>
                  <a:lnTo>
                    <a:pt x="304" y="724"/>
                  </a:lnTo>
                  <a:lnTo>
                    <a:pt x="307" y="723"/>
                  </a:lnTo>
                  <a:lnTo>
                    <a:pt x="312" y="723"/>
                  </a:lnTo>
                  <a:lnTo>
                    <a:pt x="316" y="723"/>
                  </a:lnTo>
                  <a:lnTo>
                    <a:pt x="319" y="725"/>
                  </a:lnTo>
                  <a:lnTo>
                    <a:pt x="322" y="728"/>
                  </a:lnTo>
                  <a:lnTo>
                    <a:pt x="334" y="738"/>
                  </a:lnTo>
                  <a:lnTo>
                    <a:pt x="350" y="746"/>
                  </a:lnTo>
                  <a:lnTo>
                    <a:pt x="368" y="752"/>
                  </a:lnTo>
                  <a:lnTo>
                    <a:pt x="385" y="753"/>
                  </a:lnTo>
                  <a:lnTo>
                    <a:pt x="396" y="753"/>
                  </a:lnTo>
                  <a:lnTo>
                    <a:pt x="408" y="751"/>
                  </a:lnTo>
                  <a:lnTo>
                    <a:pt x="419" y="748"/>
                  </a:lnTo>
                  <a:lnTo>
                    <a:pt x="428" y="744"/>
                  </a:lnTo>
                  <a:lnTo>
                    <a:pt x="435" y="737"/>
                  </a:lnTo>
                  <a:lnTo>
                    <a:pt x="437" y="729"/>
                  </a:lnTo>
                  <a:lnTo>
                    <a:pt x="436" y="721"/>
                  </a:lnTo>
                  <a:lnTo>
                    <a:pt x="435" y="715"/>
                  </a:lnTo>
                  <a:lnTo>
                    <a:pt x="431" y="710"/>
                  </a:lnTo>
                  <a:lnTo>
                    <a:pt x="424" y="706"/>
                  </a:lnTo>
                  <a:lnTo>
                    <a:pt x="414" y="701"/>
                  </a:lnTo>
                  <a:lnTo>
                    <a:pt x="400" y="696"/>
                  </a:lnTo>
                  <a:lnTo>
                    <a:pt x="381" y="690"/>
                  </a:lnTo>
                  <a:lnTo>
                    <a:pt x="368" y="686"/>
                  </a:lnTo>
                  <a:lnTo>
                    <a:pt x="354" y="680"/>
                  </a:lnTo>
                  <a:lnTo>
                    <a:pt x="338" y="674"/>
                  </a:lnTo>
                  <a:lnTo>
                    <a:pt x="324" y="667"/>
                  </a:lnTo>
                  <a:lnTo>
                    <a:pt x="311" y="659"/>
                  </a:lnTo>
                  <a:lnTo>
                    <a:pt x="298" y="648"/>
                  </a:lnTo>
                  <a:lnTo>
                    <a:pt x="288" y="635"/>
                  </a:lnTo>
                  <a:lnTo>
                    <a:pt x="280" y="620"/>
                  </a:lnTo>
                  <a:lnTo>
                    <a:pt x="275" y="602"/>
                  </a:lnTo>
                  <a:lnTo>
                    <a:pt x="273" y="580"/>
                  </a:lnTo>
                  <a:lnTo>
                    <a:pt x="275" y="560"/>
                  </a:lnTo>
                  <a:lnTo>
                    <a:pt x="282" y="541"/>
                  </a:lnTo>
                  <a:lnTo>
                    <a:pt x="293" y="524"/>
                  </a:lnTo>
                  <a:lnTo>
                    <a:pt x="308" y="510"/>
                  </a:lnTo>
                  <a:lnTo>
                    <a:pt x="328" y="499"/>
                  </a:lnTo>
                  <a:lnTo>
                    <a:pt x="350" y="491"/>
                  </a:lnTo>
                  <a:lnTo>
                    <a:pt x="350" y="462"/>
                  </a:lnTo>
                  <a:lnTo>
                    <a:pt x="351" y="458"/>
                  </a:lnTo>
                  <a:lnTo>
                    <a:pt x="354" y="454"/>
                  </a:lnTo>
                  <a:lnTo>
                    <a:pt x="357" y="451"/>
                  </a:lnTo>
                  <a:lnTo>
                    <a:pt x="360" y="449"/>
                  </a:lnTo>
                  <a:lnTo>
                    <a:pt x="365" y="448"/>
                  </a:lnTo>
                  <a:lnTo>
                    <a:pt x="378" y="448"/>
                  </a:lnTo>
                  <a:lnTo>
                    <a:pt x="375" y="418"/>
                  </a:lnTo>
                  <a:lnTo>
                    <a:pt x="373" y="387"/>
                  </a:lnTo>
                  <a:lnTo>
                    <a:pt x="374" y="363"/>
                  </a:lnTo>
                  <a:close/>
                  <a:moveTo>
                    <a:pt x="761" y="98"/>
                  </a:moveTo>
                  <a:lnTo>
                    <a:pt x="721" y="100"/>
                  </a:lnTo>
                  <a:lnTo>
                    <a:pt x="682" y="108"/>
                  </a:lnTo>
                  <a:lnTo>
                    <a:pt x="644" y="121"/>
                  </a:lnTo>
                  <a:lnTo>
                    <a:pt x="610" y="140"/>
                  </a:lnTo>
                  <a:lnTo>
                    <a:pt x="579" y="162"/>
                  </a:lnTo>
                  <a:lnTo>
                    <a:pt x="550" y="189"/>
                  </a:lnTo>
                  <a:lnTo>
                    <a:pt x="524" y="218"/>
                  </a:lnTo>
                  <a:lnTo>
                    <a:pt x="504" y="252"/>
                  </a:lnTo>
                  <a:lnTo>
                    <a:pt x="488" y="288"/>
                  </a:lnTo>
                  <a:lnTo>
                    <a:pt x="476" y="327"/>
                  </a:lnTo>
                  <a:lnTo>
                    <a:pt x="476" y="327"/>
                  </a:lnTo>
                  <a:lnTo>
                    <a:pt x="472" y="358"/>
                  </a:lnTo>
                  <a:lnTo>
                    <a:pt x="470" y="387"/>
                  </a:lnTo>
                  <a:lnTo>
                    <a:pt x="473" y="427"/>
                  </a:lnTo>
                  <a:lnTo>
                    <a:pt x="480" y="465"/>
                  </a:lnTo>
                  <a:lnTo>
                    <a:pt x="493" y="501"/>
                  </a:lnTo>
                  <a:lnTo>
                    <a:pt x="510" y="535"/>
                  </a:lnTo>
                  <a:lnTo>
                    <a:pt x="532" y="566"/>
                  </a:lnTo>
                  <a:lnTo>
                    <a:pt x="556" y="594"/>
                  </a:lnTo>
                  <a:lnTo>
                    <a:pt x="585" y="619"/>
                  </a:lnTo>
                  <a:lnTo>
                    <a:pt x="615" y="639"/>
                  </a:lnTo>
                  <a:lnTo>
                    <a:pt x="650" y="657"/>
                  </a:lnTo>
                  <a:lnTo>
                    <a:pt x="686" y="669"/>
                  </a:lnTo>
                  <a:lnTo>
                    <a:pt x="725" y="676"/>
                  </a:lnTo>
                  <a:lnTo>
                    <a:pt x="743" y="678"/>
                  </a:lnTo>
                  <a:lnTo>
                    <a:pt x="761" y="678"/>
                  </a:lnTo>
                  <a:lnTo>
                    <a:pt x="804" y="675"/>
                  </a:lnTo>
                  <a:lnTo>
                    <a:pt x="845" y="666"/>
                  </a:lnTo>
                  <a:lnTo>
                    <a:pt x="883" y="652"/>
                  </a:lnTo>
                  <a:lnTo>
                    <a:pt x="918" y="631"/>
                  </a:lnTo>
                  <a:lnTo>
                    <a:pt x="951" y="608"/>
                  </a:lnTo>
                  <a:lnTo>
                    <a:pt x="980" y="579"/>
                  </a:lnTo>
                  <a:lnTo>
                    <a:pt x="1004" y="546"/>
                  </a:lnTo>
                  <a:lnTo>
                    <a:pt x="1024" y="510"/>
                  </a:lnTo>
                  <a:lnTo>
                    <a:pt x="1039" y="471"/>
                  </a:lnTo>
                  <a:lnTo>
                    <a:pt x="1048" y="430"/>
                  </a:lnTo>
                  <a:lnTo>
                    <a:pt x="1051" y="387"/>
                  </a:lnTo>
                  <a:lnTo>
                    <a:pt x="1048" y="345"/>
                  </a:lnTo>
                  <a:lnTo>
                    <a:pt x="1039" y="304"/>
                  </a:lnTo>
                  <a:lnTo>
                    <a:pt x="1024" y="266"/>
                  </a:lnTo>
                  <a:lnTo>
                    <a:pt x="1004" y="230"/>
                  </a:lnTo>
                  <a:lnTo>
                    <a:pt x="980" y="197"/>
                  </a:lnTo>
                  <a:lnTo>
                    <a:pt x="951" y="168"/>
                  </a:lnTo>
                  <a:lnTo>
                    <a:pt x="918" y="144"/>
                  </a:lnTo>
                  <a:lnTo>
                    <a:pt x="883" y="124"/>
                  </a:lnTo>
                  <a:lnTo>
                    <a:pt x="845" y="110"/>
                  </a:lnTo>
                  <a:lnTo>
                    <a:pt x="804" y="101"/>
                  </a:lnTo>
                  <a:lnTo>
                    <a:pt x="761" y="98"/>
                  </a:lnTo>
                  <a:close/>
                  <a:moveTo>
                    <a:pt x="761" y="0"/>
                  </a:moveTo>
                  <a:lnTo>
                    <a:pt x="761" y="0"/>
                  </a:lnTo>
                  <a:lnTo>
                    <a:pt x="809" y="3"/>
                  </a:lnTo>
                  <a:lnTo>
                    <a:pt x="856" y="12"/>
                  </a:lnTo>
                  <a:lnTo>
                    <a:pt x="901" y="26"/>
                  </a:lnTo>
                  <a:lnTo>
                    <a:pt x="943" y="45"/>
                  </a:lnTo>
                  <a:lnTo>
                    <a:pt x="982" y="70"/>
                  </a:lnTo>
                  <a:lnTo>
                    <a:pt x="1018" y="99"/>
                  </a:lnTo>
                  <a:lnTo>
                    <a:pt x="1050" y="130"/>
                  </a:lnTo>
                  <a:lnTo>
                    <a:pt x="1078" y="166"/>
                  </a:lnTo>
                  <a:lnTo>
                    <a:pt x="1103" y="206"/>
                  </a:lnTo>
                  <a:lnTo>
                    <a:pt x="1122" y="248"/>
                  </a:lnTo>
                  <a:lnTo>
                    <a:pt x="1136" y="292"/>
                  </a:lnTo>
                  <a:lnTo>
                    <a:pt x="1145" y="339"/>
                  </a:lnTo>
                  <a:lnTo>
                    <a:pt x="1148" y="387"/>
                  </a:lnTo>
                  <a:lnTo>
                    <a:pt x="1145" y="437"/>
                  </a:lnTo>
                  <a:lnTo>
                    <a:pt x="1136" y="483"/>
                  </a:lnTo>
                  <a:lnTo>
                    <a:pt x="1122" y="528"/>
                  </a:lnTo>
                  <a:lnTo>
                    <a:pt x="1103" y="570"/>
                  </a:lnTo>
                  <a:lnTo>
                    <a:pt x="1078" y="609"/>
                  </a:lnTo>
                  <a:lnTo>
                    <a:pt x="1050" y="646"/>
                  </a:lnTo>
                  <a:lnTo>
                    <a:pt x="1018" y="677"/>
                  </a:lnTo>
                  <a:lnTo>
                    <a:pt x="982" y="706"/>
                  </a:lnTo>
                  <a:lnTo>
                    <a:pt x="943" y="730"/>
                  </a:lnTo>
                  <a:lnTo>
                    <a:pt x="901" y="749"/>
                  </a:lnTo>
                  <a:lnTo>
                    <a:pt x="856" y="763"/>
                  </a:lnTo>
                  <a:lnTo>
                    <a:pt x="809" y="773"/>
                  </a:lnTo>
                  <a:lnTo>
                    <a:pt x="761" y="776"/>
                  </a:lnTo>
                  <a:lnTo>
                    <a:pt x="756" y="776"/>
                  </a:lnTo>
                  <a:lnTo>
                    <a:pt x="739" y="817"/>
                  </a:lnTo>
                  <a:lnTo>
                    <a:pt x="718" y="856"/>
                  </a:lnTo>
                  <a:lnTo>
                    <a:pt x="693" y="891"/>
                  </a:lnTo>
                  <a:lnTo>
                    <a:pt x="665" y="924"/>
                  </a:lnTo>
                  <a:lnTo>
                    <a:pt x="632" y="954"/>
                  </a:lnTo>
                  <a:lnTo>
                    <a:pt x="597" y="980"/>
                  </a:lnTo>
                  <a:lnTo>
                    <a:pt x="559" y="1001"/>
                  </a:lnTo>
                  <a:lnTo>
                    <a:pt x="519" y="1017"/>
                  </a:lnTo>
                  <a:lnTo>
                    <a:pt x="476" y="1031"/>
                  </a:lnTo>
                  <a:lnTo>
                    <a:pt x="433" y="1038"/>
                  </a:lnTo>
                  <a:lnTo>
                    <a:pt x="388" y="1041"/>
                  </a:lnTo>
                  <a:lnTo>
                    <a:pt x="339" y="1038"/>
                  </a:lnTo>
                  <a:lnTo>
                    <a:pt x="292" y="1030"/>
                  </a:lnTo>
                  <a:lnTo>
                    <a:pt x="248" y="1015"/>
                  </a:lnTo>
                  <a:lnTo>
                    <a:pt x="206" y="996"/>
                  </a:lnTo>
                  <a:lnTo>
                    <a:pt x="166" y="971"/>
                  </a:lnTo>
                  <a:lnTo>
                    <a:pt x="130" y="943"/>
                  </a:lnTo>
                  <a:lnTo>
                    <a:pt x="99" y="911"/>
                  </a:lnTo>
                  <a:lnTo>
                    <a:pt x="70" y="875"/>
                  </a:lnTo>
                  <a:lnTo>
                    <a:pt x="45" y="835"/>
                  </a:lnTo>
                  <a:lnTo>
                    <a:pt x="27" y="793"/>
                  </a:lnTo>
                  <a:lnTo>
                    <a:pt x="13" y="749"/>
                  </a:lnTo>
                  <a:lnTo>
                    <a:pt x="4" y="702"/>
                  </a:lnTo>
                  <a:lnTo>
                    <a:pt x="0" y="654"/>
                  </a:lnTo>
                  <a:lnTo>
                    <a:pt x="4" y="605"/>
                  </a:lnTo>
                  <a:lnTo>
                    <a:pt x="13" y="557"/>
                  </a:lnTo>
                  <a:lnTo>
                    <a:pt x="27" y="513"/>
                  </a:lnTo>
                  <a:lnTo>
                    <a:pt x="45" y="471"/>
                  </a:lnTo>
                  <a:lnTo>
                    <a:pt x="70" y="432"/>
                  </a:lnTo>
                  <a:lnTo>
                    <a:pt x="99" y="396"/>
                  </a:lnTo>
                  <a:lnTo>
                    <a:pt x="130" y="364"/>
                  </a:lnTo>
                  <a:lnTo>
                    <a:pt x="166" y="335"/>
                  </a:lnTo>
                  <a:lnTo>
                    <a:pt x="206" y="311"/>
                  </a:lnTo>
                  <a:lnTo>
                    <a:pt x="248" y="292"/>
                  </a:lnTo>
                  <a:lnTo>
                    <a:pt x="292" y="278"/>
                  </a:lnTo>
                  <a:lnTo>
                    <a:pt x="339" y="269"/>
                  </a:lnTo>
                  <a:lnTo>
                    <a:pt x="388" y="266"/>
                  </a:lnTo>
                  <a:lnTo>
                    <a:pt x="393" y="266"/>
                  </a:lnTo>
                  <a:lnTo>
                    <a:pt x="410" y="225"/>
                  </a:lnTo>
                  <a:lnTo>
                    <a:pt x="430" y="186"/>
                  </a:lnTo>
                  <a:lnTo>
                    <a:pt x="456" y="150"/>
                  </a:lnTo>
                  <a:lnTo>
                    <a:pt x="485" y="117"/>
                  </a:lnTo>
                  <a:lnTo>
                    <a:pt x="516" y="87"/>
                  </a:lnTo>
                  <a:lnTo>
                    <a:pt x="551" y="62"/>
                  </a:lnTo>
                  <a:lnTo>
                    <a:pt x="589" y="40"/>
                  </a:lnTo>
                  <a:lnTo>
                    <a:pt x="630" y="24"/>
                  </a:lnTo>
                  <a:lnTo>
                    <a:pt x="672" y="11"/>
                  </a:lnTo>
                  <a:lnTo>
                    <a:pt x="716" y="3"/>
                  </a:lnTo>
                  <a:lnTo>
                    <a:pt x="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7"/>
            <p:cNvSpPr>
              <a:spLocks noEditPoints="1"/>
            </p:cNvSpPr>
            <p:nvPr/>
          </p:nvSpPr>
          <p:spPr bwMode="auto">
            <a:xfrm>
              <a:off x="1463" y="3223"/>
              <a:ext cx="64" cy="65"/>
            </a:xfrm>
            <a:custGeom>
              <a:avLst/>
              <a:gdLst>
                <a:gd name="T0" fmla="*/ 316 w 707"/>
                <a:gd name="T1" fmla="*/ 99 h 708"/>
                <a:gd name="T2" fmla="*/ 245 w 707"/>
                <a:gd name="T3" fmla="*/ 121 h 708"/>
                <a:gd name="T4" fmla="*/ 185 w 707"/>
                <a:gd name="T5" fmla="*/ 160 h 708"/>
                <a:gd name="T6" fmla="*/ 138 w 707"/>
                <a:gd name="T7" fmla="*/ 214 h 708"/>
                <a:gd name="T8" fmla="*/ 108 w 707"/>
                <a:gd name="T9" fmla="*/ 279 h 708"/>
                <a:gd name="T10" fmla="*/ 97 w 707"/>
                <a:gd name="T11" fmla="*/ 353 h 708"/>
                <a:gd name="T12" fmla="*/ 108 w 707"/>
                <a:gd name="T13" fmla="*/ 428 h 708"/>
                <a:gd name="T14" fmla="*/ 138 w 707"/>
                <a:gd name="T15" fmla="*/ 494 h 708"/>
                <a:gd name="T16" fmla="*/ 185 w 707"/>
                <a:gd name="T17" fmla="*/ 547 h 708"/>
                <a:gd name="T18" fmla="*/ 245 w 707"/>
                <a:gd name="T19" fmla="*/ 587 h 708"/>
                <a:gd name="T20" fmla="*/ 316 w 707"/>
                <a:gd name="T21" fmla="*/ 607 h 708"/>
                <a:gd name="T22" fmla="*/ 392 w 707"/>
                <a:gd name="T23" fmla="*/ 607 h 708"/>
                <a:gd name="T24" fmla="*/ 461 w 707"/>
                <a:gd name="T25" fmla="*/ 587 h 708"/>
                <a:gd name="T26" fmla="*/ 521 w 707"/>
                <a:gd name="T27" fmla="*/ 547 h 708"/>
                <a:gd name="T28" fmla="*/ 569 w 707"/>
                <a:gd name="T29" fmla="*/ 494 h 708"/>
                <a:gd name="T30" fmla="*/ 599 w 707"/>
                <a:gd name="T31" fmla="*/ 428 h 708"/>
                <a:gd name="T32" fmla="*/ 609 w 707"/>
                <a:gd name="T33" fmla="*/ 353 h 708"/>
                <a:gd name="T34" fmla="*/ 599 w 707"/>
                <a:gd name="T35" fmla="*/ 279 h 708"/>
                <a:gd name="T36" fmla="*/ 569 w 707"/>
                <a:gd name="T37" fmla="*/ 214 h 708"/>
                <a:gd name="T38" fmla="*/ 521 w 707"/>
                <a:gd name="T39" fmla="*/ 160 h 708"/>
                <a:gd name="T40" fmla="*/ 461 w 707"/>
                <a:gd name="T41" fmla="*/ 121 h 708"/>
                <a:gd name="T42" fmla="*/ 392 w 707"/>
                <a:gd name="T43" fmla="*/ 99 h 708"/>
                <a:gd name="T44" fmla="*/ 354 w 707"/>
                <a:gd name="T45" fmla="*/ 0 h 708"/>
                <a:gd name="T46" fmla="*/ 447 w 707"/>
                <a:gd name="T47" fmla="*/ 12 h 708"/>
                <a:gd name="T48" fmla="*/ 532 w 707"/>
                <a:gd name="T49" fmla="*/ 48 h 708"/>
                <a:gd name="T50" fmla="*/ 603 w 707"/>
                <a:gd name="T51" fmla="*/ 103 h 708"/>
                <a:gd name="T52" fmla="*/ 659 w 707"/>
                <a:gd name="T53" fmla="*/ 175 h 708"/>
                <a:gd name="T54" fmla="*/ 694 w 707"/>
                <a:gd name="T55" fmla="*/ 260 h 708"/>
                <a:gd name="T56" fmla="*/ 707 w 707"/>
                <a:gd name="T57" fmla="*/ 353 h 708"/>
                <a:gd name="T58" fmla="*/ 694 w 707"/>
                <a:gd name="T59" fmla="*/ 447 h 708"/>
                <a:gd name="T60" fmla="*/ 659 w 707"/>
                <a:gd name="T61" fmla="*/ 531 h 708"/>
                <a:gd name="T62" fmla="*/ 603 w 707"/>
                <a:gd name="T63" fmla="*/ 603 h 708"/>
                <a:gd name="T64" fmla="*/ 532 w 707"/>
                <a:gd name="T65" fmla="*/ 658 h 708"/>
                <a:gd name="T66" fmla="*/ 447 w 707"/>
                <a:gd name="T67" fmla="*/ 694 h 708"/>
                <a:gd name="T68" fmla="*/ 354 w 707"/>
                <a:gd name="T69" fmla="*/ 708 h 708"/>
                <a:gd name="T70" fmla="*/ 259 w 707"/>
                <a:gd name="T71" fmla="*/ 694 h 708"/>
                <a:gd name="T72" fmla="*/ 175 w 707"/>
                <a:gd name="T73" fmla="*/ 658 h 708"/>
                <a:gd name="T74" fmla="*/ 104 w 707"/>
                <a:gd name="T75" fmla="*/ 603 h 708"/>
                <a:gd name="T76" fmla="*/ 48 w 707"/>
                <a:gd name="T77" fmla="*/ 531 h 708"/>
                <a:gd name="T78" fmla="*/ 13 w 707"/>
                <a:gd name="T79" fmla="*/ 447 h 708"/>
                <a:gd name="T80" fmla="*/ 0 w 707"/>
                <a:gd name="T81" fmla="*/ 353 h 708"/>
                <a:gd name="T82" fmla="*/ 13 w 707"/>
                <a:gd name="T83" fmla="*/ 260 h 708"/>
                <a:gd name="T84" fmla="*/ 48 w 707"/>
                <a:gd name="T85" fmla="*/ 175 h 708"/>
                <a:gd name="T86" fmla="*/ 104 w 707"/>
                <a:gd name="T87" fmla="*/ 103 h 708"/>
                <a:gd name="T88" fmla="*/ 175 w 707"/>
                <a:gd name="T89" fmla="*/ 48 h 708"/>
                <a:gd name="T90" fmla="*/ 259 w 707"/>
                <a:gd name="T91" fmla="*/ 12 h 708"/>
                <a:gd name="T92" fmla="*/ 354 w 707"/>
                <a:gd name="T93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7" h="708">
                  <a:moveTo>
                    <a:pt x="354" y="97"/>
                  </a:moveTo>
                  <a:lnTo>
                    <a:pt x="316" y="99"/>
                  </a:lnTo>
                  <a:lnTo>
                    <a:pt x="279" y="107"/>
                  </a:lnTo>
                  <a:lnTo>
                    <a:pt x="245" y="121"/>
                  </a:lnTo>
                  <a:lnTo>
                    <a:pt x="213" y="138"/>
                  </a:lnTo>
                  <a:lnTo>
                    <a:pt x="185" y="160"/>
                  </a:lnTo>
                  <a:lnTo>
                    <a:pt x="159" y="185"/>
                  </a:lnTo>
                  <a:lnTo>
                    <a:pt x="138" y="214"/>
                  </a:lnTo>
                  <a:lnTo>
                    <a:pt x="120" y="246"/>
                  </a:lnTo>
                  <a:lnTo>
                    <a:pt x="108" y="279"/>
                  </a:lnTo>
                  <a:lnTo>
                    <a:pt x="100" y="315"/>
                  </a:lnTo>
                  <a:lnTo>
                    <a:pt x="97" y="353"/>
                  </a:lnTo>
                  <a:lnTo>
                    <a:pt x="100" y="391"/>
                  </a:lnTo>
                  <a:lnTo>
                    <a:pt x="108" y="428"/>
                  </a:lnTo>
                  <a:lnTo>
                    <a:pt x="120" y="462"/>
                  </a:lnTo>
                  <a:lnTo>
                    <a:pt x="138" y="494"/>
                  </a:lnTo>
                  <a:lnTo>
                    <a:pt x="159" y="522"/>
                  </a:lnTo>
                  <a:lnTo>
                    <a:pt x="185" y="547"/>
                  </a:lnTo>
                  <a:lnTo>
                    <a:pt x="213" y="569"/>
                  </a:lnTo>
                  <a:lnTo>
                    <a:pt x="245" y="587"/>
                  </a:lnTo>
                  <a:lnTo>
                    <a:pt x="279" y="599"/>
                  </a:lnTo>
                  <a:lnTo>
                    <a:pt x="316" y="607"/>
                  </a:lnTo>
                  <a:lnTo>
                    <a:pt x="354" y="610"/>
                  </a:lnTo>
                  <a:lnTo>
                    <a:pt x="392" y="607"/>
                  </a:lnTo>
                  <a:lnTo>
                    <a:pt x="427" y="599"/>
                  </a:lnTo>
                  <a:lnTo>
                    <a:pt x="461" y="587"/>
                  </a:lnTo>
                  <a:lnTo>
                    <a:pt x="493" y="569"/>
                  </a:lnTo>
                  <a:lnTo>
                    <a:pt x="521" y="547"/>
                  </a:lnTo>
                  <a:lnTo>
                    <a:pt x="547" y="522"/>
                  </a:lnTo>
                  <a:lnTo>
                    <a:pt x="569" y="494"/>
                  </a:lnTo>
                  <a:lnTo>
                    <a:pt x="586" y="462"/>
                  </a:lnTo>
                  <a:lnTo>
                    <a:pt x="599" y="428"/>
                  </a:lnTo>
                  <a:lnTo>
                    <a:pt x="607" y="391"/>
                  </a:lnTo>
                  <a:lnTo>
                    <a:pt x="609" y="353"/>
                  </a:lnTo>
                  <a:lnTo>
                    <a:pt x="607" y="315"/>
                  </a:lnTo>
                  <a:lnTo>
                    <a:pt x="599" y="279"/>
                  </a:lnTo>
                  <a:lnTo>
                    <a:pt x="586" y="246"/>
                  </a:lnTo>
                  <a:lnTo>
                    <a:pt x="569" y="214"/>
                  </a:lnTo>
                  <a:lnTo>
                    <a:pt x="547" y="185"/>
                  </a:lnTo>
                  <a:lnTo>
                    <a:pt x="521" y="160"/>
                  </a:lnTo>
                  <a:lnTo>
                    <a:pt x="493" y="138"/>
                  </a:lnTo>
                  <a:lnTo>
                    <a:pt x="461" y="121"/>
                  </a:lnTo>
                  <a:lnTo>
                    <a:pt x="427" y="107"/>
                  </a:lnTo>
                  <a:lnTo>
                    <a:pt x="392" y="99"/>
                  </a:lnTo>
                  <a:lnTo>
                    <a:pt x="354" y="97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7" y="12"/>
                  </a:lnTo>
                  <a:lnTo>
                    <a:pt x="491" y="27"/>
                  </a:lnTo>
                  <a:lnTo>
                    <a:pt x="532" y="48"/>
                  </a:lnTo>
                  <a:lnTo>
                    <a:pt x="570" y="74"/>
                  </a:lnTo>
                  <a:lnTo>
                    <a:pt x="603" y="103"/>
                  </a:lnTo>
                  <a:lnTo>
                    <a:pt x="633" y="137"/>
                  </a:lnTo>
                  <a:lnTo>
                    <a:pt x="659" y="175"/>
                  </a:lnTo>
                  <a:lnTo>
                    <a:pt x="679" y="216"/>
                  </a:lnTo>
                  <a:lnTo>
                    <a:pt x="694" y="260"/>
                  </a:lnTo>
                  <a:lnTo>
                    <a:pt x="704" y="305"/>
                  </a:lnTo>
                  <a:lnTo>
                    <a:pt x="707" y="353"/>
                  </a:lnTo>
                  <a:lnTo>
                    <a:pt x="704" y="401"/>
                  </a:lnTo>
                  <a:lnTo>
                    <a:pt x="694" y="447"/>
                  </a:lnTo>
                  <a:lnTo>
                    <a:pt x="679" y="492"/>
                  </a:lnTo>
                  <a:lnTo>
                    <a:pt x="659" y="531"/>
                  </a:lnTo>
                  <a:lnTo>
                    <a:pt x="633" y="569"/>
                  </a:lnTo>
                  <a:lnTo>
                    <a:pt x="603" y="603"/>
                  </a:lnTo>
                  <a:lnTo>
                    <a:pt x="570" y="634"/>
                  </a:lnTo>
                  <a:lnTo>
                    <a:pt x="532" y="658"/>
                  </a:lnTo>
                  <a:lnTo>
                    <a:pt x="491" y="679"/>
                  </a:lnTo>
                  <a:lnTo>
                    <a:pt x="447" y="694"/>
                  </a:lnTo>
                  <a:lnTo>
                    <a:pt x="401" y="704"/>
                  </a:lnTo>
                  <a:lnTo>
                    <a:pt x="354" y="708"/>
                  </a:lnTo>
                  <a:lnTo>
                    <a:pt x="306" y="704"/>
                  </a:lnTo>
                  <a:lnTo>
                    <a:pt x="259" y="694"/>
                  </a:lnTo>
                  <a:lnTo>
                    <a:pt x="215" y="679"/>
                  </a:lnTo>
                  <a:lnTo>
                    <a:pt x="175" y="658"/>
                  </a:lnTo>
                  <a:lnTo>
                    <a:pt x="138" y="634"/>
                  </a:lnTo>
                  <a:lnTo>
                    <a:pt x="104" y="603"/>
                  </a:lnTo>
                  <a:lnTo>
                    <a:pt x="73" y="569"/>
                  </a:lnTo>
                  <a:lnTo>
                    <a:pt x="48" y="531"/>
                  </a:lnTo>
                  <a:lnTo>
                    <a:pt x="27" y="492"/>
                  </a:lnTo>
                  <a:lnTo>
                    <a:pt x="13" y="447"/>
                  </a:lnTo>
                  <a:lnTo>
                    <a:pt x="3" y="401"/>
                  </a:lnTo>
                  <a:lnTo>
                    <a:pt x="0" y="353"/>
                  </a:lnTo>
                  <a:lnTo>
                    <a:pt x="3" y="305"/>
                  </a:lnTo>
                  <a:lnTo>
                    <a:pt x="13" y="260"/>
                  </a:lnTo>
                  <a:lnTo>
                    <a:pt x="27" y="216"/>
                  </a:lnTo>
                  <a:lnTo>
                    <a:pt x="48" y="175"/>
                  </a:lnTo>
                  <a:lnTo>
                    <a:pt x="73" y="137"/>
                  </a:lnTo>
                  <a:lnTo>
                    <a:pt x="104" y="103"/>
                  </a:lnTo>
                  <a:lnTo>
                    <a:pt x="138" y="74"/>
                  </a:lnTo>
                  <a:lnTo>
                    <a:pt x="175" y="48"/>
                  </a:lnTo>
                  <a:lnTo>
                    <a:pt x="215" y="27"/>
                  </a:lnTo>
                  <a:lnTo>
                    <a:pt x="259" y="12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18"/>
            <p:cNvSpPr/>
            <p:nvPr/>
          </p:nvSpPr>
          <p:spPr bwMode="auto">
            <a:xfrm>
              <a:off x="1484" y="3237"/>
              <a:ext cx="22" cy="37"/>
            </a:xfrm>
            <a:custGeom>
              <a:avLst/>
              <a:gdLst>
                <a:gd name="T0" fmla="*/ 135 w 236"/>
                <a:gd name="T1" fmla="*/ 0 h 411"/>
                <a:gd name="T2" fmla="*/ 143 w 236"/>
                <a:gd name="T3" fmla="*/ 3 h 411"/>
                <a:gd name="T4" fmla="*/ 148 w 236"/>
                <a:gd name="T5" fmla="*/ 11 h 411"/>
                <a:gd name="T6" fmla="*/ 149 w 236"/>
                <a:gd name="T7" fmla="*/ 39 h 411"/>
                <a:gd name="T8" fmla="*/ 198 w 236"/>
                <a:gd name="T9" fmla="*/ 53 h 411"/>
                <a:gd name="T10" fmla="*/ 222 w 236"/>
                <a:gd name="T11" fmla="*/ 69 h 411"/>
                <a:gd name="T12" fmla="*/ 222 w 236"/>
                <a:gd name="T13" fmla="*/ 83 h 411"/>
                <a:gd name="T14" fmla="*/ 194 w 236"/>
                <a:gd name="T15" fmla="*/ 121 h 411"/>
                <a:gd name="T16" fmla="*/ 180 w 236"/>
                <a:gd name="T17" fmla="*/ 120 h 411"/>
                <a:gd name="T18" fmla="*/ 145 w 236"/>
                <a:gd name="T19" fmla="*/ 107 h 411"/>
                <a:gd name="T20" fmla="*/ 117 w 236"/>
                <a:gd name="T21" fmla="*/ 106 h 411"/>
                <a:gd name="T22" fmla="*/ 96 w 236"/>
                <a:gd name="T23" fmla="*/ 109 h 411"/>
                <a:gd name="T24" fmla="*/ 79 w 236"/>
                <a:gd name="T25" fmla="*/ 118 h 411"/>
                <a:gd name="T26" fmla="*/ 72 w 236"/>
                <a:gd name="T27" fmla="*/ 132 h 411"/>
                <a:gd name="T28" fmla="*/ 77 w 236"/>
                <a:gd name="T29" fmla="*/ 151 h 411"/>
                <a:gd name="T30" fmla="*/ 95 w 236"/>
                <a:gd name="T31" fmla="*/ 164 h 411"/>
                <a:gd name="T32" fmla="*/ 132 w 236"/>
                <a:gd name="T33" fmla="*/ 177 h 411"/>
                <a:gd name="T34" fmla="*/ 159 w 236"/>
                <a:gd name="T35" fmla="*/ 186 h 411"/>
                <a:gd name="T36" fmla="*/ 187 w 236"/>
                <a:gd name="T37" fmla="*/ 198 h 411"/>
                <a:gd name="T38" fmla="*/ 212 w 236"/>
                <a:gd name="T39" fmla="*/ 216 h 411"/>
                <a:gd name="T40" fmla="*/ 229 w 236"/>
                <a:gd name="T41" fmla="*/ 243 h 411"/>
                <a:gd name="T42" fmla="*/ 236 w 236"/>
                <a:gd name="T43" fmla="*/ 281 h 411"/>
                <a:gd name="T44" fmla="*/ 225 w 236"/>
                <a:gd name="T45" fmla="*/ 322 h 411"/>
                <a:gd name="T46" fmla="*/ 195 w 236"/>
                <a:gd name="T47" fmla="*/ 353 h 411"/>
                <a:gd name="T48" fmla="*/ 149 w 236"/>
                <a:gd name="T49" fmla="*/ 370 h 411"/>
                <a:gd name="T50" fmla="*/ 148 w 236"/>
                <a:gd name="T51" fmla="*/ 401 h 411"/>
                <a:gd name="T52" fmla="*/ 143 w 236"/>
                <a:gd name="T53" fmla="*/ 408 h 411"/>
                <a:gd name="T54" fmla="*/ 135 w 236"/>
                <a:gd name="T55" fmla="*/ 411 h 411"/>
                <a:gd name="T56" fmla="*/ 91 w 236"/>
                <a:gd name="T57" fmla="*/ 410 h 411"/>
                <a:gd name="T58" fmla="*/ 84 w 236"/>
                <a:gd name="T59" fmla="*/ 405 h 411"/>
                <a:gd name="T60" fmla="*/ 82 w 236"/>
                <a:gd name="T61" fmla="*/ 396 h 411"/>
                <a:gd name="T62" fmla="*/ 59 w 236"/>
                <a:gd name="T63" fmla="*/ 363 h 411"/>
                <a:gd name="T64" fmla="*/ 19 w 236"/>
                <a:gd name="T65" fmla="*/ 341 h 411"/>
                <a:gd name="T66" fmla="*/ 0 w 236"/>
                <a:gd name="T67" fmla="*/ 320 h 411"/>
                <a:gd name="T68" fmla="*/ 4 w 236"/>
                <a:gd name="T69" fmla="*/ 306 h 411"/>
                <a:gd name="T70" fmla="*/ 36 w 236"/>
                <a:gd name="T71" fmla="*/ 277 h 411"/>
                <a:gd name="T72" fmla="*/ 43 w 236"/>
                <a:gd name="T73" fmla="*/ 275 h 411"/>
                <a:gd name="T74" fmla="*/ 50 w 236"/>
                <a:gd name="T75" fmla="*/ 278 h 411"/>
                <a:gd name="T76" fmla="*/ 66 w 236"/>
                <a:gd name="T77" fmla="*/ 290 h 411"/>
                <a:gd name="T78" fmla="*/ 99 w 236"/>
                <a:gd name="T79" fmla="*/ 304 h 411"/>
                <a:gd name="T80" fmla="*/ 127 w 236"/>
                <a:gd name="T81" fmla="*/ 306 h 411"/>
                <a:gd name="T82" fmla="*/ 149 w 236"/>
                <a:gd name="T83" fmla="*/ 300 h 411"/>
                <a:gd name="T84" fmla="*/ 166 w 236"/>
                <a:gd name="T85" fmla="*/ 289 h 411"/>
                <a:gd name="T86" fmla="*/ 168 w 236"/>
                <a:gd name="T87" fmla="*/ 274 h 411"/>
                <a:gd name="T88" fmla="*/ 162 w 236"/>
                <a:gd name="T89" fmla="*/ 263 h 411"/>
                <a:gd name="T90" fmla="*/ 145 w 236"/>
                <a:gd name="T91" fmla="*/ 252 h 411"/>
                <a:gd name="T92" fmla="*/ 113 w 236"/>
                <a:gd name="T93" fmla="*/ 241 h 411"/>
                <a:gd name="T94" fmla="*/ 84 w 236"/>
                <a:gd name="T95" fmla="*/ 233 h 411"/>
                <a:gd name="T96" fmla="*/ 55 w 236"/>
                <a:gd name="T97" fmla="*/ 220 h 411"/>
                <a:gd name="T98" fmla="*/ 30 w 236"/>
                <a:gd name="T99" fmla="*/ 200 h 411"/>
                <a:gd name="T100" fmla="*/ 11 w 236"/>
                <a:gd name="T101" fmla="*/ 171 h 411"/>
                <a:gd name="T102" fmla="*/ 4 w 236"/>
                <a:gd name="T103" fmla="*/ 132 h 411"/>
                <a:gd name="T104" fmla="*/ 13 w 236"/>
                <a:gd name="T105" fmla="*/ 93 h 411"/>
                <a:gd name="T106" fmla="*/ 40 w 236"/>
                <a:gd name="T107" fmla="*/ 62 h 411"/>
                <a:gd name="T108" fmla="*/ 82 w 236"/>
                <a:gd name="T109" fmla="*/ 43 h 411"/>
                <a:gd name="T110" fmla="*/ 82 w 236"/>
                <a:gd name="T111" fmla="*/ 11 h 411"/>
                <a:gd name="T112" fmla="*/ 87 w 236"/>
                <a:gd name="T113" fmla="*/ 3 h 411"/>
                <a:gd name="T114" fmla="*/ 96 w 236"/>
                <a:gd name="T1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6" h="411">
                  <a:moveTo>
                    <a:pt x="96" y="0"/>
                  </a:moveTo>
                  <a:lnTo>
                    <a:pt x="135" y="0"/>
                  </a:lnTo>
                  <a:lnTo>
                    <a:pt x="139" y="1"/>
                  </a:lnTo>
                  <a:lnTo>
                    <a:pt x="143" y="3"/>
                  </a:lnTo>
                  <a:lnTo>
                    <a:pt x="146" y="7"/>
                  </a:lnTo>
                  <a:lnTo>
                    <a:pt x="148" y="11"/>
                  </a:lnTo>
                  <a:lnTo>
                    <a:pt x="149" y="15"/>
                  </a:lnTo>
                  <a:lnTo>
                    <a:pt x="149" y="39"/>
                  </a:lnTo>
                  <a:lnTo>
                    <a:pt x="174" y="44"/>
                  </a:lnTo>
                  <a:lnTo>
                    <a:pt x="198" y="53"/>
                  </a:lnTo>
                  <a:lnTo>
                    <a:pt x="217" y="63"/>
                  </a:lnTo>
                  <a:lnTo>
                    <a:pt x="222" y="69"/>
                  </a:lnTo>
                  <a:lnTo>
                    <a:pt x="224" y="76"/>
                  </a:lnTo>
                  <a:lnTo>
                    <a:pt x="222" y="83"/>
                  </a:lnTo>
                  <a:lnTo>
                    <a:pt x="201" y="116"/>
                  </a:lnTo>
                  <a:lnTo>
                    <a:pt x="194" y="121"/>
                  </a:lnTo>
                  <a:lnTo>
                    <a:pt x="187" y="122"/>
                  </a:lnTo>
                  <a:lnTo>
                    <a:pt x="180" y="120"/>
                  </a:lnTo>
                  <a:lnTo>
                    <a:pt x="165" y="112"/>
                  </a:lnTo>
                  <a:lnTo>
                    <a:pt x="145" y="107"/>
                  </a:lnTo>
                  <a:lnTo>
                    <a:pt x="126" y="106"/>
                  </a:lnTo>
                  <a:lnTo>
                    <a:pt x="117" y="106"/>
                  </a:lnTo>
                  <a:lnTo>
                    <a:pt x="106" y="107"/>
                  </a:lnTo>
                  <a:lnTo>
                    <a:pt x="96" y="109"/>
                  </a:lnTo>
                  <a:lnTo>
                    <a:pt x="86" y="113"/>
                  </a:lnTo>
                  <a:lnTo>
                    <a:pt x="79" y="118"/>
                  </a:lnTo>
                  <a:lnTo>
                    <a:pt x="74" y="124"/>
                  </a:lnTo>
                  <a:lnTo>
                    <a:pt x="72" y="132"/>
                  </a:lnTo>
                  <a:lnTo>
                    <a:pt x="73" y="143"/>
                  </a:lnTo>
                  <a:lnTo>
                    <a:pt x="77" y="151"/>
                  </a:lnTo>
                  <a:lnTo>
                    <a:pt x="84" y="158"/>
                  </a:lnTo>
                  <a:lnTo>
                    <a:pt x="95" y="164"/>
                  </a:lnTo>
                  <a:lnTo>
                    <a:pt x="111" y="170"/>
                  </a:lnTo>
                  <a:lnTo>
                    <a:pt x="132" y="177"/>
                  </a:lnTo>
                  <a:lnTo>
                    <a:pt x="145" y="181"/>
                  </a:lnTo>
                  <a:lnTo>
                    <a:pt x="159" y="186"/>
                  </a:lnTo>
                  <a:lnTo>
                    <a:pt x="173" y="191"/>
                  </a:lnTo>
                  <a:lnTo>
                    <a:pt x="187" y="198"/>
                  </a:lnTo>
                  <a:lnTo>
                    <a:pt x="200" y="206"/>
                  </a:lnTo>
                  <a:lnTo>
                    <a:pt x="212" y="216"/>
                  </a:lnTo>
                  <a:lnTo>
                    <a:pt x="222" y="229"/>
                  </a:lnTo>
                  <a:lnTo>
                    <a:pt x="229" y="243"/>
                  </a:lnTo>
                  <a:lnTo>
                    <a:pt x="234" y="261"/>
                  </a:lnTo>
                  <a:lnTo>
                    <a:pt x="236" y="281"/>
                  </a:lnTo>
                  <a:lnTo>
                    <a:pt x="233" y="303"/>
                  </a:lnTo>
                  <a:lnTo>
                    <a:pt x="225" y="322"/>
                  </a:lnTo>
                  <a:lnTo>
                    <a:pt x="213" y="339"/>
                  </a:lnTo>
                  <a:lnTo>
                    <a:pt x="195" y="353"/>
                  </a:lnTo>
                  <a:lnTo>
                    <a:pt x="174" y="364"/>
                  </a:lnTo>
                  <a:lnTo>
                    <a:pt x="149" y="370"/>
                  </a:lnTo>
                  <a:lnTo>
                    <a:pt x="149" y="396"/>
                  </a:lnTo>
                  <a:lnTo>
                    <a:pt x="148" y="401"/>
                  </a:lnTo>
                  <a:lnTo>
                    <a:pt x="146" y="405"/>
                  </a:lnTo>
                  <a:lnTo>
                    <a:pt x="143" y="408"/>
                  </a:lnTo>
                  <a:lnTo>
                    <a:pt x="139" y="410"/>
                  </a:lnTo>
                  <a:lnTo>
                    <a:pt x="135" y="411"/>
                  </a:lnTo>
                  <a:lnTo>
                    <a:pt x="96" y="411"/>
                  </a:lnTo>
                  <a:lnTo>
                    <a:pt x="91" y="410"/>
                  </a:lnTo>
                  <a:lnTo>
                    <a:pt x="87" y="408"/>
                  </a:lnTo>
                  <a:lnTo>
                    <a:pt x="84" y="405"/>
                  </a:lnTo>
                  <a:lnTo>
                    <a:pt x="82" y="401"/>
                  </a:lnTo>
                  <a:lnTo>
                    <a:pt x="82" y="396"/>
                  </a:lnTo>
                  <a:lnTo>
                    <a:pt x="82" y="369"/>
                  </a:lnTo>
                  <a:lnTo>
                    <a:pt x="59" y="363"/>
                  </a:lnTo>
                  <a:lnTo>
                    <a:pt x="38" y="353"/>
                  </a:lnTo>
                  <a:lnTo>
                    <a:pt x="19" y="341"/>
                  </a:lnTo>
                  <a:lnTo>
                    <a:pt x="3" y="326"/>
                  </a:lnTo>
                  <a:lnTo>
                    <a:pt x="0" y="320"/>
                  </a:lnTo>
                  <a:lnTo>
                    <a:pt x="0" y="313"/>
                  </a:lnTo>
                  <a:lnTo>
                    <a:pt x="4" y="306"/>
                  </a:lnTo>
                  <a:lnTo>
                    <a:pt x="33" y="279"/>
                  </a:lnTo>
                  <a:lnTo>
                    <a:pt x="36" y="277"/>
                  </a:lnTo>
                  <a:lnTo>
                    <a:pt x="39" y="276"/>
                  </a:lnTo>
                  <a:lnTo>
                    <a:pt x="43" y="275"/>
                  </a:lnTo>
                  <a:lnTo>
                    <a:pt x="46" y="276"/>
                  </a:lnTo>
                  <a:lnTo>
                    <a:pt x="50" y="278"/>
                  </a:lnTo>
                  <a:lnTo>
                    <a:pt x="53" y="280"/>
                  </a:lnTo>
                  <a:lnTo>
                    <a:pt x="66" y="290"/>
                  </a:lnTo>
                  <a:lnTo>
                    <a:pt x="81" y="298"/>
                  </a:lnTo>
                  <a:lnTo>
                    <a:pt x="99" y="304"/>
                  </a:lnTo>
                  <a:lnTo>
                    <a:pt x="117" y="306"/>
                  </a:lnTo>
                  <a:lnTo>
                    <a:pt x="127" y="306"/>
                  </a:lnTo>
                  <a:lnTo>
                    <a:pt x="139" y="304"/>
                  </a:lnTo>
                  <a:lnTo>
                    <a:pt x="149" y="300"/>
                  </a:lnTo>
                  <a:lnTo>
                    <a:pt x="160" y="295"/>
                  </a:lnTo>
                  <a:lnTo>
                    <a:pt x="166" y="289"/>
                  </a:lnTo>
                  <a:lnTo>
                    <a:pt x="169" y="280"/>
                  </a:lnTo>
                  <a:lnTo>
                    <a:pt x="168" y="274"/>
                  </a:lnTo>
                  <a:lnTo>
                    <a:pt x="166" y="268"/>
                  </a:lnTo>
                  <a:lnTo>
                    <a:pt x="162" y="263"/>
                  </a:lnTo>
                  <a:lnTo>
                    <a:pt x="156" y="257"/>
                  </a:lnTo>
                  <a:lnTo>
                    <a:pt x="145" y="252"/>
                  </a:lnTo>
                  <a:lnTo>
                    <a:pt x="131" y="247"/>
                  </a:lnTo>
                  <a:lnTo>
                    <a:pt x="113" y="241"/>
                  </a:lnTo>
                  <a:lnTo>
                    <a:pt x="98" y="237"/>
                  </a:lnTo>
                  <a:lnTo>
                    <a:pt x="84" y="233"/>
                  </a:lnTo>
                  <a:lnTo>
                    <a:pt x="70" y="227"/>
                  </a:lnTo>
                  <a:lnTo>
                    <a:pt x="55" y="220"/>
                  </a:lnTo>
                  <a:lnTo>
                    <a:pt x="42" y="210"/>
                  </a:lnTo>
                  <a:lnTo>
                    <a:pt x="30" y="200"/>
                  </a:lnTo>
                  <a:lnTo>
                    <a:pt x="19" y="187"/>
                  </a:lnTo>
                  <a:lnTo>
                    <a:pt x="11" y="171"/>
                  </a:lnTo>
                  <a:lnTo>
                    <a:pt x="5" y="154"/>
                  </a:lnTo>
                  <a:lnTo>
                    <a:pt x="4" y="132"/>
                  </a:lnTo>
                  <a:lnTo>
                    <a:pt x="6" y="112"/>
                  </a:lnTo>
                  <a:lnTo>
                    <a:pt x="13" y="93"/>
                  </a:lnTo>
                  <a:lnTo>
                    <a:pt x="25" y="76"/>
                  </a:lnTo>
                  <a:lnTo>
                    <a:pt x="40" y="62"/>
                  </a:lnTo>
                  <a:lnTo>
                    <a:pt x="59" y="51"/>
                  </a:lnTo>
                  <a:lnTo>
                    <a:pt x="82" y="43"/>
                  </a:lnTo>
                  <a:lnTo>
                    <a:pt x="82" y="15"/>
                  </a:lnTo>
                  <a:lnTo>
                    <a:pt x="82" y="11"/>
                  </a:lnTo>
                  <a:lnTo>
                    <a:pt x="84" y="7"/>
                  </a:lnTo>
                  <a:lnTo>
                    <a:pt x="87" y="3"/>
                  </a:lnTo>
                  <a:lnTo>
                    <a:pt x="91" y="1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9"/>
            <p:cNvSpPr/>
            <p:nvPr/>
          </p:nvSpPr>
          <p:spPr bwMode="auto">
            <a:xfrm>
              <a:off x="1425" y="3190"/>
              <a:ext cx="22" cy="37"/>
            </a:xfrm>
            <a:custGeom>
              <a:avLst/>
              <a:gdLst>
                <a:gd name="T0" fmla="*/ 135 w 238"/>
                <a:gd name="T1" fmla="*/ 0 h 410"/>
                <a:gd name="T2" fmla="*/ 145 w 238"/>
                <a:gd name="T3" fmla="*/ 2 h 410"/>
                <a:gd name="T4" fmla="*/ 150 w 238"/>
                <a:gd name="T5" fmla="*/ 9 h 410"/>
                <a:gd name="T6" fmla="*/ 151 w 238"/>
                <a:gd name="T7" fmla="*/ 39 h 410"/>
                <a:gd name="T8" fmla="*/ 198 w 238"/>
                <a:gd name="T9" fmla="*/ 52 h 410"/>
                <a:gd name="T10" fmla="*/ 223 w 238"/>
                <a:gd name="T11" fmla="*/ 68 h 410"/>
                <a:gd name="T12" fmla="*/ 222 w 238"/>
                <a:gd name="T13" fmla="*/ 83 h 410"/>
                <a:gd name="T14" fmla="*/ 196 w 238"/>
                <a:gd name="T15" fmla="*/ 120 h 410"/>
                <a:gd name="T16" fmla="*/ 181 w 238"/>
                <a:gd name="T17" fmla="*/ 120 h 410"/>
                <a:gd name="T18" fmla="*/ 147 w 238"/>
                <a:gd name="T19" fmla="*/ 107 h 410"/>
                <a:gd name="T20" fmla="*/ 117 w 238"/>
                <a:gd name="T21" fmla="*/ 106 h 410"/>
                <a:gd name="T22" fmla="*/ 97 w 238"/>
                <a:gd name="T23" fmla="*/ 109 h 410"/>
                <a:gd name="T24" fmla="*/ 80 w 238"/>
                <a:gd name="T25" fmla="*/ 117 h 410"/>
                <a:gd name="T26" fmla="*/ 73 w 238"/>
                <a:gd name="T27" fmla="*/ 132 h 410"/>
                <a:gd name="T28" fmla="*/ 78 w 238"/>
                <a:gd name="T29" fmla="*/ 151 h 410"/>
                <a:gd name="T30" fmla="*/ 96 w 238"/>
                <a:gd name="T31" fmla="*/ 163 h 410"/>
                <a:gd name="T32" fmla="*/ 133 w 238"/>
                <a:gd name="T33" fmla="*/ 176 h 410"/>
                <a:gd name="T34" fmla="*/ 160 w 238"/>
                <a:gd name="T35" fmla="*/ 184 h 410"/>
                <a:gd name="T36" fmla="*/ 189 w 238"/>
                <a:gd name="T37" fmla="*/ 198 h 410"/>
                <a:gd name="T38" fmla="*/ 213 w 238"/>
                <a:gd name="T39" fmla="*/ 216 h 410"/>
                <a:gd name="T40" fmla="*/ 230 w 238"/>
                <a:gd name="T41" fmla="*/ 243 h 410"/>
                <a:gd name="T42" fmla="*/ 238 w 238"/>
                <a:gd name="T43" fmla="*/ 280 h 410"/>
                <a:gd name="T44" fmla="*/ 226 w 238"/>
                <a:gd name="T45" fmla="*/ 322 h 410"/>
                <a:gd name="T46" fmla="*/ 197 w 238"/>
                <a:gd name="T47" fmla="*/ 352 h 410"/>
                <a:gd name="T48" fmla="*/ 151 w 238"/>
                <a:gd name="T49" fmla="*/ 370 h 410"/>
                <a:gd name="T50" fmla="*/ 150 w 238"/>
                <a:gd name="T51" fmla="*/ 401 h 410"/>
                <a:gd name="T52" fmla="*/ 145 w 238"/>
                <a:gd name="T53" fmla="*/ 408 h 410"/>
                <a:gd name="T54" fmla="*/ 135 w 238"/>
                <a:gd name="T55" fmla="*/ 410 h 410"/>
                <a:gd name="T56" fmla="*/ 92 w 238"/>
                <a:gd name="T57" fmla="*/ 410 h 410"/>
                <a:gd name="T58" fmla="*/ 85 w 238"/>
                <a:gd name="T59" fmla="*/ 404 h 410"/>
                <a:gd name="T60" fmla="*/ 82 w 238"/>
                <a:gd name="T61" fmla="*/ 395 h 410"/>
                <a:gd name="T62" fmla="*/ 61 w 238"/>
                <a:gd name="T63" fmla="*/ 362 h 410"/>
                <a:gd name="T64" fmla="*/ 21 w 238"/>
                <a:gd name="T65" fmla="*/ 340 h 410"/>
                <a:gd name="T66" fmla="*/ 2 w 238"/>
                <a:gd name="T67" fmla="*/ 323 h 410"/>
                <a:gd name="T68" fmla="*/ 0 w 238"/>
                <a:gd name="T69" fmla="*/ 316 h 410"/>
                <a:gd name="T70" fmla="*/ 3 w 238"/>
                <a:gd name="T71" fmla="*/ 308 h 410"/>
                <a:gd name="T72" fmla="*/ 33 w 238"/>
                <a:gd name="T73" fmla="*/ 279 h 410"/>
                <a:gd name="T74" fmla="*/ 40 w 238"/>
                <a:gd name="T75" fmla="*/ 275 h 410"/>
                <a:gd name="T76" fmla="*/ 47 w 238"/>
                <a:gd name="T77" fmla="*/ 276 h 410"/>
                <a:gd name="T78" fmla="*/ 53 w 238"/>
                <a:gd name="T79" fmla="*/ 280 h 410"/>
                <a:gd name="T80" fmla="*/ 82 w 238"/>
                <a:gd name="T81" fmla="*/ 298 h 410"/>
                <a:gd name="T82" fmla="*/ 118 w 238"/>
                <a:gd name="T83" fmla="*/ 305 h 410"/>
                <a:gd name="T84" fmla="*/ 140 w 238"/>
                <a:gd name="T85" fmla="*/ 303 h 410"/>
                <a:gd name="T86" fmla="*/ 161 w 238"/>
                <a:gd name="T87" fmla="*/ 295 h 410"/>
                <a:gd name="T88" fmla="*/ 170 w 238"/>
                <a:gd name="T89" fmla="*/ 280 h 410"/>
                <a:gd name="T90" fmla="*/ 167 w 238"/>
                <a:gd name="T91" fmla="*/ 267 h 410"/>
                <a:gd name="T92" fmla="*/ 157 w 238"/>
                <a:gd name="T93" fmla="*/ 257 h 410"/>
                <a:gd name="T94" fmla="*/ 132 w 238"/>
                <a:gd name="T95" fmla="*/ 247 h 410"/>
                <a:gd name="T96" fmla="*/ 100 w 238"/>
                <a:gd name="T97" fmla="*/ 237 h 410"/>
                <a:gd name="T98" fmla="*/ 71 w 238"/>
                <a:gd name="T99" fmla="*/ 226 h 410"/>
                <a:gd name="T100" fmla="*/ 43 w 238"/>
                <a:gd name="T101" fmla="*/ 210 h 410"/>
                <a:gd name="T102" fmla="*/ 20 w 238"/>
                <a:gd name="T103" fmla="*/ 187 h 410"/>
                <a:gd name="T104" fmla="*/ 6 w 238"/>
                <a:gd name="T105" fmla="*/ 154 h 410"/>
                <a:gd name="T106" fmla="*/ 7 w 238"/>
                <a:gd name="T107" fmla="*/ 111 h 410"/>
                <a:gd name="T108" fmla="*/ 26 w 238"/>
                <a:gd name="T109" fmla="*/ 76 h 410"/>
                <a:gd name="T110" fmla="*/ 60 w 238"/>
                <a:gd name="T111" fmla="*/ 50 h 410"/>
                <a:gd name="T112" fmla="*/ 82 w 238"/>
                <a:gd name="T113" fmla="*/ 14 h 410"/>
                <a:gd name="T114" fmla="*/ 85 w 238"/>
                <a:gd name="T115" fmla="*/ 5 h 410"/>
                <a:gd name="T116" fmla="*/ 92 w 238"/>
                <a:gd name="T117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8" h="410">
                  <a:moveTo>
                    <a:pt x="97" y="0"/>
                  </a:moveTo>
                  <a:lnTo>
                    <a:pt x="135" y="0"/>
                  </a:lnTo>
                  <a:lnTo>
                    <a:pt x="140" y="0"/>
                  </a:lnTo>
                  <a:lnTo>
                    <a:pt x="145" y="2"/>
                  </a:lnTo>
                  <a:lnTo>
                    <a:pt x="148" y="5"/>
                  </a:lnTo>
                  <a:lnTo>
                    <a:pt x="150" y="9"/>
                  </a:lnTo>
                  <a:lnTo>
                    <a:pt x="151" y="14"/>
                  </a:lnTo>
                  <a:lnTo>
                    <a:pt x="151" y="39"/>
                  </a:lnTo>
                  <a:lnTo>
                    <a:pt x="175" y="44"/>
                  </a:lnTo>
                  <a:lnTo>
                    <a:pt x="198" y="52"/>
                  </a:lnTo>
                  <a:lnTo>
                    <a:pt x="218" y="63"/>
                  </a:lnTo>
                  <a:lnTo>
                    <a:pt x="223" y="68"/>
                  </a:lnTo>
                  <a:lnTo>
                    <a:pt x="225" y="76"/>
                  </a:lnTo>
                  <a:lnTo>
                    <a:pt x="222" y="83"/>
                  </a:lnTo>
                  <a:lnTo>
                    <a:pt x="202" y="115"/>
                  </a:lnTo>
                  <a:lnTo>
                    <a:pt x="196" y="120"/>
                  </a:lnTo>
                  <a:lnTo>
                    <a:pt x="189" y="122"/>
                  </a:lnTo>
                  <a:lnTo>
                    <a:pt x="181" y="120"/>
                  </a:lnTo>
                  <a:lnTo>
                    <a:pt x="166" y="112"/>
                  </a:lnTo>
                  <a:lnTo>
                    <a:pt x="147" y="107"/>
                  </a:lnTo>
                  <a:lnTo>
                    <a:pt x="127" y="105"/>
                  </a:lnTo>
                  <a:lnTo>
                    <a:pt x="117" y="106"/>
                  </a:lnTo>
                  <a:lnTo>
                    <a:pt x="108" y="107"/>
                  </a:lnTo>
                  <a:lnTo>
                    <a:pt x="97" y="109"/>
                  </a:lnTo>
                  <a:lnTo>
                    <a:pt x="87" y="113"/>
                  </a:lnTo>
                  <a:lnTo>
                    <a:pt x="80" y="117"/>
                  </a:lnTo>
                  <a:lnTo>
                    <a:pt x="75" y="124"/>
                  </a:lnTo>
                  <a:lnTo>
                    <a:pt x="73" y="132"/>
                  </a:lnTo>
                  <a:lnTo>
                    <a:pt x="74" y="142"/>
                  </a:lnTo>
                  <a:lnTo>
                    <a:pt x="78" y="151"/>
                  </a:lnTo>
                  <a:lnTo>
                    <a:pt x="85" y="157"/>
                  </a:lnTo>
                  <a:lnTo>
                    <a:pt x="96" y="163"/>
                  </a:lnTo>
                  <a:lnTo>
                    <a:pt x="112" y="169"/>
                  </a:lnTo>
                  <a:lnTo>
                    <a:pt x="133" y="176"/>
                  </a:lnTo>
                  <a:lnTo>
                    <a:pt x="147" y="180"/>
                  </a:lnTo>
                  <a:lnTo>
                    <a:pt x="160" y="184"/>
                  </a:lnTo>
                  <a:lnTo>
                    <a:pt x="174" y="191"/>
                  </a:lnTo>
                  <a:lnTo>
                    <a:pt x="189" y="198"/>
                  </a:lnTo>
                  <a:lnTo>
                    <a:pt x="201" y="206"/>
                  </a:lnTo>
                  <a:lnTo>
                    <a:pt x="213" y="216"/>
                  </a:lnTo>
                  <a:lnTo>
                    <a:pt x="223" y="229"/>
                  </a:lnTo>
                  <a:lnTo>
                    <a:pt x="230" y="243"/>
                  </a:lnTo>
                  <a:lnTo>
                    <a:pt x="236" y="260"/>
                  </a:lnTo>
                  <a:lnTo>
                    <a:pt x="238" y="280"/>
                  </a:lnTo>
                  <a:lnTo>
                    <a:pt x="235" y="302"/>
                  </a:lnTo>
                  <a:lnTo>
                    <a:pt x="226" y="322"/>
                  </a:lnTo>
                  <a:lnTo>
                    <a:pt x="214" y="338"/>
                  </a:lnTo>
                  <a:lnTo>
                    <a:pt x="197" y="352"/>
                  </a:lnTo>
                  <a:lnTo>
                    <a:pt x="175" y="363"/>
                  </a:lnTo>
                  <a:lnTo>
                    <a:pt x="151" y="370"/>
                  </a:lnTo>
                  <a:lnTo>
                    <a:pt x="151" y="395"/>
                  </a:lnTo>
                  <a:lnTo>
                    <a:pt x="150" y="401"/>
                  </a:lnTo>
                  <a:lnTo>
                    <a:pt x="148" y="404"/>
                  </a:lnTo>
                  <a:lnTo>
                    <a:pt x="145" y="408"/>
                  </a:lnTo>
                  <a:lnTo>
                    <a:pt x="140" y="410"/>
                  </a:lnTo>
                  <a:lnTo>
                    <a:pt x="135" y="410"/>
                  </a:lnTo>
                  <a:lnTo>
                    <a:pt x="97" y="410"/>
                  </a:lnTo>
                  <a:lnTo>
                    <a:pt x="92" y="410"/>
                  </a:lnTo>
                  <a:lnTo>
                    <a:pt x="88" y="408"/>
                  </a:lnTo>
                  <a:lnTo>
                    <a:pt x="85" y="404"/>
                  </a:lnTo>
                  <a:lnTo>
                    <a:pt x="83" y="401"/>
                  </a:lnTo>
                  <a:lnTo>
                    <a:pt x="82" y="395"/>
                  </a:lnTo>
                  <a:lnTo>
                    <a:pt x="82" y="369"/>
                  </a:lnTo>
                  <a:lnTo>
                    <a:pt x="61" y="362"/>
                  </a:lnTo>
                  <a:lnTo>
                    <a:pt x="39" y="352"/>
                  </a:lnTo>
                  <a:lnTo>
                    <a:pt x="21" y="340"/>
                  </a:lnTo>
                  <a:lnTo>
                    <a:pt x="4" y="326"/>
                  </a:lnTo>
                  <a:lnTo>
                    <a:pt x="2" y="323"/>
                  </a:lnTo>
                  <a:lnTo>
                    <a:pt x="1" y="320"/>
                  </a:lnTo>
                  <a:lnTo>
                    <a:pt x="0" y="316"/>
                  </a:lnTo>
                  <a:lnTo>
                    <a:pt x="1" y="311"/>
                  </a:lnTo>
                  <a:lnTo>
                    <a:pt x="3" y="308"/>
                  </a:lnTo>
                  <a:lnTo>
                    <a:pt x="5" y="305"/>
                  </a:lnTo>
                  <a:lnTo>
                    <a:pt x="33" y="279"/>
                  </a:lnTo>
                  <a:lnTo>
                    <a:pt x="36" y="277"/>
                  </a:lnTo>
                  <a:lnTo>
                    <a:pt x="40" y="275"/>
                  </a:lnTo>
                  <a:lnTo>
                    <a:pt x="44" y="275"/>
                  </a:lnTo>
                  <a:lnTo>
                    <a:pt x="47" y="276"/>
                  </a:lnTo>
                  <a:lnTo>
                    <a:pt x="51" y="277"/>
                  </a:lnTo>
                  <a:lnTo>
                    <a:pt x="53" y="280"/>
                  </a:lnTo>
                  <a:lnTo>
                    <a:pt x="67" y="290"/>
                  </a:lnTo>
                  <a:lnTo>
                    <a:pt x="82" y="298"/>
                  </a:lnTo>
                  <a:lnTo>
                    <a:pt x="100" y="303"/>
                  </a:lnTo>
                  <a:lnTo>
                    <a:pt x="118" y="305"/>
                  </a:lnTo>
                  <a:lnTo>
                    <a:pt x="128" y="304"/>
                  </a:lnTo>
                  <a:lnTo>
                    <a:pt x="140" y="303"/>
                  </a:lnTo>
                  <a:lnTo>
                    <a:pt x="151" y="300"/>
                  </a:lnTo>
                  <a:lnTo>
                    <a:pt x="161" y="295"/>
                  </a:lnTo>
                  <a:lnTo>
                    <a:pt x="167" y="289"/>
                  </a:lnTo>
                  <a:lnTo>
                    <a:pt x="170" y="280"/>
                  </a:lnTo>
                  <a:lnTo>
                    <a:pt x="169" y="273"/>
                  </a:lnTo>
                  <a:lnTo>
                    <a:pt x="167" y="267"/>
                  </a:lnTo>
                  <a:lnTo>
                    <a:pt x="163" y="262"/>
                  </a:lnTo>
                  <a:lnTo>
                    <a:pt x="157" y="257"/>
                  </a:lnTo>
                  <a:lnTo>
                    <a:pt x="147" y="252"/>
                  </a:lnTo>
                  <a:lnTo>
                    <a:pt x="132" y="247"/>
                  </a:lnTo>
                  <a:lnTo>
                    <a:pt x="114" y="241"/>
                  </a:lnTo>
                  <a:lnTo>
                    <a:pt x="100" y="237"/>
                  </a:lnTo>
                  <a:lnTo>
                    <a:pt x="85" y="232"/>
                  </a:lnTo>
                  <a:lnTo>
                    <a:pt x="71" y="226"/>
                  </a:lnTo>
                  <a:lnTo>
                    <a:pt x="57" y="219"/>
                  </a:lnTo>
                  <a:lnTo>
                    <a:pt x="43" y="210"/>
                  </a:lnTo>
                  <a:lnTo>
                    <a:pt x="31" y="200"/>
                  </a:lnTo>
                  <a:lnTo>
                    <a:pt x="20" y="187"/>
                  </a:lnTo>
                  <a:lnTo>
                    <a:pt x="13" y="171"/>
                  </a:lnTo>
                  <a:lnTo>
                    <a:pt x="6" y="154"/>
                  </a:lnTo>
                  <a:lnTo>
                    <a:pt x="5" y="132"/>
                  </a:lnTo>
                  <a:lnTo>
                    <a:pt x="7" y="111"/>
                  </a:lnTo>
                  <a:lnTo>
                    <a:pt x="15" y="92"/>
                  </a:lnTo>
                  <a:lnTo>
                    <a:pt x="26" y="76"/>
                  </a:lnTo>
                  <a:lnTo>
                    <a:pt x="41" y="62"/>
                  </a:lnTo>
                  <a:lnTo>
                    <a:pt x="60" y="50"/>
                  </a:lnTo>
                  <a:lnTo>
                    <a:pt x="82" y="42"/>
                  </a:lnTo>
                  <a:lnTo>
                    <a:pt x="82" y="14"/>
                  </a:lnTo>
                  <a:lnTo>
                    <a:pt x="83" y="9"/>
                  </a:lnTo>
                  <a:lnTo>
                    <a:pt x="85" y="5"/>
                  </a:lnTo>
                  <a:lnTo>
                    <a:pt x="88" y="2"/>
                  </a:lnTo>
                  <a:lnTo>
                    <a:pt x="92" y="0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Group 22"/>
          <p:cNvGrpSpPr>
            <a:grpSpLocks noChangeAspect="1"/>
          </p:cNvGrpSpPr>
          <p:nvPr/>
        </p:nvGrpSpPr>
        <p:grpSpPr bwMode="auto">
          <a:xfrm>
            <a:off x="5789114" y="4845594"/>
            <a:ext cx="277201" cy="252000"/>
            <a:chOff x="2003" y="3175"/>
            <a:chExt cx="297" cy="27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41" name="Freeform 24"/>
            <p:cNvSpPr/>
            <p:nvPr/>
          </p:nvSpPr>
          <p:spPr bwMode="auto">
            <a:xfrm>
              <a:off x="2003" y="3267"/>
              <a:ext cx="265" cy="101"/>
            </a:xfrm>
            <a:custGeom>
              <a:avLst/>
              <a:gdLst>
                <a:gd name="T0" fmla="*/ 326 w 3176"/>
                <a:gd name="T1" fmla="*/ 57 h 1212"/>
                <a:gd name="T2" fmla="*/ 431 w 3176"/>
                <a:gd name="T3" fmla="*/ 164 h 1212"/>
                <a:gd name="T4" fmla="*/ 559 w 3176"/>
                <a:gd name="T5" fmla="*/ 263 h 1212"/>
                <a:gd name="T6" fmla="*/ 711 w 3176"/>
                <a:gd name="T7" fmla="*/ 352 h 1212"/>
                <a:gd name="T8" fmla="*/ 882 w 3176"/>
                <a:gd name="T9" fmla="*/ 428 h 1212"/>
                <a:gd name="T10" fmla="*/ 1071 w 3176"/>
                <a:gd name="T11" fmla="*/ 495 h 1212"/>
                <a:gd name="T12" fmla="*/ 1277 w 3176"/>
                <a:gd name="T13" fmla="*/ 548 h 1212"/>
                <a:gd name="T14" fmla="*/ 1498 w 3176"/>
                <a:gd name="T15" fmla="*/ 587 h 1212"/>
                <a:gd name="T16" fmla="*/ 1731 w 3176"/>
                <a:gd name="T17" fmla="*/ 611 h 1212"/>
                <a:gd name="T18" fmla="*/ 1974 w 3176"/>
                <a:gd name="T19" fmla="*/ 618 h 1212"/>
                <a:gd name="T20" fmla="*/ 2223 w 3176"/>
                <a:gd name="T21" fmla="*/ 610 h 1212"/>
                <a:gd name="T22" fmla="*/ 2460 w 3176"/>
                <a:gd name="T23" fmla="*/ 585 h 1212"/>
                <a:gd name="T24" fmla="*/ 2683 w 3176"/>
                <a:gd name="T25" fmla="*/ 544 h 1212"/>
                <a:gd name="T26" fmla="*/ 2892 w 3176"/>
                <a:gd name="T27" fmla="*/ 490 h 1212"/>
                <a:gd name="T28" fmla="*/ 3084 w 3176"/>
                <a:gd name="T29" fmla="*/ 422 h 1212"/>
                <a:gd name="T30" fmla="*/ 3175 w 3176"/>
                <a:gd name="T31" fmla="*/ 411 h 1212"/>
                <a:gd name="T32" fmla="*/ 3173 w 3176"/>
                <a:gd name="T33" fmla="*/ 494 h 1212"/>
                <a:gd name="T34" fmla="*/ 3145 w 3176"/>
                <a:gd name="T35" fmla="*/ 595 h 1212"/>
                <a:gd name="T36" fmla="*/ 3089 w 3176"/>
                <a:gd name="T37" fmla="*/ 694 h 1212"/>
                <a:gd name="T38" fmla="*/ 3008 w 3176"/>
                <a:gd name="T39" fmla="*/ 786 h 1212"/>
                <a:gd name="T40" fmla="*/ 2905 w 3176"/>
                <a:gd name="T41" fmla="*/ 872 h 1212"/>
                <a:gd name="T42" fmla="*/ 2781 w 3176"/>
                <a:gd name="T43" fmla="*/ 950 h 1212"/>
                <a:gd name="T44" fmla="*/ 2638 w 3176"/>
                <a:gd name="T45" fmla="*/ 1019 h 1212"/>
                <a:gd name="T46" fmla="*/ 2476 w 3176"/>
                <a:gd name="T47" fmla="*/ 1080 h 1212"/>
                <a:gd name="T48" fmla="*/ 2299 w 3176"/>
                <a:gd name="T49" fmla="*/ 1130 h 1212"/>
                <a:gd name="T50" fmla="*/ 2110 w 3176"/>
                <a:gd name="T51" fmla="*/ 1169 h 1212"/>
                <a:gd name="T52" fmla="*/ 1908 w 3176"/>
                <a:gd name="T53" fmla="*/ 1196 h 1212"/>
                <a:gd name="T54" fmla="*/ 1697 w 3176"/>
                <a:gd name="T55" fmla="*/ 1210 h 1212"/>
                <a:gd name="T56" fmla="*/ 1479 w 3176"/>
                <a:gd name="T57" fmla="*/ 1210 h 1212"/>
                <a:gd name="T58" fmla="*/ 1268 w 3176"/>
                <a:gd name="T59" fmla="*/ 1196 h 1212"/>
                <a:gd name="T60" fmla="*/ 1066 w 3176"/>
                <a:gd name="T61" fmla="*/ 1169 h 1212"/>
                <a:gd name="T62" fmla="*/ 877 w 3176"/>
                <a:gd name="T63" fmla="*/ 1130 h 1212"/>
                <a:gd name="T64" fmla="*/ 700 w 3176"/>
                <a:gd name="T65" fmla="*/ 1080 h 1212"/>
                <a:gd name="T66" fmla="*/ 540 w 3176"/>
                <a:gd name="T67" fmla="*/ 1019 h 1212"/>
                <a:gd name="T68" fmla="*/ 396 w 3176"/>
                <a:gd name="T69" fmla="*/ 950 h 1212"/>
                <a:gd name="T70" fmla="*/ 271 w 3176"/>
                <a:gd name="T71" fmla="*/ 872 h 1212"/>
                <a:gd name="T72" fmla="*/ 168 w 3176"/>
                <a:gd name="T73" fmla="*/ 786 h 1212"/>
                <a:gd name="T74" fmla="*/ 88 w 3176"/>
                <a:gd name="T75" fmla="*/ 694 h 1212"/>
                <a:gd name="T76" fmla="*/ 33 w 3176"/>
                <a:gd name="T77" fmla="*/ 595 h 1212"/>
                <a:gd name="T78" fmla="*/ 3 w 3176"/>
                <a:gd name="T79" fmla="*/ 494 h 1212"/>
                <a:gd name="T80" fmla="*/ 4 w 3176"/>
                <a:gd name="T81" fmla="*/ 386 h 1212"/>
                <a:gd name="T82" fmla="*/ 34 w 3176"/>
                <a:gd name="T83" fmla="*/ 281 h 1212"/>
                <a:gd name="T84" fmla="*/ 92 w 3176"/>
                <a:gd name="T85" fmla="*/ 181 h 1212"/>
                <a:gd name="T86" fmla="*/ 176 w 3176"/>
                <a:gd name="T87" fmla="*/ 87 h 1212"/>
                <a:gd name="T88" fmla="*/ 283 w 3176"/>
                <a:gd name="T8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76" h="1212">
                  <a:moveTo>
                    <a:pt x="283" y="0"/>
                  </a:moveTo>
                  <a:lnTo>
                    <a:pt x="326" y="57"/>
                  </a:lnTo>
                  <a:lnTo>
                    <a:pt x="375" y="112"/>
                  </a:lnTo>
                  <a:lnTo>
                    <a:pt x="431" y="164"/>
                  </a:lnTo>
                  <a:lnTo>
                    <a:pt x="492" y="215"/>
                  </a:lnTo>
                  <a:lnTo>
                    <a:pt x="559" y="263"/>
                  </a:lnTo>
                  <a:lnTo>
                    <a:pt x="633" y="308"/>
                  </a:lnTo>
                  <a:lnTo>
                    <a:pt x="711" y="352"/>
                  </a:lnTo>
                  <a:lnTo>
                    <a:pt x="793" y="392"/>
                  </a:lnTo>
                  <a:lnTo>
                    <a:pt x="882" y="428"/>
                  </a:lnTo>
                  <a:lnTo>
                    <a:pt x="974" y="463"/>
                  </a:lnTo>
                  <a:lnTo>
                    <a:pt x="1071" y="495"/>
                  </a:lnTo>
                  <a:lnTo>
                    <a:pt x="1172" y="523"/>
                  </a:lnTo>
                  <a:lnTo>
                    <a:pt x="1277" y="548"/>
                  </a:lnTo>
                  <a:lnTo>
                    <a:pt x="1386" y="568"/>
                  </a:lnTo>
                  <a:lnTo>
                    <a:pt x="1498" y="587"/>
                  </a:lnTo>
                  <a:lnTo>
                    <a:pt x="1612" y="600"/>
                  </a:lnTo>
                  <a:lnTo>
                    <a:pt x="1731" y="611"/>
                  </a:lnTo>
                  <a:lnTo>
                    <a:pt x="1851" y="616"/>
                  </a:lnTo>
                  <a:lnTo>
                    <a:pt x="1974" y="618"/>
                  </a:lnTo>
                  <a:lnTo>
                    <a:pt x="2100" y="616"/>
                  </a:lnTo>
                  <a:lnTo>
                    <a:pt x="2223" y="610"/>
                  </a:lnTo>
                  <a:lnTo>
                    <a:pt x="2343" y="600"/>
                  </a:lnTo>
                  <a:lnTo>
                    <a:pt x="2460" y="585"/>
                  </a:lnTo>
                  <a:lnTo>
                    <a:pt x="2574" y="566"/>
                  </a:lnTo>
                  <a:lnTo>
                    <a:pt x="2683" y="544"/>
                  </a:lnTo>
                  <a:lnTo>
                    <a:pt x="2790" y="518"/>
                  </a:lnTo>
                  <a:lnTo>
                    <a:pt x="2892" y="490"/>
                  </a:lnTo>
                  <a:lnTo>
                    <a:pt x="2990" y="458"/>
                  </a:lnTo>
                  <a:lnTo>
                    <a:pt x="3084" y="422"/>
                  </a:lnTo>
                  <a:lnTo>
                    <a:pt x="3172" y="383"/>
                  </a:lnTo>
                  <a:lnTo>
                    <a:pt x="3175" y="411"/>
                  </a:lnTo>
                  <a:lnTo>
                    <a:pt x="3176" y="440"/>
                  </a:lnTo>
                  <a:lnTo>
                    <a:pt x="3173" y="494"/>
                  </a:lnTo>
                  <a:lnTo>
                    <a:pt x="3162" y="544"/>
                  </a:lnTo>
                  <a:lnTo>
                    <a:pt x="3145" y="595"/>
                  </a:lnTo>
                  <a:lnTo>
                    <a:pt x="3120" y="645"/>
                  </a:lnTo>
                  <a:lnTo>
                    <a:pt x="3089" y="694"/>
                  </a:lnTo>
                  <a:lnTo>
                    <a:pt x="3052" y="741"/>
                  </a:lnTo>
                  <a:lnTo>
                    <a:pt x="3008" y="786"/>
                  </a:lnTo>
                  <a:lnTo>
                    <a:pt x="2959" y="830"/>
                  </a:lnTo>
                  <a:lnTo>
                    <a:pt x="2905" y="872"/>
                  </a:lnTo>
                  <a:lnTo>
                    <a:pt x="2846" y="912"/>
                  </a:lnTo>
                  <a:lnTo>
                    <a:pt x="2781" y="950"/>
                  </a:lnTo>
                  <a:lnTo>
                    <a:pt x="2711" y="986"/>
                  </a:lnTo>
                  <a:lnTo>
                    <a:pt x="2638" y="1019"/>
                  </a:lnTo>
                  <a:lnTo>
                    <a:pt x="2558" y="1051"/>
                  </a:lnTo>
                  <a:lnTo>
                    <a:pt x="2476" y="1080"/>
                  </a:lnTo>
                  <a:lnTo>
                    <a:pt x="2391" y="1106"/>
                  </a:lnTo>
                  <a:lnTo>
                    <a:pt x="2299" y="1130"/>
                  </a:lnTo>
                  <a:lnTo>
                    <a:pt x="2206" y="1152"/>
                  </a:lnTo>
                  <a:lnTo>
                    <a:pt x="2110" y="1169"/>
                  </a:lnTo>
                  <a:lnTo>
                    <a:pt x="2010" y="1184"/>
                  </a:lnTo>
                  <a:lnTo>
                    <a:pt x="1908" y="1196"/>
                  </a:lnTo>
                  <a:lnTo>
                    <a:pt x="1804" y="1205"/>
                  </a:lnTo>
                  <a:lnTo>
                    <a:pt x="1697" y="1210"/>
                  </a:lnTo>
                  <a:lnTo>
                    <a:pt x="1589" y="1212"/>
                  </a:lnTo>
                  <a:lnTo>
                    <a:pt x="1479" y="1210"/>
                  </a:lnTo>
                  <a:lnTo>
                    <a:pt x="1373" y="1205"/>
                  </a:lnTo>
                  <a:lnTo>
                    <a:pt x="1268" y="1196"/>
                  </a:lnTo>
                  <a:lnTo>
                    <a:pt x="1166" y="1184"/>
                  </a:lnTo>
                  <a:lnTo>
                    <a:pt x="1066" y="1169"/>
                  </a:lnTo>
                  <a:lnTo>
                    <a:pt x="970" y="1152"/>
                  </a:lnTo>
                  <a:lnTo>
                    <a:pt x="877" y="1130"/>
                  </a:lnTo>
                  <a:lnTo>
                    <a:pt x="787" y="1106"/>
                  </a:lnTo>
                  <a:lnTo>
                    <a:pt x="700" y="1080"/>
                  </a:lnTo>
                  <a:lnTo>
                    <a:pt x="618" y="1051"/>
                  </a:lnTo>
                  <a:lnTo>
                    <a:pt x="540" y="1019"/>
                  </a:lnTo>
                  <a:lnTo>
                    <a:pt x="465" y="986"/>
                  </a:lnTo>
                  <a:lnTo>
                    <a:pt x="396" y="950"/>
                  </a:lnTo>
                  <a:lnTo>
                    <a:pt x="331" y="912"/>
                  </a:lnTo>
                  <a:lnTo>
                    <a:pt x="271" y="872"/>
                  </a:lnTo>
                  <a:lnTo>
                    <a:pt x="217" y="830"/>
                  </a:lnTo>
                  <a:lnTo>
                    <a:pt x="168" y="786"/>
                  </a:lnTo>
                  <a:lnTo>
                    <a:pt x="125" y="741"/>
                  </a:lnTo>
                  <a:lnTo>
                    <a:pt x="88" y="694"/>
                  </a:lnTo>
                  <a:lnTo>
                    <a:pt x="56" y="645"/>
                  </a:lnTo>
                  <a:lnTo>
                    <a:pt x="33" y="595"/>
                  </a:lnTo>
                  <a:lnTo>
                    <a:pt x="14" y="544"/>
                  </a:lnTo>
                  <a:lnTo>
                    <a:pt x="3" y="494"/>
                  </a:lnTo>
                  <a:lnTo>
                    <a:pt x="0" y="440"/>
                  </a:lnTo>
                  <a:lnTo>
                    <a:pt x="4" y="386"/>
                  </a:lnTo>
                  <a:lnTo>
                    <a:pt x="15" y="333"/>
                  </a:lnTo>
                  <a:lnTo>
                    <a:pt x="34" y="281"/>
                  </a:lnTo>
                  <a:lnTo>
                    <a:pt x="60" y="231"/>
                  </a:lnTo>
                  <a:lnTo>
                    <a:pt x="92" y="181"/>
                  </a:lnTo>
                  <a:lnTo>
                    <a:pt x="130" y="134"/>
                  </a:lnTo>
                  <a:lnTo>
                    <a:pt x="176" y="87"/>
                  </a:lnTo>
                  <a:lnTo>
                    <a:pt x="226" y="43"/>
                  </a:lnTo>
                  <a:lnTo>
                    <a:pt x="2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25"/>
            <p:cNvSpPr/>
            <p:nvPr/>
          </p:nvSpPr>
          <p:spPr bwMode="auto">
            <a:xfrm>
              <a:off x="2035" y="3339"/>
              <a:ext cx="265" cy="106"/>
            </a:xfrm>
            <a:custGeom>
              <a:avLst/>
              <a:gdLst>
                <a:gd name="T0" fmla="*/ 2871 w 3177"/>
                <a:gd name="T1" fmla="*/ 37 h 1264"/>
                <a:gd name="T2" fmla="*/ 2977 w 3177"/>
                <a:gd name="T3" fmla="*/ 117 h 1264"/>
                <a:gd name="T4" fmla="*/ 3062 w 3177"/>
                <a:gd name="T5" fmla="*/ 204 h 1264"/>
                <a:gd name="T6" fmla="*/ 3124 w 3177"/>
                <a:gd name="T7" fmla="*/ 295 h 1264"/>
                <a:gd name="T8" fmla="*/ 3163 w 3177"/>
                <a:gd name="T9" fmla="*/ 392 h 1264"/>
                <a:gd name="T10" fmla="*/ 3177 w 3177"/>
                <a:gd name="T11" fmla="*/ 492 h 1264"/>
                <a:gd name="T12" fmla="*/ 3162 w 3177"/>
                <a:gd name="T13" fmla="*/ 597 h 1264"/>
                <a:gd name="T14" fmla="*/ 3120 w 3177"/>
                <a:gd name="T15" fmla="*/ 697 h 1264"/>
                <a:gd name="T16" fmla="*/ 3051 w 3177"/>
                <a:gd name="T17" fmla="*/ 792 h 1264"/>
                <a:gd name="T18" fmla="*/ 2960 w 3177"/>
                <a:gd name="T19" fmla="*/ 881 h 1264"/>
                <a:gd name="T20" fmla="*/ 2845 w 3177"/>
                <a:gd name="T21" fmla="*/ 964 h 1264"/>
                <a:gd name="T22" fmla="*/ 2711 w 3177"/>
                <a:gd name="T23" fmla="*/ 1037 h 1264"/>
                <a:gd name="T24" fmla="*/ 2559 w 3177"/>
                <a:gd name="T25" fmla="*/ 1103 h 1264"/>
                <a:gd name="T26" fmla="*/ 2390 w 3177"/>
                <a:gd name="T27" fmla="*/ 1159 h 1264"/>
                <a:gd name="T28" fmla="*/ 2206 w 3177"/>
                <a:gd name="T29" fmla="*/ 1203 h 1264"/>
                <a:gd name="T30" fmla="*/ 2011 w 3177"/>
                <a:gd name="T31" fmla="*/ 1236 h 1264"/>
                <a:gd name="T32" fmla="*/ 1804 w 3177"/>
                <a:gd name="T33" fmla="*/ 1256 h 1264"/>
                <a:gd name="T34" fmla="*/ 1588 w 3177"/>
                <a:gd name="T35" fmla="*/ 1264 h 1264"/>
                <a:gd name="T36" fmla="*/ 1373 w 3177"/>
                <a:gd name="T37" fmla="*/ 1256 h 1264"/>
                <a:gd name="T38" fmla="*/ 1166 w 3177"/>
                <a:gd name="T39" fmla="*/ 1236 h 1264"/>
                <a:gd name="T40" fmla="*/ 970 w 3177"/>
                <a:gd name="T41" fmla="*/ 1203 h 1264"/>
                <a:gd name="T42" fmla="*/ 786 w 3177"/>
                <a:gd name="T43" fmla="*/ 1159 h 1264"/>
                <a:gd name="T44" fmla="*/ 617 w 3177"/>
                <a:gd name="T45" fmla="*/ 1103 h 1264"/>
                <a:gd name="T46" fmla="*/ 465 w 3177"/>
                <a:gd name="T47" fmla="*/ 1037 h 1264"/>
                <a:gd name="T48" fmla="*/ 331 w 3177"/>
                <a:gd name="T49" fmla="*/ 964 h 1264"/>
                <a:gd name="T50" fmla="*/ 217 w 3177"/>
                <a:gd name="T51" fmla="*/ 881 h 1264"/>
                <a:gd name="T52" fmla="*/ 124 w 3177"/>
                <a:gd name="T53" fmla="*/ 792 h 1264"/>
                <a:gd name="T54" fmla="*/ 57 w 3177"/>
                <a:gd name="T55" fmla="*/ 697 h 1264"/>
                <a:gd name="T56" fmla="*/ 15 w 3177"/>
                <a:gd name="T57" fmla="*/ 597 h 1264"/>
                <a:gd name="T58" fmla="*/ 0 w 3177"/>
                <a:gd name="T59" fmla="*/ 492 h 1264"/>
                <a:gd name="T60" fmla="*/ 13 w 3177"/>
                <a:gd name="T61" fmla="*/ 396 h 1264"/>
                <a:gd name="T62" fmla="*/ 49 w 3177"/>
                <a:gd name="T63" fmla="*/ 301 h 1264"/>
                <a:gd name="T64" fmla="*/ 226 w 3177"/>
                <a:gd name="T65" fmla="*/ 370 h 1264"/>
                <a:gd name="T66" fmla="*/ 420 w 3177"/>
                <a:gd name="T67" fmla="*/ 426 h 1264"/>
                <a:gd name="T68" fmla="*/ 629 w 3177"/>
                <a:gd name="T69" fmla="*/ 469 h 1264"/>
                <a:gd name="T70" fmla="*/ 850 w 3177"/>
                <a:gd name="T71" fmla="*/ 500 h 1264"/>
                <a:gd name="T72" fmla="*/ 1082 w 3177"/>
                <a:gd name="T73" fmla="*/ 515 h 1264"/>
                <a:gd name="T74" fmla="*/ 1327 w 3177"/>
                <a:gd name="T75" fmla="*/ 515 h 1264"/>
                <a:gd name="T76" fmla="*/ 1568 w 3177"/>
                <a:gd name="T77" fmla="*/ 499 h 1264"/>
                <a:gd name="T78" fmla="*/ 1798 w 3177"/>
                <a:gd name="T79" fmla="*/ 466 h 1264"/>
                <a:gd name="T80" fmla="*/ 2013 w 3177"/>
                <a:gd name="T81" fmla="*/ 418 h 1264"/>
                <a:gd name="T82" fmla="*/ 2213 w 3177"/>
                <a:gd name="T83" fmla="*/ 358 h 1264"/>
                <a:gd name="T84" fmla="*/ 2394 w 3177"/>
                <a:gd name="T85" fmla="*/ 285 h 1264"/>
                <a:gd name="T86" fmla="*/ 2555 w 3177"/>
                <a:gd name="T87" fmla="*/ 200 h 1264"/>
                <a:gd name="T88" fmla="*/ 2695 w 3177"/>
                <a:gd name="T89" fmla="*/ 105 h 1264"/>
                <a:gd name="T90" fmla="*/ 2811 w 3177"/>
                <a:gd name="T91" fmla="*/ 0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77" h="1264">
                  <a:moveTo>
                    <a:pt x="2811" y="0"/>
                  </a:moveTo>
                  <a:lnTo>
                    <a:pt x="2871" y="37"/>
                  </a:lnTo>
                  <a:lnTo>
                    <a:pt x="2927" y="77"/>
                  </a:lnTo>
                  <a:lnTo>
                    <a:pt x="2977" y="117"/>
                  </a:lnTo>
                  <a:lnTo>
                    <a:pt x="3022" y="159"/>
                  </a:lnTo>
                  <a:lnTo>
                    <a:pt x="3062" y="204"/>
                  </a:lnTo>
                  <a:lnTo>
                    <a:pt x="3096" y="249"/>
                  </a:lnTo>
                  <a:lnTo>
                    <a:pt x="3124" y="295"/>
                  </a:lnTo>
                  <a:lnTo>
                    <a:pt x="3147" y="344"/>
                  </a:lnTo>
                  <a:lnTo>
                    <a:pt x="3163" y="392"/>
                  </a:lnTo>
                  <a:lnTo>
                    <a:pt x="3174" y="441"/>
                  </a:lnTo>
                  <a:lnTo>
                    <a:pt x="3177" y="492"/>
                  </a:lnTo>
                  <a:lnTo>
                    <a:pt x="3173" y="545"/>
                  </a:lnTo>
                  <a:lnTo>
                    <a:pt x="3162" y="597"/>
                  </a:lnTo>
                  <a:lnTo>
                    <a:pt x="3144" y="648"/>
                  </a:lnTo>
                  <a:lnTo>
                    <a:pt x="3120" y="697"/>
                  </a:lnTo>
                  <a:lnTo>
                    <a:pt x="3089" y="746"/>
                  </a:lnTo>
                  <a:lnTo>
                    <a:pt x="3051" y="792"/>
                  </a:lnTo>
                  <a:lnTo>
                    <a:pt x="3009" y="838"/>
                  </a:lnTo>
                  <a:lnTo>
                    <a:pt x="2960" y="881"/>
                  </a:lnTo>
                  <a:lnTo>
                    <a:pt x="2905" y="924"/>
                  </a:lnTo>
                  <a:lnTo>
                    <a:pt x="2845" y="964"/>
                  </a:lnTo>
                  <a:lnTo>
                    <a:pt x="2781" y="1002"/>
                  </a:lnTo>
                  <a:lnTo>
                    <a:pt x="2711" y="1037"/>
                  </a:lnTo>
                  <a:lnTo>
                    <a:pt x="2637" y="1072"/>
                  </a:lnTo>
                  <a:lnTo>
                    <a:pt x="2559" y="1103"/>
                  </a:lnTo>
                  <a:lnTo>
                    <a:pt x="2476" y="1132"/>
                  </a:lnTo>
                  <a:lnTo>
                    <a:pt x="2390" y="1159"/>
                  </a:lnTo>
                  <a:lnTo>
                    <a:pt x="2300" y="1183"/>
                  </a:lnTo>
                  <a:lnTo>
                    <a:pt x="2206" y="1203"/>
                  </a:lnTo>
                  <a:lnTo>
                    <a:pt x="2110" y="1222"/>
                  </a:lnTo>
                  <a:lnTo>
                    <a:pt x="2011" y="1236"/>
                  </a:lnTo>
                  <a:lnTo>
                    <a:pt x="1908" y="1248"/>
                  </a:lnTo>
                  <a:lnTo>
                    <a:pt x="1804" y="1256"/>
                  </a:lnTo>
                  <a:lnTo>
                    <a:pt x="1697" y="1262"/>
                  </a:lnTo>
                  <a:lnTo>
                    <a:pt x="1588" y="1264"/>
                  </a:lnTo>
                  <a:lnTo>
                    <a:pt x="1480" y="1262"/>
                  </a:lnTo>
                  <a:lnTo>
                    <a:pt x="1373" y="1256"/>
                  </a:lnTo>
                  <a:lnTo>
                    <a:pt x="1269" y="1248"/>
                  </a:lnTo>
                  <a:lnTo>
                    <a:pt x="1166" y="1236"/>
                  </a:lnTo>
                  <a:lnTo>
                    <a:pt x="1066" y="1222"/>
                  </a:lnTo>
                  <a:lnTo>
                    <a:pt x="970" y="1203"/>
                  </a:lnTo>
                  <a:lnTo>
                    <a:pt x="876" y="1183"/>
                  </a:lnTo>
                  <a:lnTo>
                    <a:pt x="786" y="1159"/>
                  </a:lnTo>
                  <a:lnTo>
                    <a:pt x="700" y="1132"/>
                  </a:lnTo>
                  <a:lnTo>
                    <a:pt x="617" y="1103"/>
                  </a:lnTo>
                  <a:lnTo>
                    <a:pt x="539" y="1072"/>
                  </a:lnTo>
                  <a:lnTo>
                    <a:pt x="465" y="1037"/>
                  </a:lnTo>
                  <a:lnTo>
                    <a:pt x="395" y="1002"/>
                  </a:lnTo>
                  <a:lnTo>
                    <a:pt x="331" y="964"/>
                  </a:lnTo>
                  <a:lnTo>
                    <a:pt x="272" y="924"/>
                  </a:lnTo>
                  <a:lnTo>
                    <a:pt x="217" y="881"/>
                  </a:lnTo>
                  <a:lnTo>
                    <a:pt x="168" y="838"/>
                  </a:lnTo>
                  <a:lnTo>
                    <a:pt x="124" y="792"/>
                  </a:lnTo>
                  <a:lnTo>
                    <a:pt x="88" y="746"/>
                  </a:lnTo>
                  <a:lnTo>
                    <a:pt x="57" y="697"/>
                  </a:lnTo>
                  <a:lnTo>
                    <a:pt x="32" y="648"/>
                  </a:lnTo>
                  <a:lnTo>
                    <a:pt x="15" y="597"/>
                  </a:lnTo>
                  <a:lnTo>
                    <a:pt x="4" y="545"/>
                  </a:lnTo>
                  <a:lnTo>
                    <a:pt x="0" y="492"/>
                  </a:lnTo>
                  <a:lnTo>
                    <a:pt x="3" y="443"/>
                  </a:lnTo>
                  <a:lnTo>
                    <a:pt x="13" y="396"/>
                  </a:lnTo>
                  <a:lnTo>
                    <a:pt x="28" y="348"/>
                  </a:lnTo>
                  <a:lnTo>
                    <a:pt x="49" y="301"/>
                  </a:lnTo>
                  <a:lnTo>
                    <a:pt x="135" y="337"/>
                  </a:lnTo>
                  <a:lnTo>
                    <a:pt x="226" y="370"/>
                  </a:lnTo>
                  <a:lnTo>
                    <a:pt x="322" y="400"/>
                  </a:lnTo>
                  <a:lnTo>
                    <a:pt x="420" y="426"/>
                  </a:lnTo>
                  <a:lnTo>
                    <a:pt x="523" y="450"/>
                  </a:lnTo>
                  <a:lnTo>
                    <a:pt x="629" y="469"/>
                  </a:lnTo>
                  <a:lnTo>
                    <a:pt x="739" y="487"/>
                  </a:lnTo>
                  <a:lnTo>
                    <a:pt x="850" y="500"/>
                  </a:lnTo>
                  <a:lnTo>
                    <a:pt x="965" y="509"/>
                  </a:lnTo>
                  <a:lnTo>
                    <a:pt x="1082" y="515"/>
                  </a:lnTo>
                  <a:lnTo>
                    <a:pt x="1203" y="517"/>
                  </a:lnTo>
                  <a:lnTo>
                    <a:pt x="1327" y="515"/>
                  </a:lnTo>
                  <a:lnTo>
                    <a:pt x="1449" y="508"/>
                  </a:lnTo>
                  <a:lnTo>
                    <a:pt x="1568" y="499"/>
                  </a:lnTo>
                  <a:lnTo>
                    <a:pt x="1685" y="484"/>
                  </a:lnTo>
                  <a:lnTo>
                    <a:pt x="1798" y="466"/>
                  </a:lnTo>
                  <a:lnTo>
                    <a:pt x="1907" y="444"/>
                  </a:lnTo>
                  <a:lnTo>
                    <a:pt x="2013" y="418"/>
                  </a:lnTo>
                  <a:lnTo>
                    <a:pt x="2114" y="390"/>
                  </a:lnTo>
                  <a:lnTo>
                    <a:pt x="2213" y="358"/>
                  </a:lnTo>
                  <a:lnTo>
                    <a:pt x="2305" y="323"/>
                  </a:lnTo>
                  <a:lnTo>
                    <a:pt x="2394" y="285"/>
                  </a:lnTo>
                  <a:lnTo>
                    <a:pt x="2477" y="244"/>
                  </a:lnTo>
                  <a:lnTo>
                    <a:pt x="2555" y="200"/>
                  </a:lnTo>
                  <a:lnTo>
                    <a:pt x="2628" y="154"/>
                  </a:lnTo>
                  <a:lnTo>
                    <a:pt x="2695" y="105"/>
                  </a:lnTo>
                  <a:lnTo>
                    <a:pt x="2757" y="53"/>
                  </a:lnTo>
                  <a:lnTo>
                    <a:pt x="28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2035" y="3175"/>
              <a:ext cx="265" cy="128"/>
            </a:xfrm>
            <a:custGeom>
              <a:avLst/>
              <a:gdLst>
                <a:gd name="T0" fmla="*/ 1484 w 3177"/>
                <a:gd name="T1" fmla="*/ 321 h 1543"/>
                <a:gd name="T2" fmla="*/ 1476 w 3177"/>
                <a:gd name="T3" fmla="*/ 408 h 1543"/>
                <a:gd name="T4" fmla="*/ 1353 w 3177"/>
                <a:gd name="T5" fmla="*/ 428 h 1543"/>
                <a:gd name="T6" fmla="*/ 1161 w 3177"/>
                <a:gd name="T7" fmla="*/ 508 h 1543"/>
                <a:gd name="T8" fmla="*/ 1115 w 3177"/>
                <a:gd name="T9" fmla="*/ 622 h 1543"/>
                <a:gd name="T10" fmla="*/ 1206 w 3177"/>
                <a:gd name="T11" fmla="*/ 714 h 1543"/>
                <a:gd name="T12" fmla="*/ 1405 w 3177"/>
                <a:gd name="T13" fmla="*/ 776 h 1543"/>
                <a:gd name="T14" fmla="*/ 1640 w 3177"/>
                <a:gd name="T15" fmla="*/ 821 h 1543"/>
                <a:gd name="T16" fmla="*/ 1739 w 3177"/>
                <a:gd name="T17" fmla="*/ 875 h 1543"/>
                <a:gd name="T18" fmla="*/ 1695 w 3177"/>
                <a:gd name="T19" fmla="*/ 933 h 1543"/>
                <a:gd name="T20" fmla="*/ 1530 w 3177"/>
                <a:gd name="T21" fmla="*/ 954 h 1543"/>
                <a:gd name="T22" fmla="*/ 1355 w 3177"/>
                <a:gd name="T23" fmla="*/ 940 h 1543"/>
                <a:gd name="T24" fmla="*/ 1219 w 3177"/>
                <a:gd name="T25" fmla="*/ 918 h 1543"/>
                <a:gd name="T26" fmla="*/ 1170 w 3177"/>
                <a:gd name="T27" fmla="*/ 913 h 1543"/>
                <a:gd name="T28" fmla="*/ 1108 w 3177"/>
                <a:gd name="T29" fmla="*/ 1032 h 1543"/>
                <a:gd name="T30" fmla="*/ 1183 w 3177"/>
                <a:gd name="T31" fmla="*/ 1048 h 1543"/>
                <a:gd name="T32" fmla="*/ 1340 w 3177"/>
                <a:gd name="T33" fmla="*/ 1066 h 1543"/>
                <a:gd name="T34" fmla="*/ 1441 w 3177"/>
                <a:gd name="T35" fmla="*/ 1075 h 1543"/>
                <a:gd name="T36" fmla="*/ 1472 w 3177"/>
                <a:gd name="T37" fmla="*/ 1165 h 1543"/>
                <a:gd name="T38" fmla="*/ 1660 w 3177"/>
                <a:gd name="T39" fmla="*/ 1179 h 1543"/>
                <a:gd name="T40" fmla="*/ 1688 w 3177"/>
                <a:gd name="T41" fmla="*/ 1077 h 1543"/>
                <a:gd name="T42" fmla="*/ 1699 w 3177"/>
                <a:gd name="T43" fmla="*/ 1070 h 1543"/>
                <a:gd name="T44" fmla="*/ 1878 w 3177"/>
                <a:gd name="T45" fmla="*/ 1038 h 1543"/>
                <a:gd name="T46" fmla="*/ 2051 w 3177"/>
                <a:gd name="T47" fmla="*/ 945 h 1543"/>
                <a:gd name="T48" fmla="*/ 2070 w 3177"/>
                <a:gd name="T49" fmla="*/ 824 h 1543"/>
                <a:gd name="T50" fmla="*/ 1938 w 3177"/>
                <a:gd name="T51" fmla="*/ 728 h 1543"/>
                <a:gd name="T52" fmla="*/ 1660 w 3177"/>
                <a:gd name="T53" fmla="*/ 663 h 1543"/>
                <a:gd name="T54" fmla="*/ 1488 w 3177"/>
                <a:gd name="T55" fmla="*/ 619 h 1543"/>
                <a:gd name="T56" fmla="*/ 1450 w 3177"/>
                <a:gd name="T57" fmla="*/ 572 h 1543"/>
                <a:gd name="T58" fmla="*/ 1509 w 3177"/>
                <a:gd name="T59" fmla="*/ 533 h 1543"/>
                <a:gd name="T60" fmla="*/ 1680 w 3177"/>
                <a:gd name="T61" fmla="*/ 521 h 1543"/>
                <a:gd name="T62" fmla="*/ 1857 w 3177"/>
                <a:gd name="T63" fmla="*/ 539 h 1543"/>
                <a:gd name="T64" fmla="*/ 1929 w 3177"/>
                <a:gd name="T65" fmla="*/ 552 h 1543"/>
                <a:gd name="T66" fmla="*/ 2013 w 3177"/>
                <a:gd name="T67" fmla="*/ 445 h 1543"/>
                <a:gd name="T68" fmla="*/ 2011 w 3177"/>
                <a:gd name="T69" fmla="*/ 436 h 1543"/>
                <a:gd name="T70" fmla="*/ 1954 w 3177"/>
                <a:gd name="T71" fmla="*/ 426 h 1543"/>
                <a:gd name="T72" fmla="*/ 1806 w 3177"/>
                <a:gd name="T73" fmla="*/ 410 h 1543"/>
                <a:gd name="T74" fmla="*/ 1727 w 3177"/>
                <a:gd name="T75" fmla="*/ 403 h 1543"/>
                <a:gd name="T76" fmla="*/ 1699 w 3177"/>
                <a:gd name="T77" fmla="*/ 321 h 1543"/>
                <a:gd name="T78" fmla="*/ 1513 w 3177"/>
                <a:gd name="T79" fmla="*/ 308 h 1543"/>
                <a:gd name="T80" fmla="*/ 2011 w 3177"/>
                <a:gd name="T81" fmla="*/ 28 h 1543"/>
                <a:gd name="T82" fmla="*/ 2476 w 3177"/>
                <a:gd name="T83" fmla="*/ 132 h 1543"/>
                <a:gd name="T84" fmla="*/ 2845 w 3177"/>
                <a:gd name="T85" fmla="*/ 300 h 1543"/>
                <a:gd name="T86" fmla="*/ 3089 w 3177"/>
                <a:gd name="T87" fmla="*/ 518 h 1543"/>
                <a:gd name="T88" fmla="*/ 3177 w 3177"/>
                <a:gd name="T89" fmla="*/ 772 h 1543"/>
                <a:gd name="T90" fmla="*/ 3089 w 3177"/>
                <a:gd name="T91" fmla="*/ 1025 h 1543"/>
                <a:gd name="T92" fmla="*/ 2845 w 3177"/>
                <a:gd name="T93" fmla="*/ 1243 h 1543"/>
                <a:gd name="T94" fmla="*/ 2476 w 3177"/>
                <a:gd name="T95" fmla="*/ 1411 h 1543"/>
                <a:gd name="T96" fmla="*/ 2011 w 3177"/>
                <a:gd name="T97" fmla="*/ 1515 h 1543"/>
                <a:gd name="T98" fmla="*/ 1480 w 3177"/>
                <a:gd name="T99" fmla="*/ 1541 h 1543"/>
                <a:gd name="T100" fmla="*/ 970 w 3177"/>
                <a:gd name="T101" fmla="*/ 1483 h 1543"/>
                <a:gd name="T102" fmla="*/ 539 w 3177"/>
                <a:gd name="T103" fmla="*/ 1352 h 1543"/>
                <a:gd name="T104" fmla="*/ 217 w 3177"/>
                <a:gd name="T105" fmla="*/ 1161 h 1543"/>
                <a:gd name="T106" fmla="*/ 32 w 3177"/>
                <a:gd name="T107" fmla="*/ 928 h 1543"/>
                <a:gd name="T108" fmla="*/ 15 w 3177"/>
                <a:gd name="T109" fmla="*/ 668 h 1543"/>
                <a:gd name="T110" fmla="*/ 168 w 3177"/>
                <a:gd name="T111" fmla="*/ 426 h 1543"/>
                <a:gd name="T112" fmla="*/ 465 w 3177"/>
                <a:gd name="T113" fmla="*/ 226 h 1543"/>
                <a:gd name="T114" fmla="*/ 876 w 3177"/>
                <a:gd name="T115" fmla="*/ 82 h 1543"/>
                <a:gd name="T116" fmla="*/ 1373 w 3177"/>
                <a:gd name="T117" fmla="*/ 7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77" h="1543">
                  <a:moveTo>
                    <a:pt x="1513" y="308"/>
                  </a:moveTo>
                  <a:lnTo>
                    <a:pt x="1501" y="309"/>
                  </a:lnTo>
                  <a:lnTo>
                    <a:pt x="1492" y="311"/>
                  </a:lnTo>
                  <a:lnTo>
                    <a:pt x="1487" y="315"/>
                  </a:lnTo>
                  <a:lnTo>
                    <a:pt x="1484" y="321"/>
                  </a:lnTo>
                  <a:lnTo>
                    <a:pt x="1484" y="401"/>
                  </a:lnTo>
                  <a:lnTo>
                    <a:pt x="1483" y="403"/>
                  </a:lnTo>
                  <a:lnTo>
                    <a:pt x="1481" y="406"/>
                  </a:lnTo>
                  <a:lnTo>
                    <a:pt x="1478" y="407"/>
                  </a:lnTo>
                  <a:lnTo>
                    <a:pt x="1476" y="408"/>
                  </a:lnTo>
                  <a:lnTo>
                    <a:pt x="1472" y="410"/>
                  </a:lnTo>
                  <a:lnTo>
                    <a:pt x="1469" y="411"/>
                  </a:lnTo>
                  <a:lnTo>
                    <a:pt x="1467" y="411"/>
                  </a:lnTo>
                  <a:lnTo>
                    <a:pt x="1407" y="418"/>
                  </a:lnTo>
                  <a:lnTo>
                    <a:pt x="1353" y="428"/>
                  </a:lnTo>
                  <a:lnTo>
                    <a:pt x="1304" y="441"/>
                  </a:lnTo>
                  <a:lnTo>
                    <a:pt x="1261" y="455"/>
                  </a:lnTo>
                  <a:lnTo>
                    <a:pt x="1222" y="470"/>
                  </a:lnTo>
                  <a:lnTo>
                    <a:pt x="1190" y="489"/>
                  </a:lnTo>
                  <a:lnTo>
                    <a:pt x="1161" y="508"/>
                  </a:lnTo>
                  <a:lnTo>
                    <a:pt x="1140" y="529"/>
                  </a:lnTo>
                  <a:lnTo>
                    <a:pt x="1125" y="550"/>
                  </a:lnTo>
                  <a:lnTo>
                    <a:pt x="1115" y="574"/>
                  </a:lnTo>
                  <a:lnTo>
                    <a:pt x="1112" y="599"/>
                  </a:lnTo>
                  <a:lnTo>
                    <a:pt x="1115" y="622"/>
                  </a:lnTo>
                  <a:lnTo>
                    <a:pt x="1124" y="644"/>
                  </a:lnTo>
                  <a:lnTo>
                    <a:pt x="1137" y="663"/>
                  </a:lnTo>
                  <a:lnTo>
                    <a:pt x="1155" y="682"/>
                  </a:lnTo>
                  <a:lnTo>
                    <a:pt x="1179" y="698"/>
                  </a:lnTo>
                  <a:lnTo>
                    <a:pt x="1206" y="714"/>
                  </a:lnTo>
                  <a:lnTo>
                    <a:pt x="1238" y="728"/>
                  </a:lnTo>
                  <a:lnTo>
                    <a:pt x="1274" y="741"/>
                  </a:lnTo>
                  <a:lnTo>
                    <a:pt x="1314" y="753"/>
                  </a:lnTo>
                  <a:lnTo>
                    <a:pt x="1358" y="765"/>
                  </a:lnTo>
                  <a:lnTo>
                    <a:pt x="1405" y="776"/>
                  </a:lnTo>
                  <a:lnTo>
                    <a:pt x="1455" y="786"/>
                  </a:lnTo>
                  <a:lnTo>
                    <a:pt x="1508" y="794"/>
                  </a:lnTo>
                  <a:lnTo>
                    <a:pt x="1559" y="803"/>
                  </a:lnTo>
                  <a:lnTo>
                    <a:pt x="1604" y="813"/>
                  </a:lnTo>
                  <a:lnTo>
                    <a:pt x="1640" y="821"/>
                  </a:lnTo>
                  <a:lnTo>
                    <a:pt x="1672" y="831"/>
                  </a:lnTo>
                  <a:lnTo>
                    <a:pt x="1698" y="841"/>
                  </a:lnTo>
                  <a:lnTo>
                    <a:pt x="1717" y="851"/>
                  </a:lnTo>
                  <a:lnTo>
                    <a:pt x="1730" y="863"/>
                  </a:lnTo>
                  <a:lnTo>
                    <a:pt x="1739" y="875"/>
                  </a:lnTo>
                  <a:lnTo>
                    <a:pt x="1741" y="888"/>
                  </a:lnTo>
                  <a:lnTo>
                    <a:pt x="1738" y="901"/>
                  </a:lnTo>
                  <a:lnTo>
                    <a:pt x="1729" y="914"/>
                  </a:lnTo>
                  <a:lnTo>
                    <a:pt x="1714" y="923"/>
                  </a:lnTo>
                  <a:lnTo>
                    <a:pt x="1695" y="933"/>
                  </a:lnTo>
                  <a:lnTo>
                    <a:pt x="1670" y="941"/>
                  </a:lnTo>
                  <a:lnTo>
                    <a:pt x="1640" y="946"/>
                  </a:lnTo>
                  <a:lnTo>
                    <a:pt x="1607" y="950"/>
                  </a:lnTo>
                  <a:lnTo>
                    <a:pt x="1570" y="953"/>
                  </a:lnTo>
                  <a:lnTo>
                    <a:pt x="1530" y="954"/>
                  </a:lnTo>
                  <a:lnTo>
                    <a:pt x="1496" y="953"/>
                  </a:lnTo>
                  <a:lnTo>
                    <a:pt x="1462" y="952"/>
                  </a:lnTo>
                  <a:lnTo>
                    <a:pt x="1426" y="948"/>
                  </a:lnTo>
                  <a:lnTo>
                    <a:pt x="1390" y="944"/>
                  </a:lnTo>
                  <a:lnTo>
                    <a:pt x="1355" y="940"/>
                  </a:lnTo>
                  <a:lnTo>
                    <a:pt x="1323" y="935"/>
                  </a:lnTo>
                  <a:lnTo>
                    <a:pt x="1291" y="931"/>
                  </a:lnTo>
                  <a:lnTo>
                    <a:pt x="1263" y="926"/>
                  </a:lnTo>
                  <a:lnTo>
                    <a:pt x="1239" y="921"/>
                  </a:lnTo>
                  <a:lnTo>
                    <a:pt x="1219" y="918"/>
                  </a:lnTo>
                  <a:lnTo>
                    <a:pt x="1204" y="915"/>
                  </a:lnTo>
                  <a:lnTo>
                    <a:pt x="1194" y="913"/>
                  </a:lnTo>
                  <a:lnTo>
                    <a:pt x="1191" y="913"/>
                  </a:lnTo>
                  <a:lnTo>
                    <a:pt x="1180" y="911"/>
                  </a:lnTo>
                  <a:lnTo>
                    <a:pt x="1170" y="913"/>
                  </a:lnTo>
                  <a:lnTo>
                    <a:pt x="1163" y="916"/>
                  </a:lnTo>
                  <a:lnTo>
                    <a:pt x="1158" y="920"/>
                  </a:lnTo>
                  <a:lnTo>
                    <a:pt x="1107" y="1021"/>
                  </a:lnTo>
                  <a:lnTo>
                    <a:pt x="1106" y="1027"/>
                  </a:lnTo>
                  <a:lnTo>
                    <a:pt x="1108" y="1032"/>
                  </a:lnTo>
                  <a:lnTo>
                    <a:pt x="1114" y="1035"/>
                  </a:lnTo>
                  <a:lnTo>
                    <a:pt x="1121" y="1037"/>
                  </a:lnTo>
                  <a:lnTo>
                    <a:pt x="1129" y="1038"/>
                  </a:lnTo>
                  <a:lnTo>
                    <a:pt x="1154" y="1044"/>
                  </a:lnTo>
                  <a:lnTo>
                    <a:pt x="1183" y="1048"/>
                  </a:lnTo>
                  <a:lnTo>
                    <a:pt x="1213" y="1052"/>
                  </a:lnTo>
                  <a:lnTo>
                    <a:pt x="1246" y="1056"/>
                  </a:lnTo>
                  <a:lnTo>
                    <a:pt x="1278" y="1060"/>
                  </a:lnTo>
                  <a:lnTo>
                    <a:pt x="1310" y="1063"/>
                  </a:lnTo>
                  <a:lnTo>
                    <a:pt x="1340" y="1066"/>
                  </a:lnTo>
                  <a:lnTo>
                    <a:pt x="1368" y="1069"/>
                  </a:lnTo>
                  <a:lnTo>
                    <a:pt x="1394" y="1071"/>
                  </a:lnTo>
                  <a:lnTo>
                    <a:pt x="1415" y="1073"/>
                  </a:lnTo>
                  <a:lnTo>
                    <a:pt x="1431" y="1074"/>
                  </a:lnTo>
                  <a:lnTo>
                    <a:pt x="1441" y="1075"/>
                  </a:lnTo>
                  <a:lnTo>
                    <a:pt x="1445" y="1075"/>
                  </a:lnTo>
                  <a:lnTo>
                    <a:pt x="1459" y="1078"/>
                  </a:lnTo>
                  <a:lnTo>
                    <a:pt x="1469" y="1084"/>
                  </a:lnTo>
                  <a:lnTo>
                    <a:pt x="1472" y="1091"/>
                  </a:lnTo>
                  <a:lnTo>
                    <a:pt x="1472" y="1165"/>
                  </a:lnTo>
                  <a:lnTo>
                    <a:pt x="1475" y="1171"/>
                  </a:lnTo>
                  <a:lnTo>
                    <a:pt x="1481" y="1175"/>
                  </a:lnTo>
                  <a:lnTo>
                    <a:pt x="1490" y="1178"/>
                  </a:lnTo>
                  <a:lnTo>
                    <a:pt x="1501" y="1179"/>
                  </a:lnTo>
                  <a:lnTo>
                    <a:pt x="1660" y="1179"/>
                  </a:lnTo>
                  <a:lnTo>
                    <a:pt x="1671" y="1178"/>
                  </a:lnTo>
                  <a:lnTo>
                    <a:pt x="1680" y="1175"/>
                  </a:lnTo>
                  <a:lnTo>
                    <a:pt x="1686" y="1171"/>
                  </a:lnTo>
                  <a:lnTo>
                    <a:pt x="1688" y="1165"/>
                  </a:lnTo>
                  <a:lnTo>
                    <a:pt x="1688" y="1077"/>
                  </a:lnTo>
                  <a:lnTo>
                    <a:pt x="1689" y="1074"/>
                  </a:lnTo>
                  <a:lnTo>
                    <a:pt x="1690" y="1073"/>
                  </a:lnTo>
                  <a:lnTo>
                    <a:pt x="1692" y="1071"/>
                  </a:lnTo>
                  <a:lnTo>
                    <a:pt x="1696" y="1070"/>
                  </a:lnTo>
                  <a:lnTo>
                    <a:pt x="1699" y="1070"/>
                  </a:lnTo>
                  <a:lnTo>
                    <a:pt x="1701" y="1069"/>
                  </a:lnTo>
                  <a:lnTo>
                    <a:pt x="1704" y="1069"/>
                  </a:lnTo>
                  <a:lnTo>
                    <a:pt x="1767" y="1061"/>
                  </a:lnTo>
                  <a:lnTo>
                    <a:pt x="1826" y="1051"/>
                  </a:lnTo>
                  <a:lnTo>
                    <a:pt x="1878" y="1038"/>
                  </a:lnTo>
                  <a:lnTo>
                    <a:pt x="1924" y="1023"/>
                  </a:lnTo>
                  <a:lnTo>
                    <a:pt x="1965" y="1006"/>
                  </a:lnTo>
                  <a:lnTo>
                    <a:pt x="2000" y="987"/>
                  </a:lnTo>
                  <a:lnTo>
                    <a:pt x="2028" y="967"/>
                  </a:lnTo>
                  <a:lnTo>
                    <a:pt x="2051" y="945"/>
                  </a:lnTo>
                  <a:lnTo>
                    <a:pt x="2067" y="922"/>
                  </a:lnTo>
                  <a:lnTo>
                    <a:pt x="2077" y="897"/>
                  </a:lnTo>
                  <a:lnTo>
                    <a:pt x="2080" y="872"/>
                  </a:lnTo>
                  <a:lnTo>
                    <a:pt x="2077" y="847"/>
                  </a:lnTo>
                  <a:lnTo>
                    <a:pt x="2070" y="824"/>
                  </a:lnTo>
                  <a:lnTo>
                    <a:pt x="2055" y="802"/>
                  </a:lnTo>
                  <a:lnTo>
                    <a:pt x="2036" y="781"/>
                  </a:lnTo>
                  <a:lnTo>
                    <a:pt x="2010" y="762"/>
                  </a:lnTo>
                  <a:lnTo>
                    <a:pt x="1977" y="744"/>
                  </a:lnTo>
                  <a:lnTo>
                    <a:pt x="1938" y="728"/>
                  </a:lnTo>
                  <a:lnTo>
                    <a:pt x="1893" y="713"/>
                  </a:lnTo>
                  <a:lnTo>
                    <a:pt x="1840" y="699"/>
                  </a:lnTo>
                  <a:lnTo>
                    <a:pt x="1780" y="685"/>
                  </a:lnTo>
                  <a:lnTo>
                    <a:pt x="1713" y="673"/>
                  </a:lnTo>
                  <a:lnTo>
                    <a:pt x="1660" y="663"/>
                  </a:lnTo>
                  <a:lnTo>
                    <a:pt x="1613" y="653"/>
                  </a:lnTo>
                  <a:lnTo>
                    <a:pt x="1573" y="645"/>
                  </a:lnTo>
                  <a:lnTo>
                    <a:pt x="1539" y="636"/>
                  </a:lnTo>
                  <a:lnTo>
                    <a:pt x="1510" y="627"/>
                  </a:lnTo>
                  <a:lnTo>
                    <a:pt x="1488" y="619"/>
                  </a:lnTo>
                  <a:lnTo>
                    <a:pt x="1470" y="610"/>
                  </a:lnTo>
                  <a:lnTo>
                    <a:pt x="1458" y="600"/>
                  </a:lnTo>
                  <a:lnTo>
                    <a:pt x="1451" y="591"/>
                  </a:lnTo>
                  <a:lnTo>
                    <a:pt x="1449" y="581"/>
                  </a:lnTo>
                  <a:lnTo>
                    <a:pt x="1450" y="572"/>
                  </a:lnTo>
                  <a:lnTo>
                    <a:pt x="1455" y="563"/>
                  </a:lnTo>
                  <a:lnTo>
                    <a:pt x="1463" y="555"/>
                  </a:lnTo>
                  <a:lnTo>
                    <a:pt x="1474" y="547"/>
                  </a:lnTo>
                  <a:lnTo>
                    <a:pt x="1490" y="540"/>
                  </a:lnTo>
                  <a:lnTo>
                    <a:pt x="1509" y="533"/>
                  </a:lnTo>
                  <a:lnTo>
                    <a:pt x="1534" y="528"/>
                  </a:lnTo>
                  <a:lnTo>
                    <a:pt x="1563" y="524"/>
                  </a:lnTo>
                  <a:lnTo>
                    <a:pt x="1598" y="522"/>
                  </a:lnTo>
                  <a:lnTo>
                    <a:pt x="1638" y="521"/>
                  </a:lnTo>
                  <a:lnTo>
                    <a:pt x="1680" y="521"/>
                  </a:lnTo>
                  <a:lnTo>
                    <a:pt x="1721" y="523"/>
                  </a:lnTo>
                  <a:lnTo>
                    <a:pt x="1760" y="527"/>
                  </a:lnTo>
                  <a:lnTo>
                    <a:pt x="1795" y="530"/>
                  </a:lnTo>
                  <a:lnTo>
                    <a:pt x="1828" y="534"/>
                  </a:lnTo>
                  <a:lnTo>
                    <a:pt x="1857" y="539"/>
                  </a:lnTo>
                  <a:lnTo>
                    <a:pt x="1882" y="542"/>
                  </a:lnTo>
                  <a:lnTo>
                    <a:pt x="1902" y="546"/>
                  </a:lnTo>
                  <a:lnTo>
                    <a:pt x="1917" y="548"/>
                  </a:lnTo>
                  <a:lnTo>
                    <a:pt x="1925" y="550"/>
                  </a:lnTo>
                  <a:lnTo>
                    <a:pt x="1929" y="552"/>
                  </a:lnTo>
                  <a:lnTo>
                    <a:pt x="1939" y="553"/>
                  </a:lnTo>
                  <a:lnTo>
                    <a:pt x="1949" y="552"/>
                  </a:lnTo>
                  <a:lnTo>
                    <a:pt x="1957" y="548"/>
                  </a:lnTo>
                  <a:lnTo>
                    <a:pt x="1961" y="544"/>
                  </a:lnTo>
                  <a:lnTo>
                    <a:pt x="2013" y="445"/>
                  </a:lnTo>
                  <a:lnTo>
                    <a:pt x="2015" y="443"/>
                  </a:lnTo>
                  <a:lnTo>
                    <a:pt x="2015" y="440"/>
                  </a:lnTo>
                  <a:lnTo>
                    <a:pt x="2014" y="439"/>
                  </a:lnTo>
                  <a:lnTo>
                    <a:pt x="2013" y="437"/>
                  </a:lnTo>
                  <a:lnTo>
                    <a:pt x="2011" y="436"/>
                  </a:lnTo>
                  <a:lnTo>
                    <a:pt x="2008" y="434"/>
                  </a:lnTo>
                  <a:lnTo>
                    <a:pt x="2006" y="433"/>
                  </a:lnTo>
                  <a:lnTo>
                    <a:pt x="2003" y="433"/>
                  </a:lnTo>
                  <a:lnTo>
                    <a:pt x="1981" y="429"/>
                  </a:lnTo>
                  <a:lnTo>
                    <a:pt x="1954" y="426"/>
                  </a:lnTo>
                  <a:lnTo>
                    <a:pt x="1924" y="421"/>
                  </a:lnTo>
                  <a:lnTo>
                    <a:pt x="1894" y="418"/>
                  </a:lnTo>
                  <a:lnTo>
                    <a:pt x="1864" y="415"/>
                  </a:lnTo>
                  <a:lnTo>
                    <a:pt x="1834" y="413"/>
                  </a:lnTo>
                  <a:lnTo>
                    <a:pt x="1806" y="410"/>
                  </a:lnTo>
                  <a:lnTo>
                    <a:pt x="1780" y="407"/>
                  </a:lnTo>
                  <a:lnTo>
                    <a:pt x="1759" y="406"/>
                  </a:lnTo>
                  <a:lnTo>
                    <a:pt x="1742" y="404"/>
                  </a:lnTo>
                  <a:lnTo>
                    <a:pt x="1731" y="403"/>
                  </a:lnTo>
                  <a:lnTo>
                    <a:pt x="1727" y="403"/>
                  </a:lnTo>
                  <a:lnTo>
                    <a:pt x="1716" y="401"/>
                  </a:lnTo>
                  <a:lnTo>
                    <a:pt x="1708" y="398"/>
                  </a:lnTo>
                  <a:lnTo>
                    <a:pt x="1702" y="393"/>
                  </a:lnTo>
                  <a:lnTo>
                    <a:pt x="1699" y="388"/>
                  </a:lnTo>
                  <a:lnTo>
                    <a:pt x="1699" y="321"/>
                  </a:lnTo>
                  <a:lnTo>
                    <a:pt x="1697" y="315"/>
                  </a:lnTo>
                  <a:lnTo>
                    <a:pt x="1691" y="311"/>
                  </a:lnTo>
                  <a:lnTo>
                    <a:pt x="1683" y="309"/>
                  </a:lnTo>
                  <a:lnTo>
                    <a:pt x="1671" y="308"/>
                  </a:lnTo>
                  <a:lnTo>
                    <a:pt x="1513" y="308"/>
                  </a:lnTo>
                  <a:close/>
                  <a:moveTo>
                    <a:pt x="1588" y="0"/>
                  </a:moveTo>
                  <a:lnTo>
                    <a:pt x="1697" y="2"/>
                  </a:lnTo>
                  <a:lnTo>
                    <a:pt x="1804" y="7"/>
                  </a:lnTo>
                  <a:lnTo>
                    <a:pt x="1908" y="16"/>
                  </a:lnTo>
                  <a:lnTo>
                    <a:pt x="2011" y="28"/>
                  </a:lnTo>
                  <a:lnTo>
                    <a:pt x="2110" y="43"/>
                  </a:lnTo>
                  <a:lnTo>
                    <a:pt x="2206" y="60"/>
                  </a:lnTo>
                  <a:lnTo>
                    <a:pt x="2300" y="82"/>
                  </a:lnTo>
                  <a:lnTo>
                    <a:pt x="2390" y="106"/>
                  </a:lnTo>
                  <a:lnTo>
                    <a:pt x="2476" y="132"/>
                  </a:lnTo>
                  <a:lnTo>
                    <a:pt x="2559" y="161"/>
                  </a:lnTo>
                  <a:lnTo>
                    <a:pt x="2637" y="193"/>
                  </a:lnTo>
                  <a:lnTo>
                    <a:pt x="2711" y="226"/>
                  </a:lnTo>
                  <a:lnTo>
                    <a:pt x="2781" y="262"/>
                  </a:lnTo>
                  <a:lnTo>
                    <a:pt x="2845" y="300"/>
                  </a:lnTo>
                  <a:lnTo>
                    <a:pt x="2905" y="340"/>
                  </a:lnTo>
                  <a:lnTo>
                    <a:pt x="2960" y="382"/>
                  </a:lnTo>
                  <a:lnTo>
                    <a:pt x="3009" y="426"/>
                  </a:lnTo>
                  <a:lnTo>
                    <a:pt x="3051" y="471"/>
                  </a:lnTo>
                  <a:lnTo>
                    <a:pt x="3089" y="518"/>
                  </a:lnTo>
                  <a:lnTo>
                    <a:pt x="3120" y="567"/>
                  </a:lnTo>
                  <a:lnTo>
                    <a:pt x="3144" y="617"/>
                  </a:lnTo>
                  <a:lnTo>
                    <a:pt x="3162" y="668"/>
                  </a:lnTo>
                  <a:lnTo>
                    <a:pt x="3173" y="718"/>
                  </a:lnTo>
                  <a:lnTo>
                    <a:pt x="3177" y="772"/>
                  </a:lnTo>
                  <a:lnTo>
                    <a:pt x="3173" y="825"/>
                  </a:lnTo>
                  <a:lnTo>
                    <a:pt x="3162" y="877"/>
                  </a:lnTo>
                  <a:lnTo>
                    <a:pt x="3144" y="928"/>
                  </a:lnTo>
                  <a:lnTo>
                    <a:pt x="3120" y="976"/>
                  </a:lnTo>
                  <a:lnTo>
                    <a:pt x="3089" y="1025"/>
                  </a:lnTo>
                  <a:lnTo>
                    <a:pt x="3051" y="1072"/>
                  </a:lnTo>
                  <a:lnTo>
                    <a:pt x="3009" y="1117"/>
                  </a:lnTo>
                  <a:lnTo>
                    <a:pt x="2960" y="1161"/>
                  </a:lnTo>
                  <a:lnTo>
                    <a:pt x="2905" y="1203"/>
                  </a:lnTo>
                  <a:lnTo>
                    <a:pt x="2845" y="1243"/>
                  </a:lnTo>
                  <a:lnTo>
                    <a:pt x="2781" y="1281"/>
                  </a:lnTo>
                  <a:lnTo>
                    <a:pt x="2711" y="1317"/>
                  </a:lnTo>
                  <a:lnTo>
                    <a:pt x="2637" y="1352"/>
                  </a:lnTo>
                  <a:lnTo>
                    <a:pt x="2559" y="1383"/>
                  </a:lnTo>
                  <a:lnTo>
                    <a:pt x="2476" y="1411"/>
                  </a:lnTo>
                  <a:lnTo>
                    <a:pt x="2390" y="1438"/>
                  </a:lnTo>
                  <a:lnTo>
                    <a:pt x="2300" y="1462"/>
                  </a:lnTo>
                  <a:lnTo>
                    <a:pt x="2206" y="1483"/>
                  </a:lnTo>
                  <a:lnTo>
                    <a:pt x="2110" y="1501"/>
                  </a:lnTo>
                  <a:lnTo>
                    <a:pt x="2011" y="1515"/>
                  </a:lnTo>
                  <a:lnTo>
                    <a:pt x="1908" y="1527"/>
                  </a:lnTo>
                  <a:lnTo>
                    <a:pt x="1804" y="1536"/>
                  </a:lnTo>
                  <a:lnTo>
                    <a:pt x="1697" y="1541"/>
                  </a:lnTo>
                  <a:lnTo>
                    <a:pt x="1588" y="1543"/>
                  </a:lnTo>
                  <a:lnTo>
                    <a:pt x="1480" y="1541"/>
                  </a:lnTo>
                  <a:lnTo>
                    <a:pt x="1373" y="1536"/>
                  </a:lnTo>
                  <a:lnTo>
                    <a:pt x="1269" y="1527"/>
                  </a:lnTo>
                  <a:lnTo>
                    <a:pt x="1166" y="1515"/>
                  </a:lnTo>
                  <a:lnTo>
                    <a:pt x="1066" y="1501"/>
                  </a:lnTo>
                  <a:lnTo>
                    <a:pt x="970" y="1483"/>
                  </a:lnTo>
                  <a:lnTo>
                    <a:pt x="876" y="1462"/>
                  </a:lnTo>
                  <a:lnTo>
                    <a:pt x="786" y="1438"/>
                  </a:lnTo>
                  <a:lnTo>
                    <a:pt x="700" y="1411"/>
                  </a:lnTo>
                  <a:lnTo>
                    <a:pt x="617" y="1383"/>
                  </a:lnTo>
                  <a:lnTo>
                    <a:pt x="539" y="1352"/>
                  </a:lnTo>
                  <a:lnTo>
                    <a:pt x="465" y="1317"/>
                  </a:lnTo>
                  <a:lnTo>
                    <a:pt x="395" y="1281"/>
                  </a:lnTo>
                  <a:lnTo>
                    <a:pt x="331" y="1243"/>
                  </a:lnTo>
                  <a:lnTo>
                    <a:pt x="272" y="1203"/>
                  </a:lnTo>
                  <a:lnTo>
                    <a:pt x="217" y="1161"/>
                  </a:lnTo>
                  <a:lnTo>
                    <a:pt x="168" y="1117"/>
                  </a:lnTo>
                  <a:lnTo>
                    <a:pt x="124" y="1072"/>
                  </a:lnTo>
                  <a:lnTo>
                    <a:pt x="88" y="1025"/>
                  </a:lnTo>
                  <a:lnTo>
                    <a:pt x="57" y="976"/>
                  </a:lnTo>
                  <a:lnTo>
                    <a:pt x="32" y="928"/>
                  </a:lnTo>
                  <a:lnTo>
                    <a:pt x="15" y="877"/>
                  </a:lnTo>
                  <a:lnTo>
                    <a:pt x="4" y="825"/>
                  </a:lnTo>
                  <a:lnTo>
                    <a:pt x="0" y="772"/>
                  </a:lnTo>
                  <a:lnTo>
                    <a:pt x="4" y="718"/>
                  </a:lnTo>
                  <a:lnTo>
                    <a:pt x="15" y="668"/>
                  </a:lnTo>
                  <a:lnTo>
                    <a:pt x="32" y="617"/>
                  </a:lnTo>
                  <a:lnTo>
                    <a:pt x="57" y="567"/>
                  </a:lnTo>
                  <a:lnTo>
                    <a:pt x="88" y="518"/>
                  </a:lnTo>
                  <a:lnTo>
                    <a:pt x="124" y="471"/>
                  </a:lnTo>
                  <a:lnTo>
                    <a:pt x="168" y="426"/>
                  </a:lnTo>
                  <a:lnTo>
                    <a:pt x="217" y="382"/>
                  </a:lnTo>
                  <a:lnTo>
                    <a:pt x="272" y="340"/>
                  </a:lnTo>
                  <a:lnTo>
                    <a:pt x="331" y="300"/>
                  </a:lnTo>
                  <a:lnTo>
                    <a:pt x="395" y="262"/>
                  </a:lnTo>
                  <a:lnTo>
                    <a:pt x="465" y="226"/>
                  </a:lnTo>
                  <a:lnTo>
                    <a:pt x="539" y="193"/>
                  </a:lnTo>
                  <a:lnTo>
                    <a:pt x="617" y="161"/>
                  </a:lnTo>
                  <a:lnTo>
                    <a:pt x="700" y="132"/>
                  </a:lnTo>
                  <a:lnTo>
                    <a:pt x="786" y="106"/>
                  </a:lnTo>
                  <a:lnTo>
                    <a:pt x="876" y="82"/>
                  </a:lnTo>
                  <a:lnTo>
                    <a:pt x="970" y="60"/>
                  </a:lnTo>
                  <a:lnTo>
                    <a:pt x="1066" y="43"/>
                  </a:lnTo>
                  <a:lnTo>
                    <a:pt x="1166" y="28"/>
                  </a:lnTo>
                  <a:lnTo>
                    <a:pt x="1269" y="16"/>
                  </a:lnTo>
                  <a:lnTo>
                    <a:pt x="1373" y="7"/>
                  </a:lnTo>
                  <a:lnTo>
                    <a:pt x="1480" y="2"/>
                  </a:lnTo>
                  <a:lnTo>
                    <a:pt x="15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Group 29"/>
          <p:cNvGrpSpPr>
            <a:grpSpLocks noChangeAspect="1"/>
          </p:cNvGrpSpPr>
          <p:nvPr/>
        </p:nvGrpSpPr>
        <p:grpSpPr bwMode="auto">
          <a:xfrm>
            <a:off x="4624111" y="4868539"/>
            <a:ext cx="311734" cy="252000"/>
            <a:chOff x="2718" y="3175"/>
            <a:chExt cx="334" cy="27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45" name="Freeform 31"/>
            <p:cNvSpPr/>
            <p:nvPr/>
          </p:nvSpPr>
          <p:spPr bwMode="auto">
            <a:xfrm>
              <a:off x="2718" y="3262"/>
              <a:ext cx="202" cy="183"/>
            </a:xfrm>
            <a:custGeom>
              <a:avLst/>
              <a:gdLst>
                <a:gd name="T0" fmla="*/ 90 w 2022"/>
                <a:gd name="T1" fmla="*/ 0 h 1832"/>
                <a:gd name="T2" fmla="*/ 635 w 2022"/>
                <a:gd name="T3" fmla="*/ 0 h 1832"/>
                <a:gd name="T4" fmla="*/ 650 w 2022"/>
                <a:gd name="T5" fmla="*/ 3 h 1832"/>
                <a:gd name="T6" fmla="*/ 663 w 2022"/>
                <a:gd name="T7" fmla="*/ 10 h 1832"/>
                <a:gd name="T8" fmla="*/ 673 w 2022"/>
                <a:gd name="T9" fmla="*/ 20 h 1832"/>
                <a:gd name="T10" fmla="*/ 680 w 2022"/>
                <a:gd name="T11" fmla="*/ 33 h 1832"/>
                <a:gd name="T12" fmla="*/ 683 w 2022"/>
                <a:gd name="T13" fmla="*/ 48 h 1832"/>
                <a:gd name="T14" fmla="*/ 683 w 2022"/>
                <a:gd name="T15" fmla="*/ 856 h 1832"/>
                <a:gd name="T16" fmla="*/ 685 w 2022"/>
                <a:gd name="T17" fmla="*/ 891 h 1832"/>
                <a:gd name="T18" fmla="*/ 694 w 2022"/>
                <a:gd name="T19" fmla="*/ 925 h 1832"/>
                <a:gd name="T20" fmla="*/ 707 w 2022"/>
                <a:gd name="T21" fmla="*/ 957 h 1832"/>
                <a:gd name="T22" fmla="*/ 725 w 2022"/>
                <a:gd name="T23" fmla="*/ 986 h 1832"/>
                <a:gd name="T24" fmla="*/ 747 w 2022"/>
                <a:gd name="T25" fmla="*/ 1011 h 1832"/>
                <a:gd name="T26" fmla="*/ 772 w 2022"/>
                <a:gd name="T27" fmla="*/ 1033 h 1832"/>
                <a:gd name="T28" fmla="*/ 802 w 2022"/>
                <a:gd name="T29" fmla="*/ 1051 h 1832"/>
                <a:gd name="T30" fmla="*/ 833 w 2022"/>
                <a:gd name="T31" fmla="*/ 1064 h 1832"/>
                <a:gd name="T32" fmla="*/ 866 w 2022"/>
                <a:gd name="T33" fmla="*/ 1072 h 1832"/>
                <a:gd name="T34" fmla="*/ 902 w 2022"/>
                <a:gd name="T35" fmla="*/ 1076 h 1832"/>
                <a:gd name="T36" fmla="*/ 1975 w 2022"/>
                <a:gd name="T37" fmla="*/ 1076 h 1832"/>
                <a:gd name="T38" fmla="*/ 1990 w 2022"/>
                <a:gd name="T39" fmla="*/ 1078 h 1832"/>
                <a:gd name="T40" fmla="*/ 2003 w 2022"/>
                <a:gd name="T41" fmla="*/ 1085 h 1832"/>
                <a:gd name="T42" fmla="*/ 2013 w 2022"/>
                <a:gd name="T43" fmla="*/ 1095 h 1832"/>
                <a:gd name="T44" fmla="*/ 2020 w 2022"/>
                <a:gd name="T45" fmla="*/ 1109 h 1832"/>
                <a:gd name="T46" fmla="*/ 2022 w 2022"/>
                <a:gd name="T47" fmla="*/ 1124 h 1832"/>
                <a:gd name="T48" fmla="*/ 2022 w 2022"/>
                <a:gd name="T49" fmla="*/ 1354 h 1832"/>
                <a:gd name="T50" fmla="*/ 2020 w 2022"/>
                <a:gd name="T51" fmla="*/ 1375 h 1832"/>
                <a:gd name="T52" fmla="*/ 2013 w 2022"/>
                <a:gd name="T53" fmla="*/ 1394 h 1832"/>
                <a:gd name="T54" fmla="*/ 2003 w 2022"/>
                <a:gd name="T55" fmla="*/ 1410 h 1832"/>
                <a:gd name="T56" fmla="*/ 1989 w 2022"/>
                <a:gd name="T57" fmla="*/ 1424 h 1832"/>
                <a:gd name="T58" fmla="*/ 1972 w 2022"/>
                <a:gd name="T59" fmla="*/ 1435 h 1832"/>
                <a:gd name="T60" fmla="*/ 1952 w 2022"/>
                <a:gd name="T61" fmla="*/ 1442 h 1832"/>
                <a:gd name="T62" fmla="*/ 1932 w 2022"/>
                <a:gd name="T63" fmla="*/ 1445 h 1832"/>
                <a:gd name="T64" fmla="*/ 887 w 2022"/>
                <a:gd name="T65" fmla="*/ 1445 h 1832"/>
                <a:gd name="T66" fmla="*/ 871 w 2022"/>
                <a:gd name="T67" fmla="*/ 1447 h 1832"/>
                <a:gd name="T68" fmla="*/ 857 w 2022"/>
                <a:gd name="T69" fmla="*/ 1454 h 1832"/>
                <a:gd name="T70" fmla="*/ 847 w 2022"/>
                <a:gd name="T71" fmla="*/ 1465 h 1832"/>
                <a:gd name="T72" fmla="*/ 601 w 2022"/>
                <a:gd name="T73" fmla="*/ 1812 h 1832"/>
                <a:gd name="T74" fmla="*/ 590 w 2022"/>
                <a:gd name="T75" fmla="*/ 1823 h 1832"/>
                <a:gd name="T76" fmla="*/ 577 w 2022"/>
                <a:gd name="T77" fmla="*/ 1830 h 1832"/>
                <a:gd name="T78" fmla="*/ 562 w 2022"/>
                <a:gd name="T79" fmla="*/ 1832 h 1832"/>
                <a:gd name="T80" fmla="*/ 547 w 2022"/>
                <a:gd name="T81" fmla="*/ 1830 h 1832"/>
                <a:gd name="T82" fmla="*/ 532 w 2022"/>
                <a:gd name="T83" fmla="*/ 1823 h 1832"/>
                <a:gd name="T84" fmla="*/ 521 w 2022"/>
                <a:gd name="T85" fmla="*/ 1812 h 1832"/>
                <a:gd name="T86" fmla="*/ 276 w 2022"/>
                <a:gd name="T87" fmla="*/ 1465 h 1832"/>
                <a:gd name="T88" fmla="*/ 265 w 2022"/>
                <a:gd name="T89" fmla="*/ 1454 h 1832"/>
                <a:gd name="T90" fmla="*/ 251 w 2022"/>
                <a:gd name="T91" fmla="*/ 1447 h 1832"/>
                <a:gd name="T92" fmla="*/ 236 w 2022"/>
                <a:gd name="T93" fmla="*/ 1445 h 1832"/>
                <a:gd name="T94" fmla="*/ 90 w 2022"/>
                <a:gd name="T95" fmla="*/ 1445 h 1832"/>
                <a:gd name="T96" fmla="*/ 70 w 2022"/>
                <a:gd name="T97" fmla="*/ 1442 h 1832"/>
                <a:gd name="T98" fmla="*/ 51 w 2022"/>
                <a:gd name="T99" fmla="*/ 1435 h 1832"/>
                <a:gd name="T100" fmla="*/ 34 w 2022"/>
                <a:gd name="T101" fmla="*/ 1424 h 1832"/>
                <a:gd name="T102" fmla="*/ 20 w 2022"/>
                <a:gd name="T103" fmla="*/ 1410 h 1832"/>
                <a:gd name="T104" fmla="*/ 9 w 2022"/>
                <a:gd name="T105" fmla="*/ 1394 h 1832"/>
                <a:gd name="T106" fmla="*/ 2 w 2022"/>
                <a:gd name="T107" fmla="*/ 1375 h 1832"/>
                <a:gd name="T108" fmla="*/ 0 w 2022"/>
                <a:gd name="T109" fmla="*/ 1354 h 1832"/>
                <a:gd name="T110" fmla="*/ 0 w 2022"/>
                <a:gd name="T111" fmla="*/ 91 h 1832"/>
                <a:gd name="T112" fmla="*/ 2 w 2022"/>
                <a:gd name="T113" fmla="*/ 69 h 1832"/>
                <a:gd name="T114" fmla="*/ 9 w 2022"/>
                <a:gd name="T115" fmla="*/ 51 h 1832"/>
                <a:gd name="T116" fmla="*/ 20 w 2022"/>
                <a:gd name="T117" fmla="*/ 34 h 1832"/>
                <a:gd name="T118" fmla="*/ 34 w 2022"/>
                <a:gd name="T119" fmla="*/ 20 h 1832"/>
                <a:gd name="T120" fmla="*/ 51 w 2022"/>
                <a:gd name="T121" fmla="*/ 9 h 1832"/>
                <a:gd name="T122" fmla="*/ 70 w 2022"/>
                <a:gd name="T123" fmla="*/ 3 h 1832"/>
                <a:gd name="T124" fmla="*/ 90 w 2022"/>
                <a:gd name="T125" fmla="*/ 0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2" h="1832">
                  <a:moveTo>
                    <a:pt x="90" y="0"/>
                  </a:moveTo>
                  <a:lnTo>
                    <a:pt x="635" y="0"/>
                  </a:lnTo>
                  <a:lnTo>
                    <a:pt x="650" y="3"/>
                  </a:lnTo>
                  <a:lnTo>
                    <a:pt x="663" y="10"/>
                  </a:lnTo>
                  <a:lnTo>
                    <a:pt x="673" y="20"/>
                  </a:lnTo>
                  <a:lnTo>
                    <a:pt x="680" y="33"/>
                  </a:lnTo>
                  <a:lnTo>
                    <a:pt x="683" y="48"/>
                  </a:lnTo>
                  <a:lnTo>
                    <a:pt x="683" y="856"/>
                  </a:lnTo>
                  <a:lnTo>
                    <a:pt x="685" y="891"/>
                  </a:lnTo>
                  <a:lnTo>
                    <a:pt x="694" y="925"/>
                  </a:lnTo>
                  <a:lnTo>
                    <a:pt x="707" y="957"/>
                  </a:lnTo>
                  <a:lnTo>
                    <a:pt x="725" y="986"/>
                  </a:lnTo>
                  <a:lnTo>
                    <a:pt x="747" y="1011"/>
                  </a:lnTo>
                  <a:lnTo>
                    <a:pt x="772" y="1033"/>
                  </a:lnTo>
                  <a:lnTo>
                    <a:pt x="802" y="1051"/>
                  </a:lnTo>
                  <a:lnTo>
                    <a:pt x="833" y="1064"/>
                  </a:lnTo>
                  <a:lnTo>
                    <a:pt x="866" y="1072"/>
                  </a:lnTo>
                  <a:lnTo>
                    <a:pt x="902" y="1076"/>
                  </a:lnTo>
                  <a:lnTo>
                    <a:pt x="1975" y="1076"/>
                  </a:lnTo>
                  <a:lnTo>
                    <a:pt x="1990" y="1078"/>
                  </a:lnTo>
                  <a:lnTo>
                    <a:pt x="2003" y="1085"/>
                  </a:lnTo>
                  <a:lnTo>
                    <a:pt x="2013" y="1095"/>
                  </a:lnTo>
                  <a:lnTo>
                    <a:pt x="2020" y="1109"/>
                  </a:lnTo>
                  <a:lnTo>
                    <a:pt x="2022" y="1124"/>
                  </a:lnTo>
                  <a:lnTo>
                    <a:pt x="2022" y="1354"/>
                  </a:lnTo>
                  <a:lnTo>
                    <a:pt x="2020" y="1375"/>
                  </a:lnTo>
                  <a:lnTo>
                    <a:pt x="2013" y="1394"/>
                  </a:lnTo>
                  <a:lnTo>
                    <a:pt x="2003" y="1410"/>
                  </a:lnTo>
                  <a:lnTo>
                    <a:pt x="1989" y="1424"/>
                  </a:lnTo>
                  <a:lnTo>
                    <a:pt x="1972" y="1435"/>
                  </a:lnTo>
                  <a:lnTo>
                    <a:pt x="1952" y="1442"/>
                  </a:lnTo>
                  <a:lnTo>
                    <a:pt x="1932" y="1445"/>
                  </a:lnTo>
                  <a:lnTo>
                    <a:pt x="887" y="1445"/>
                  </a:lnTo>
                  <a:lnTo>
                    <a:pt x="871" y="1447"/>
                  </a:lnTo>
                  <a:lnTo>
                    <a:pt x="857" y="1454"/>
                  </a:lnTo>
                  <a:lnTo>
                    <a:pt x="847" y="1465"/>
                  </a:lnTo>
                  <a:lnTo>
                    <a:pt x="601" y="1812"/>
                  </a:lnTo>
                  <a:lnTo>
                    <a:pt x="590" y="1823"/>
                  </a:lnTo>
                  <a:lnTo>
                    <a:pt x="577" y="1830"/>
                  </a:lnTo>
                  <a:lnTo>
                    <a:pt x="562" y="1832"/>
                  </a:lnTo>
                  <a:lnTo>
                    <a:pt x="547" y="1830"/>
                  </a:lnTo>
                  <a:lnTo>
                    <a:pt x="532" y="1823"/>
                  </a:lnTo>
                  <a:lnTo>
                    <a:pt x="521" y="1812"/>
                  </a:lnTo>
                  <a:lnTo>
                    <a:pt x="276" y="1465"/>
                  </a:lnTo>
                  <a:lnTo>
                    <a:pt x="265" y="1454"/>
                  </a:lnTo>
                  <a:lnTo>
                    <a:pt x="251" y="1447"/>
                  </a:lnTo>
                  <a:lnTo>
                    <a:pt x="236" y="1445"/>
                  </a:lnTo>
                  <a:lnTo>
                    <a:pt x="90" y="1445"/>
                  </a:lnTo>
                  <a:lnTo>
                    <a:pt x="70" y="1442"/>
                  </a:lnTo>
                  <a:lnTo>
                    <a:pt x="51" y="1435"/>
                  </a:lnTo>
                  <a:lnTo>
                    <a:pt x="34" y="1424"/>
                  </a:lnTo>
                  <a:lnTo>
                    <a:pt x="20" y="1410"/>
                  </a:lnTo>
                  <a:lnTo>
                    <a:pt x="9" y="1394"/>
                  </a:lnTo>
                  <a:lnTo>
                    <a:pt x="2" y="1375"/>
                  </a:lnTo>
                  <a:lnTo>
                    <a:pt x="0" y="1354"/>
                  </a:lnTo>
                  <a:lnTo>
                    <a:pt x="0" y="91"/>
                  </a:lnTo>
                  <a:lnTo>
                    <a:pt x="2" y="69"/>
                  </a:lnTo>
                  <a:lnTo>
                    <a:pt x="9" y="51"/>
                  </a:lnTo>
                  <a:lnTo>
                    <a:pt x="20" y="34"/>
                  </a:lnTo>
                  <a:lnTo>
                    <a:pt x="34" y="20"/>
                  </a:lnTo>
                  <a:lnTo>
                    <a:pt x="51" y="9"/>
                  </a:lnTo>
                  <a:lnTo>
                    <a:pt x="70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32"/>
            <p:cNvSpPr>
              <a:spLocks noEditPoints="1"/>
            </p:cNvSpPr>
            <p:nvPr/>
          </p:nvSpPr>
          <p:spPr bwMode="auto">
            <a:xfrm>
              <a:off x="2801" y="3175"/>
              <a:ext cx="251" cy="229"/>
            </a:xfrm>
            <a:custGeom>
              <a:avLst/>
              <a:gdLst>
                <a:gd name="T0" fmla="*/ 1179 w 2512"/>
                <a:gd name="T1" fmla="*/ 280 h 2293"/>
                <a:gd name="T2" fmla="*/ 1067 w 2512"/>
                <a:gd name="T3" fmla="*/ 449 h 2293"/>
                <a:gd name="T4" fmla="*/ 980 w 2512"/>
                <a:gd name="T5" fmla="*/ 568 h 2293"/>
                <a:gd name="T6" fmla="*/ 977 w 2512"/>
                <a:gd name="T7" fmla="*/ 715 h 2293"/>
                <a:gd name="T8" fmla="*/ 1033 w 2512"/>
                <a:gd name="T9" fmla="*/ 821 h 2293"/>
                <a:gd name="T10" fmla="*/ 1123 w 2512"/>
                <a:gd name="T11" fmla="*/ 889 h 2293"/>
                <a:gd name="T12" fmla="*/ 1223 w 2512"/>
                <a:gd name="T13" fmla="*/ 929 h 2293"/>
                <a:gd name="T14" fmla="*/ 1333 w 2512"/>
                <a:gd name="T15" fmla="*/ 965 h 2293"/>
                <a:gd name="T16" fmla="*/ 1401 w 2512"/>
                <a:gd name="T17" fmla="*/ 1000 h 2293"/>
                <a:gd name="T18" fmla="*/ 1416 w 2512"/>
                <a:gd name="T19" fmla="*/ 1043 h 2293"/>
                <a:gd name="T20" fmla="*/ 1382 w 2512"/>
                <a:gd name="T21" fmla="*/ 1086 h 2293"/>
                <a:gd name="T22" fmla="*/ 1315 w 2512"/>
                <a:gd name="T23" fmla="*/ 1103 h 2293"/>
                <a:gd name="T24" fmla="*/ 1219 w 2512"/>
                <a:gd name="T25" fmla="*/ 1096 h 2293"/>
                <a:gd name="T26" fmla="*/ 1112 w 2512"/>
                <a:gd name="T27" fmla="*/ 1038 h 2293"/>
                <a:gd name="T28" fmla="*/ 1060 w 2512"/>
                <a:gd name="T29" fmla="*/ 1000 h 2293"/>
                <a:gd name="T30" fmla="*/ 935 w 2512"/>
                <a:gd name="T31" fmla="*/ 1120 h 2293"/>
                <a:gd name="T32" fmla="*/ 939 w 2512"/>
                <a:gd name="T33" fmla="*/ 1140 h 2293"/>
                <a:gd name="T34" fmla="*/ 1064 w 2512"/>
                <a:gd name="T35" fmla="*/ 1243 h 2293"/>
                <a:gd name="T36" fmla="*/ 1179 w 2512"/>
                <a:gd name="T37" fmla="*/ 1400 h 2293"/>
                <a:gd name="T38" fmla="*/ 1355 w 2512"/>
                <a:gd name="T39" fmla="*/ 1420 h 2293"/>
                <a:gd name="T40" fmla="*/ 1375 w 2512"/>
                <a:gd name="T41" fmla="*/ 1292 h 2293"/>
                <a:gd name="T42" fmla="*/ 1522 w 2512"/>
                <a:gd name="T43" fmla="*/ 1229 h 2293"/>
                <a:gd name="T44" fmla="*/ 1601 w 2512"/>
                <a:gd name="T45" fmla="*/ 1115 h 2293"/>
                <a:gd name="T46" fmla="*/ 1604 w 2512"/>
                <a:gd name="T47" fmla="*/ 975 h 2293"/>
                <a:gd name="T48" fmla="*/ 1551 w 2512"/>
                <a:gd name="T49" fmla="*/ 874 h 2293"/>
                <a:gd name="T50" fmla="*/ 1466 w 2512"/>
                <a:gd name="T51" fmla="*/ 809 h 2293"/>
                <a:gd name="T52" fmla="*/ 1369 w 2512"/>
                <a:gd name="T53" fmla="*/ 770 h 2293"/>
                <a:gd name="T54" fmla="*/ 1259 w 2512"/>
                <a:gd name="T55" fmla="*/ 735 h 2293"/>
                <a:gd name="T56" fmla="*/ 1186 w 2512"/>
                <a:gd name="T57" fmla="*/ 698 h 2293"/>
                <a:gd name="T58" fmla="*/ 1165 w 2512"/>
                <a:gd name="T59" fmla="*/ 655 h 2293"/>
                <a:gd name="T60" fmla="*/ 1185 w 2512"/>
                <a:gd name="T61" fmla="*/ 605 h 2293"/>
                <a:gd name="T62" fmla="*/ 1252 w 2512"/>
                <a:gd name="T63" fmla="*/ 579 h 2293"/>
                <a:gd name="T64" fmla="*/ 1336 w 2512"/>
                <a:gd name="T65" fmla="*/ 576 h 2293"/>
                <a:gd name="T66" fmla="*/ 1451 w 2512"/>
                <a:gd name="T67" fmla="*/ 614 h 2293"/>
                <a:gd name="T68" fmla="*/ 1510 w 2512"/>
                <a:gd name="T69" fmla="*/ 637 h 2293"/>
                <a:gd name="T70" fmla="*/ 1603 w 2512"/>
                <a:gd name="T71" fmla="*/ 485 h 2293"/>
                <a:gd name="T72" fmla="*/ 1526 w 2512"/>
                <a:gd name="T73" fmla="*/ 432 h 2293"/>
                <a:gd name="T74" fmla="*/ 1375 w 2512"/>
                <a:gd name="T75" fmla="*/ 384 h 2293"/>
                <a:gd name="T76" fmla="*/ 1355 w 2512"/>
                <a:gd name="T77" fmla="*/ 260 h 2293"/>
                <a:gd name="T78" fmla="*/ 2414 w 2512"/>
                <a:gd name="T79" fmla="*/ 2 h 2293"/>
                <a:gd name="T80" fmla="*/ 2491 w 2512"/>
                <a:gd name="T81" fmla="*/ 54 h 2293"/>
                <a:gd name="T82" fmla="*/ 2512 w 2512"/>
                <a:gd name="T83" fmla="*/ 1678 h 2293"/>
                <a:gd name="T84" fmla="*/ 2476 w 2512"/>
                <a:gd name="T85" fmla="*/ 1765 h 2293"/>
                <a:gd name="T86" fmla="*/ 2390 w 2512"/>
                <a:gd name="T87" fmla="*/ 1800 h 2293"/>
                <a:gd name="T88" fmla="*/ 2170 w 2512"/>
                <a:gd name="T89" fmla="*/ 1821 h 2293"/>
                <a:gd name="T90" fmla="*/ 1810 w 2512"/>
                <a:gd name="T91" fmla="*/ 2293 h 2293"/>
                <a:gd name="T92" fmla="*/ 1449 w 2512"/>
                <a:gd name="T93" fmla="*/ 1821 h 2293"/>
                <a:gd name="T94" fmla="*/ 122 w 2512"/>
                <a:gd name="T95" fmla="*/ 1800 h 2293"/>
                <a:gd name="T96" fmla="*/ 36 w 2512"/>
                <a:gd name="T97" fmla="*/ 1765 h 2293"/>
                <a:gd name="T98" fmla="*/ 0 w 2512"/>
                <a:gd name="T99" fmla="*/ 1678 h 2293"/>
                <a:gd name="T100" fmla="*/ 21 w 2512"/>
                <a:gd name="T101" fmla="*/ 54 h 2293"/>
                <a:gd name="T102" fmla="*/ 98 w 2512"/>
                <a:gd name="T103" fmla="*/ 2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2" h="2293">
                  <a:moveTo>
                    <a:pt x="1199" y="260"/>
                  </a:moveTo>
                  <a:lnTo>
                    <a:pt x="1189" y="262"/>
                  </a:lnTo>
                  <a:lnTo>
                    <a:pt x="1182" y="269"/>
                  </a:lnTo>
                  <a:lnTo>
                    <a:pt x="1179" y="280"/>
                  </a:lnTo>
                  <a:lnTo>
                    <a:pt x="1179" y="395"/>
                  </a:lnTo>
                  <a:lnTo>
                    <a:pt x="1138" y="410"/>
                  </a:lnTo>
                  <a:lnTo>
                    <a:pt x="1100" y="428"/>
                  </a:lnTo>
                  <a:lnTo>
                    <a:pt x="1067" y="449"/>
                  </a:lnTo>
                  <a:lnTo>
                    <a:pt x="1037" y="474"/>
                  </a:lnTo>
                  <a:lnTo>
                    <a:pt x="1013" y="503"/>
                  </a:lnTo>
                  <a:lnTo>
                    <a:pt x="994" y="534"/>
                  </a:lnTo>
                  <a:lnTo>
                    <a:pt x="980" y="568"/>
                  </a:lnTo>
                  <a:lnTo>
                    <a:pt x="972" y="605"/>
                  </a:lnTo>
                  <a:lnTo>
                    <a:pt x="969" y="643"/>
                  </a:lnTo>
                  <a:lnTo>
                    <a:pt x="971" y="681"/>
                  </a:lnTo>
                  <a:lnTo>
                    <a:pt x="977" y="715"/>
                  </a:lnTo>
                  <a:lnTo>
                    <a:pt x="987" y="745"/>
                  </a:lnTo>
                  <a:lnTo>
                    <a:pt x="1000" y="774"/>
                  </a:lnTo>
                  <a:lnTo>
                    <a:pt x="1015" y="799"/>
                  </a:lnTo>
                  <a:lnTo>
                    <a:pt x="1033" y="821"/>
                  </a:lnTo>
                  <a:lnTo>
                    <a:pt x="1054" y="841"/>
                  </a:lnTo>
                  <a:lnTo>
                    <a:pt x="1076" y="859"/>
                  </a:lnTo>
                  <a:lnTo>
                    <a:pt x="1099" y="875"/>
                  </a:lnTo>
                  <a:lnTo>
                    <a:pt x="1123" y="889"/>
                  </a:lnTo>
                  <a:lnTo>
                    <a:pt x="1149" y="901"/>
                  </a:lnTo>
                  <a:lnTo>
                    <a:pt x="1173" y="911"/>
                  </a:lnTo>
                  <a:lnTo>
                    <a:pt x="1198" y="921"/>
                  </a:lnTo>
                  <a:lnTo>
                    <a:pt x="1223" y="929"/>
                  </a:lnTo>
                  <a:lnTo>
                    <a:pt x="1245" y="936"/>
                  </a:lnTo>
                  <a:lnTo>
                    <a:pt x="1267" y="943"/>
                  </a:lnTo>
                  <a:lnTo>
                    <a:pt x="1303" y="955"/>
                  </a:lnTo>
                  <a:lnTo>
                    <a:pt x="1333" y="965"/>
                  </a:lnTo>
                  <a:lnTo>
                    <a:pt x="1357" y="974"/>
                  </a:lnTo>
                  <a:lnTo>
                    <a:pt x="1376" y="983"/>
                  </a:lnTo>
                  <a:lnTo>
                    <a:pt x="1391" y="992"/>
                  </a:lnTo>
                  <a:lnTo>
                    <a:pt x="1401" y="1000"/>
                  </a:lnTo>
                  <a:lnTo>
                    <a:pt x="1409" y="1009"/>
                  </a:lnTo>
                  <a:lnTo>
                    <a:pt x="1413" y="1019"/>
                  </a:lnTo>
                  <a:lnTo>
                    <a:pt x="1415" y="1030"/>
                  </a:lnTo>
                  <a:lnTo>
                    <a:pt x="1416" y="1043"/>
                  </a:lnTo>
                  <a:lnTo>
                    <a:pt x="1413" y="1056"/>
                  </a:lnTo>
                  <a:lnTo>
                    <a:pt x="1407" y="1068"/>
                  </a:lnTo>
                  <a:lnTo>
                    <a:pt x="1397" y="1078"/>
                  </a:lnTo>
                  <a:lnTo>
                    <a:pt x="1382" y="1086"/>
                  </a:lnTo>
                  <a:lnTo>
                    <a:pt x="1367" y="1092"/>
                  </a:lnTo>
                  <a:lnTo>
                    <a:pt x="1350" y="1097"/>
                  </a:lnTo>
                  <a:lnTo>
                    <a:pt x="1333" y="1100"/>
                  </a:lnTo>
                  <a:lnTo>
                    <a:pt x="1315" y="1103"/>
                  </a:lnTo>
                  <a:lnTo>
                    <a:pt x="1297" y="1104"/>
                  </a:lnTo>
                  <a:lnTo>
                    <a:pt x="1281" y="1105"/>
                  </a:lnTo>
                  <a:lnTo>
                    <a:pt x="1250" y="1102"/>
                  </a:lnTo>
                  <a:lnTo>
                    <a:pt x="1219" y="1096"/>
                  </a:lnTo>
                  <a:lnTo>
                    <a:pt x="1187" y="1086"/>
                  </a:lnTo>
                  <a:lnTo>
                    <a:pt x="1159" y="1073"/>
                  </a:lnTo>
                  <a:lnTo>
                    <a:pt x="1133" y="1056"/>
                  </a:lnTo>
                  <a:lnTo>
                    <a:pt x="1112" y="1038"/>
                  </a:lnTo>
                  <a:lnTo>
                    <a:pt x="1082" y="1005"/>
                  </a:lnTo>
                  <a:lnTo>
                    <a:pt x="1075" y="1001"/>
                  </a:lnTo>
                  <a:lnTo>
                    <a:pt x="1068" y="999"/>
                  </a:lnTo>
                  <a:lnTo>
                    <a:pt x="1060" y="1000"/>
                  </a:lnTo>
                  <a:lnTo>
                    <a:pt x="1054" y="1004"/>
                  </a:lnTo>
                  <a:lnTo>
                    <a:pt x="940" y="1111"/>
                  </a:lnTo>
                  <a:lnTo>
                    <a:pt x="937" y="1115"/>
                  </a:lnTo>
                  <a:lnTo>
                    <a:pt x="935" y="1120"/>
                  </a:lnTo>
                  <a:lnTo>
                    <a:pt x="934" y="1125"/>
                  </a:lnTo>
                  <a:lnTo>
                    <a:pt x="934" y="1131"/>
                  </a:lnTo>
                  <a:lnTo>
                    <a:pt x="936" y="1136"/>
                  </a:lnTo>
                  <a:lnTo>
                    <a:pt x="939" y="1140"/>
                  </a:lnTo>
                  <a:lnTo>
                    <a:pt x="970" y="1172"/>
                  </a:lnTo>
                  <a:lnTo>
                    <a:pt x="998" y="1198"/>
                  </a:lnTo>
                  <a:lnTo>
                    <a:pt x="1029" y="1222"/>
                  </a:lnTo>
                  <a:lnTo>
                    <a:pt x="1064" y="1243"/>
                  </a:lnTo>
                  <a:lnTo>
                    <a:pt x="1100" y="1261"/>
                  </a:lnTo>
                  <a:lnTo>
                    <a:pt x="1139" y="1276"/>
                  </a:lnTo>
                  <a:lnTo>
                    <a:pt x="1179" y="1288"/>
                  </a:lnTo>
                  <a:lnTo>
                    <a:pt x="1179" y="1400"/>
                  </a:lnTo>
                  <a:lnTo>
                    <a:pt x="1182" y="1411"/>
                  </a:lnTo>
                  <a:lnTo>
                    <a:pt x="1189" y="1418"/>
                  </a:lnTo>
                  <a:lnTo>
                    <a:pt x="1199" y="1420"/>
                  </a:lnTo>
                  <a:lnTo>
                    <a:pt x="1355" y="1420"/>
                  </a:lnTo>
                  <a:lnTo>
                    <a:pt x="1365" y="1418"/>
                  </a:lnTo>
                  <a:lnTo>
                    <a:pt x="1372" y="1411"/>
                  </a:lnTo>
                  <a:lnTo>
                    <a:pt x="1375" y="1400"/>
                  </a:lnTo>
                  <a:lnTo>
                    <a:pt x="1375" y="1292"/>
                  </a:lnTo>
                  <a:lnTo>
                    <a:pt x="1418" y="1282"/>
                  </a:lnTo>
                  <a:lnTo>
                    <a:pt x="1456" y="1268"/>
                  </a:lnTo>
                  <a:lnTo>
                    <a:pt x="1491" y="1250"/>
                  </a:lnTo>
                  <a:lnTo>
                    <a:pt x="1522" y="1229"/>
                  </a:lnTo>
                  <a:lnTo>
                    <a:pt x="1548" y="1204"/>
                  </a:lnTo>
                  <a:lnTo>
                    <a:pt x="1571" y="1178"/>
                  </a:lnTo>
                  <a:lnTo>
                    <a:pt x="1588" y="1148"/>
                  </a:lnTo>
                  <a:lnTo>
                    <a:pt x="1601" y="1115"/>
                  </a:lnTo>
                  <a:lnTo>
                    <a:pt x="1609" y="1080"/>
                  </a:lnTo>
                  <a:lnTo>
                    <a:pt x="1611" y="1044"/>
                  </a:lnTo>
                  <a:lnTo>
                    <a:pt x="1610" y="1007"/>
                  </a:lnTo>
                  <a:lnTo>
                    <a:pt x="1604" y="975"/>
                  </a:lnTo>
                  <a:lnTo>
                    <a:pt x="1596" y="945"/>
                  </a:lnTo>
                  <a:lnTo>
                    <a:pt x="1584" y="919"/>
                  </a:lnTo>
                  <a:lnTo>
                    <a:pt x="1569" y="895"/>
                  </a:lnTo>
                  <a:lnTo>
                    <a:pt x="1551" y="874"/>
                  </a:lnTo>
                  <a:lnTo>
                    <a:pt x="1532" y="854"/>
                  </a:lnTo>
                  <a:lnTo>
                    <a:pt x="1512" y="837"/>
                  </a:lnTo>
                  <a:lnTo>
                    <a:pt x="1490" y="823"/>
                  </a:lnTo>
                  <a:lnTo>
                    <a:pt x="1466" y="809"/>
                  </a:lnTo>
                  <a:lnTo>
                    <a:pt x="1442" y="798"/>
                  </a:lnTo>
                  <a:lnTo>
                    <a:pt x="1418" y="788"/>
                  </a:lnTo>
                  <a:lnTo>
                    <a:pt x="1394" y="779"/>
                  </a:lnTo>
                  <a:lnTo>
                    <a:pt x="1369" y="770"/>
                  </a:lnTo>
                  <a:lnTo>
                    <a:pt x="1346" y="762"/>
                  </a:lnTo>
                  <a:lnTo>
                    <a:pt x="1324" y="755"/>
                  </a:lnTo>
                  <a:lnTo>
                    <a:pt x="1289" y="745"/>
                  </a:lnTo>
                  <a:lnTo>
                    <a:pt x="1259" y="735"/>
                  </a:lnTo>
                  <a:lnTo>
                    <a:pt x="1235" y="725"/>
                  </a:lnTo>
                  <a:lnTo>
                    <a:pt x="1214" y="716"/>
                  </a:lnTo>
                  <a:lnTo>
                    <a:pt x="1199" y="707"/>
                  </a:lnTo>
                  <a:lnTo>
                    <a:pt x="1186" y="698"/>
                  </a:lnTo>
                  <a:lnTo>
                    <a:pt x="1177" y="689"/>
                  </a:lnTo>
                  <a:lnTo>
                    <a:pt x="1171" y="679"/>
                  </a:lnTo>
                  <a:lnTo>
                    <a:pt x="1167" y="667"/>
                  </a:lnTo>
                  <a:lnTo>
                    <a:pt x="1165" y="655"/>
                  </a:lnTo>
                  <a:lnTo>
                    <a:pt x="1165" y="642"/>
                  </a:lnTo>
                  <a:lnTo>
                    <a:pt x="1167" y="628"/>
                  </a:lnTo>
                  <a:lnTo>
                    <a:pt x="1174" y="615"/>
                  </a:lnTo>
                  <a:lnTo>
                    <a:pt x="1185" y="605"/>
                  </a:lnTo>
                  <a:lnTo>
                    <a:pt x="1199" y="596"/>
                  </a:lnTo>
                  <a:lnTo>
                    <a:pt x="1215" y="589"/>
                  </a:lnTo>
                  <a:lnTo>
                    <a:pt x="1233" y="584"/>
                  </a:lnTo>
                  <a:lnTo>
                    <a:pt x="1252" y="579"/>
                  </a:lnTo>
                  <a:lnTo>
                    <a:pt x="1270" y="576"/>
                  </a:lnTo>
                  <a:lnTo>
                    <a:pt x="1288" y="575"/>
                  </a:lnTo>
                  <a:lnTo>
                    <a:pt x="1306" y="574"/>
                  </a:lnTo>
                  <a:lnTo>
                    <a:pt x="1336" y="576"/>
                  </a:lnTo>
                  <a:lnTo>
                    <a:pt x="1368" y="582"/>
                  </a:lnTo>
                  <a:lnTo>
                    <a:pt x="1399" y="591"/>
                  </a:lnTo>
                  <a:lnTo>
                    <a:pt x="1427" y="601"/>
                  </a:lnTo>
                  <a:lnTo>
                    <a:pt x="1451" y="614"/>
                  </a:lnTo>
                  <a:lnTo>
                    <a:pt x="1488" y="637"/>
                  </a:lnTo>
                  <a:lnTo>
                    <a:pt x="1495" y="640"/>
                  </a:lnTo>
                  <a:lnTo>
                    <a:pt x="1503" y="640"/>
                  </a:lnTo>
                  <a:lnTo>
                    <a:pt x="1510" y="637"/>
                  </a:lnTo>
                  <a:lnTo>
                    <a:pt x="1516" y="631"/>
                  </a:lnTo>
                  <a:lnTo>
                    <a:pt x="1600" y="501"/>
                  </a:lnTo>
                  <a:lnTo>
                    <a:pt x="1603" y="494"/>
                  </a:lnTo>
                  <a:lnTo>
                    <a:pt x="1603" y="485"/>
                  </a:lnTo>
                  <a:lnTo>
                    <a:pt x="1600" y="478"/>
                  </a:lnTo>
                  <a:lnTo>
                    <a:pt x="1594" y="473"/>
                  </a:lnTo>
                  <a:lnTo>
                    <a:pt x="1558" y="449"/>
                  </a:lnTo>
                  <a:lnTo>
                    <a:pt x="1526" y="432"/>
                  </a:lnTo>
                  <a:lnTo>
                    <a:pt x="1492" y="416"/>
                  </a:lnTo>
                  <a:lnTo>
                    <a:pt x="1454" y="403"/>
                  </a:lnTo>
                  <a:lnTo>
                    <a:pt x="1415" y="392"/>
                  </a:lnTo>
                  <a:lnTo>
                    <a:pt x="1375" y="384"/>
                  </a:lnTo>
                  <a:lnTo>
                    <a:pt x="1375" y="280"/>
                  </a:lnTo>
                  <a:lnTo>
                    <a:pt x="1372" y="269"/>
                  </a:lnTo>
                  <a:lnTo>
                    <a:pt x="1365" y="262"/>
                  </a:lnTo>
                  <a:lnTo>
                    <a:pt x="1355" y="260"/>
                  </a:lnTo>
                  <a:lnTo>
                    <a:pt x="1199" y="260"/>
                  </a:lnTo>
                  <a:close/>
                  <a:moveTo>
                    <a:pt x="122" y="0"/>
                  </a:moveTo>
                  <a:lnTo>
                    <a:pt x="2390" y="0"/>
                  </a:lnTo>
                  <a:lnTo>
                    <a:pt x="2414" y="2"/>
                  </a:lnTo>
                  <a:lnTo>
                    <a:pt x="2437" y="9"/>
                  </a:lnTo>
                  <a:lnTo>
                    <a:pt x="2458" y="21"/>
                  </a:lnTo>
                  <a:lnTo>
                    <a:pt x="2476" y="35"/>
                  </a:lnTo>
                  <a:lnTo>
                    <a:pt x="2491" y="54"/>
                  </a:lnTo>
                  <a:lnTo>
                    <a:pt x="2502" y="75"/>
                  </a:lnTo>
                  <a:lnTo>
                    <a:pt x="2510" y="98"/>
                  </a:lnTo>
                  <a:lnTo>
                    <a:pt x="2512" y="122"/>
                  </a:lnTo>
                  <a:lnTo>
                    <a:pt x="2512" y="1678"/>
                  </a:lnTo>
                  <a:lnTo>
                    <a:pt x="2510" y="1703"/>
                  </a:lnTo>
                  <a:lnTo>
                    <a:pt x="2502" y="1725"/>
                  </a:lnTo>
                  <a:lnTo>
                    <a:pt x="2491" y="1746"/>
                  </a:lnTo>
                  <a:lnTo>
                    <a:pt x="2476" y="1765"/>
                  </a:lnTo>
                  <a:lnTo>
                    <a:pt x="2457" y="1780"/>
                  </a:lnTo>
                  <a:lnTo>
                    <a:pt x="2437" y="1791"/>
                  </a:lnTo>
                  <a:lnTo>
                    <a:pt x="2414" y="1798"/>
                  </a:lnTo>
                  <a:lnTo>
                    <a:pt x="2390" y="1800"/>
                  </a:lnTo>
                  <a:lnTo>
                    <a:pt x="2210" y="1800"/>
                  </a:lnTo>
                  <a:lnTo>
                    <a:pt x="2195" y="1803"/>
                  </a:lnTo>
                  <a:lnTo>
                    <a:pt x="2181" y="1810"/>
                  </a:lnTo>
                  <a:lnTo>
                    <a:pt x="2170" y="1821"/>
                  </a:lnTo>
                  <a:lnTo>
                    <a:pt x="1849" y="2273"/>
                  </a:lnTo>
                  <a:lnTo>
                    <a:pt x="1839" y="2284"/>
                  </a:lnTo>
                  <a:lnTo>
                    <a:pt x="1825" y="2291"/>
                  </a:lnTo>
                  <a:lnTo>
                    <a:pt x="1810" y="2293"/>
                  </a:lnTo>
                  <a:lnTo>
                    <a:pt x="1794" y="2291"/>
                  </a:lnTo>
                  <a:lnTo>
                    <a:pt x="1781" y="2284"/>
                  </a:lnTo>
                  <a:lnTo>
                    <a:pt x="1770" y="2273"/>
                  </a:lnTo>
                  <a:lnTo>
                    <a:pt x="1449" y="1821"/>
                  </a:lnTo>
                  <a:lnTo>
                    <a:pt x="1438" y="1810"/>
                  </a:lnTo>
                  <a:lnTo>
                    <a:pt x="1425" y="1803"/>
                  </a:lnTo>
                  <a:lnTo>
                    <a:pt x="1410" y="1800"/>
                  </a:lnTo>
                  <a:lnTo>
                    <a:pt x="122" y="1800"/>
                  </a:lnTo>
                  <a:lnTo>
                    <a:pt x="98" y="1798"/>
                  </a:lnTo>
                  <a:lnTo>
                    <a:pt x="75" y="1791"/>
                  </a:lnTo>
                  <a:lnTo>
                    <a:pt x="54" y="1780"/>
                  </a:lnTo>
                  <a:lnTo>
                    <a:pt x="36" y="1765"/>
                  </a:lnTo>
                  <a:lnTo>
                    <a:pt x="21" y="1746"/>
                  </a:lnTo>
                  <a:lnTo>
                    <a:pt x="10" y="1725"/>
                  </a:lnTo>
                  <a:lnTo>
                    <a:pt x="2" y="1703"/>
                  </a:lnTo>
                  <a:lnTo>
                    <a:pt x="0" y="1678"/>
                  </a:lnTo>
                  <a:lnTo>
                    <a:pt x="0" y="122"/>
                  </a:lnTo>
                  <a:lnTo>
                    <a:pt x="2" y="98"/>
                  </a:lnTo>
                  <a:lnTo>
                    <a:pt x="10" y="75"/>
                  </a:lnTo>
                  <a:lnTo>
                    <a:pt x="21" y="54"/>
                  </a:lnTo>
                  <a:lnTo>
                    <a:pt x="36" y="35"/>
                  </a:lnTo>
                  <a:lnTo>
                    <a:pt x="54" y="21"/>
                  </a:lnTo>
                  <a:lnTo>
                    <a:pt x="75" y="9"/>
                  </a:lnTo>
                  <a:lnTo>
                    <a:pt x="98" y="2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Freeform 21"/>
          <p:cNvSpPr>
            <a:spLocks noChangeAspect="1" noEditPoints="1"/>
          </p:cNvSpPr>
          <p:nvPr/>
        </p:nvSpPr>
        <p:spPr bwMode="auto">
          <a:xfrm>
            <a:off x="6924053" y="5457846"/>
            <a:ext cx="360000" cy="360000"/>
          </a:xfrm>
          <a:custGeom>
            <a:avLst/>
            <a:gdLst>
              <a:gd name="T0" fmla="*/ 1129 w 3614"/>
              <a:gd name="T1" fmla="*/ 2060 h 3613"/>
              <a:gd name="T2" fmla="*/ 1129 w 3614"/>
              <a:gd name="T3" fmla="*/ 3162 h 3613"/>
              <a:gd name="T4" fmla="*/ 678 w 3614"/>
              <a:gd name="T5" fmla="*/ 3162 h 3613"/>
              <a:gd name="T6" fmla="*/ 678 w 3614"/>
              <a:gd name="T7" fmla="*/ 2352 h 3613"/>
              <a:gd name="T8" fmla="*/ 757 w 3614"/>
              <a:gd name="T9" fmla="*/ 2431 h 3613"/>
              <a:gd name="T10" fmla="*/ 1129 w 3614"/>
              <a:gd name="T11" fmla="*/ 2060 h 3613"/>
              <a:gd name="T12" fmla="*/ 2033 w 3614"/>
              <a:gd name="T13" fmla="*/ 1591 h 3613"/>
              <a:gd name="T14" fmla="*/ 2484 w 3614"/>
              <a:gd name="T15" fmla="*/ 1704 h 3613"/>
              <a:gd name="T16" fmla="*/ 2484 w 3614"/>
              <a:gd name="T17" fmla="*/ 3162 h 3613"/>
              <a:gd name="T18" fmla="*/ 2033 w 3614"/>
              <a:gd name="T19" fmla="*/ 3162 h 3613"/>
              <a:gd name="T20" fmla="*/ 2033 w 3614"/>
              <a:gd name="T21" fmla="*/ 1591 h 3613"/>
              <a:gd name="T22" fmla="*/ 1684 w 3614"/>
              <a:gd name="T23" fmla="*/ 1504 h 3613"/>
              <a:gd name="T24" fmla="*/ 1806 w 3614"/>
              <a:gd name="T25" fmla="*/ 1535 h 3613"/>
              <a:gd name="T26" fmla="*/ 1806 w 3614"/>
              <a:gd name="T27" fmla="*/ 3162 h 3613"/>
              <a:gd name="T28" fmla="*/ 1355 w 3614"/>
              <a:gd name="T29" fmla="*/ 3162 h 3613"/>
              <a:gd name="T30" fmla="*/ 1355 w 3614"/>
              <a:gd name="T31" fmla="*/ 1834 h 3613"/>
              <a:gd name="T32" fmla="*/ 1684 w 3614"/>
              <a:gd name="T33" fmla="*/ 1504 h 3613"/>
              <a:gd name="T34" fmla="*/ 2935 w 3614"/>
              <a:gd name="T35" fmla="*/ 1264 h 3613"/>
              <a:gd name="T36" fmla="*/ 3162 w 3614"/>
              <a:gd name="T37" fmla="*/ 1399 h 3613"/>
              <a:gd name="T38" fmla="*/ 3162 w 3614"/>
              <a:gd name="T39" fmla="*/ 3162 h 3613"/>
              <a:gd name="T40" fmla="*/ 2711 w 3614"/>
              <a:gd name="T41" fmla="*/ 3162 h 3613"/>
              <a:gd name="T42" fmla="*/ 2711 w 3614"/>
              <a:gd name="T43" fmla="*/ 1637 h 3613"/>
              <a:gd name="T44" fmla="*/ 2935 w 3614"/>
              <a:gd name="T45" fmla="*/ 1264 h 3613"/>
              <a:gd name="T46" fmla="*/ 3162 w 3614"/>
              <a:gd name="T47" fmla="*/ 227 h 3613"/>
              <a:gd name="T48" fmla="*/ 3147 w 3614"/>
              <a:gd name="T49" fmla="*/ 1127 h 3613"/>
              <a:gd name="T50" fmla="*/ 2858 w 3614"/>
              <a:gd name="T51" fmla="*/ 953 h 3613"/>
              <a:gd name="T52" fmla="*/ 2538 w 3614"/>
              <a:gd name="T53" fmla="*/ 1485 h 3613"/>
              <a:gd name="T54" fmla="*/ 1615 w 3614"/>
              <a:gd name="T55" fmla="*/ 1255 h 3613"/>
              <a:gd name="T56" fmla="*/ 757 w 3614"/>
              <a:gd name="T57" fmla="*/ 2113 h 3613"/>
              <a:gd name="T58" fmla="*/ 598 w 3614"/>
              <a:gd name="T59" fmla="*/ 1952 h 3613"/>
              <a:gd name="T60" fmla="*/ 1546 w 3614"/>
              <a:gd name="T61" fmla="*/ 1004 h 3613"/>
              <a:gd name="T62" fmla="*/ 2430 w 3614"/>
              <a:gd name="T63" fmla="*/ 1225 h 3613"/>
              <a:gd name="T64" fmla="*/ 2663 w 3614"/>
              <a:gd name="T65" fmla="*/ 837 h 3613"/>
              <a:gd name="T66" fmla="*/ 2374 w 3614"/>
              <a:gd name="T67" fmla="*/ 664 h 3613"/>
              <a:gd name="T68" fmla="*/ 3162 w 3614"/>
              <a:gd name="T69" fmla="*/ 227 h 3613"/>
              <a:gd name="T70" fmla="*/ 0 w 3614"/>
              <a:gd name="T71" fmla="*/ 0 h 3613"/>
              <a:gd name="T72" fmla="*/ 226 w 3614"/>
              <a:gd name="T73" fmla="*/ 0 h 3613"/>
              <a:gd name="T74" fmla="*/ 226 w 3614"/>
              <a:gd name="T75" fmla="*/ 3387 h 3613"/>
              <a:gd name="T76" fmla="*/ 3614 w 3614"/>
              <a:gd name="T77" fmla="*/ 3387 h 3613"/>
              <a:gd name="T78" fmla="*/ 3614 w 3614"/>
              <a:gd name="T79" fmla="*/ 3613 h 3613"/>
              <a:gd name="T80" fmla="*/ 0 w 3614"/>
              <a:gd name="T81" fmla="*/ 3613 h 3613"/>
              <a:gd name="T82" fmla="*/ 0 w 3614"/>
              <a:gd name="T83" fmla="*/ 0 h 3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614" h="3613">
                <a:moveTo>
                  <a:pt x="1129" y="2060"/>
                </a:moveTo>
                <a:lnTo>
                  <a:pt x="1129" y="3162"/>
                </a:lnTo>
                <a:lnTo>
                  <a:pt x="678" y="3162"/>
                </a:lnTo>
                <a:lnTo>
                  <a:pt x="678" y="2352"/>
                </a:lnTo>
                <a:lnTo>
                  <a:pt x="757" y="2431"/>
                </a:lnTo>
                <a:lnTo>
                  <a:pt x="1129" y="2060"/>
                </a:lnTo>
                <a:close/>
                <a:moveTo>
                  <a:pt x="2033" y="1591"/>
                </a:moveTo>
                <a:lnTo>
                  <a:pt x="2484" y="1704"/>
                </a:lnTo>
                <a:lnTo>
                  <a:pt x="2484" y="3162"/>
                </a:lnTo>
                <a:lnTo>
                  <a:pt x="2033" y="3162"/>
                </a:lnTo>
                <a:lnTo>
                  <a:pt x="2033" y="1591"/>
                </a:lnTo>
                <a:close/>
                <a:moveTo>
                  <a:pt x="1684" y="1504"/>
                </a:moveTo>
                <a:lnTo>
                  <a:pt x="1806" y="1535"/>
                </a:lnTo>
                <a:lnTo>
                  <a:pt x="1806" y="3162"/>
                </a:lnTo>
                <a:lnTo>
                  <a:pt x="1355" y="3162"/>
                </a:lnTo>
                <a:lnTo>
                  <a:pt x="1355" y="1834"/>
                </a:lnTo>
                <a:lnTo>
                  <a:pt x="1684" y="1504"/>
                </a:lnTo>
                <a:close/>
                <a:moveTo>
                  <a:pt x="2935" y="1264"/>
                </a:moveTo>
                <a:lnTo>
                  <a:pt x="3162" y="1399"/>
                </a:lnTo>
                <a:lnTo>
                  <a:pt x="3162" y="3162"/>
                </a:lnTo>
                <a:lnTo>
                  <a:pt x="2711" y="3162"/>
                </a:lnTo>
                <a:lnTo>
                  <a:pt x="2711" y="1637"/>
                </a:lnTo>
                <a:lnTo>
                  <a:pt x="2935" y="1264"/>
                </a:lnTo>
                <a:close/>
                <a:moveTo>
                  <a:pt x="3162" y="227"/>
                </a:moveTo>
                <a:lnTo>
                  <a:pt x="3147" y="1127"/>
                </a:lnTo>
                <a:lnTo>
                  <a:pt x="2858" y="953"/>
                </a:lnTo>
                <a:lnTo>
                  <a:pt x="2538" y="1485"/>
                </a:lnTo>
                <a:lnTo>
                  <a:pt x="1615" y="1255"/>
                </a:lnTo>
                <a:lnTo>
                  <a:pt x="757" y="2113"/>
                </a:lnTo>
                <a:lnTo>
                  <a:pt x="598" y="1952"/>
                </a:lnTo>
                <a:lnTo>
                  <a:pt x="1546" y="1004"/>
                </a:lnTo>
                <a:lnTo>
                  <a:pt x="2430" y="1225"/>
                </a:lnTo>
                <a:lnTo>
                  <a:pt x="2663" y="837"/>
                </a:lnTo>
                <a:lnTo>
                  <a:pt x="2374" y="664"/>
                </a:lnTo>
                <a:lnTo>
                  <a:pt x="3162" y="227"/>
                </a:lnTo>
                <a:close/>
                <a:moveTo>
                  <a:pt x="0" y="0"/>
                </a:moveTo>
                <a:lnTo>
                  <a:pt x="226" y="0"/>
                </a:lnTo>
                <a:lnTo>
                  <a:pt x="226" y="3387"/>
                </a:lnTo>
                <a:lnTo>
                  <a:pt x="3614" y="3387"/>
                </a:lnTo>
                <a:lnTo>
                  <a:pt x="3614" y="3613"/>
                </a:lnTo>
                <a:lnTo>
                  <a:pt x="0" y="361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890834" y="1398460"/>
            <a:ext cx="373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老师省心省事，教学和成绩联动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11561" y="533606"/>
            <a:ext cx="564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：给销售团队一颗云大脑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270250" y="2652172"/>
            <a:ext cx="1304925" cy="1265777"/>
          </a:xfrm>
          <a:custGeom>
            <a:avLst/>
            <a:gdLst>
              <a:gd name="connsiteX0" fmla="*/ 0 w 1304925"/>
              <a:gd name="connsiteY0" fmla="*/ 866775 h 1263650"/>
              <a:gd name="connsiteX1" fmla="*/ 187325 w 1304925"/>
              <a:gd name="connsiteY1" fmla="*/ 755650 h 1263650"/>
              <a:gd name="connsiteX2" fmla="*/ 606425 w 1304925"/>
              <a:gd name="connsiteY2" fmla="*/ 431800 h 1263650"/>
              <a:gd name="connsiteX3" fmla="*/ 1298575 w 1304925"/>
              <a:gd name="connsiteY3" fmla="*/ 0 h 1263650"/>
              <a:gd name="connsiteX4" fmla="*/ 1298575 w 1304925"/>
              <a:gd name="connsiteY4" fmla="*/ 282575 h 1263650"/>
              <a:gd name="connsiteX5" fmla="*/ 889000 w 1304925"/>
              <a:gd name="connsiteY5" fmla="*/ 504825 h 1263650"/>
              <a:gd name="connsiteX6" fmla="*/ 1304925 w 1304925"/>
              <a:gd name="connsiteY6" fmla="*/ 742950 h 1263650"/>
              <a:gd name="connsiteX7" fmla="*/ 1304925 w 1304925"/>
              <a:gd name="connsiteY7" fmla="*/ 889000 h 1263650"/>
              <a:gd name="connsiteX8" fmla="*/ 793750 w 1304925"/>
              <a:gd name="connsiteY8" fmla="*/ 889000 h 1263650"/>
              <a:gd name="connsiteX9" fmla="*/ 647700 w 1304925"/>
              <a:gd name="connsiteY9" fmla="*/ 1263650 h 1263650"/>
              <a:gd name="connsiteX10" fmla="*/ 485775 w 1304925"/>
              <a:gd name="connsiteY10" fmla="*/ 879475 h 1263650"/>
              <a:gd name="connsiteX11" fmla="*/ 0 w 1304925"/>
              <a:gd name="connsiteY11" fmla="*/ 866775 h 1263650"/>
              <a:gd name="connsiteX0-1" fmla="*/ 0 w 1304925"/>
              <a:gd name="connsiteY0-2" fmla="*/ 868844 h 1265719"/>
              <a:gd name="connsiteX1-3" fmla="*/ 187325 w 1304925"/>
              <a:gd name="connsiteY1-4" fmla="*/ 757719 h 1265719"/>
              <a:gd name="connsiteX2-5" fmla="*/ 606425 w 1304925"/>
              <a:gd name="connsiteY2-6" fmla="*/ 433869 h 1265719"/>
              <a:gd name="connsiteX3-7" fmla="*/ 1298575 w 1304925"/>
              <a:gd name="connsiteY3-8" fmla="*/ 2069 h 1265719"/>
              <a:gd name="connsiteX4-9" fmla="*/ 1298575 w 1304925"/>
              <a:gd name="connsiteY4-10" fmla="*/ 284644 h 1265719"/>
              <a:gd name="connsiteX5-11" fmla="*/ 889000 w 1304925"/>
              <a:gd name="connsiteY5-12" fmla="*/ 506894 h 1265719"/>
              <a:gd name="connsiteX6-13" fmla="*/ 1304925 w 1304925"/>
              <a:gd name="connsiteY6-14" fmla="*/ 745019 h 1265719"/>
              <a:gd name="connsiteX7-15" fmla="*/ 1304925 w 1304925"/>
              <a:gd name="connsiteY7-16" fmla="*/ 891069 h 1265719"/>
              <a:gd name="connsiteX8-17" fmla="*/ 793750 w 1304925"/>
              <a:gd name="connsiteY8-18" fmla="*/ 891069 h 1265719"/>
              <a:gd name="connsiteX9-19" fmla="*/ 647700 w 1304925"/>
              <a:gd name="connsiteY9-20" fmla="*/ 1265719 h 1265719"/>
              <a:gd name="connsiteX10-21" fmla="*/ 485775 w 1304925"/>
              <a:gd name="connsiteY10-22" fmla="*/ 881544 h 1265719"/>
              <a:gd name="connsiteX11-23" fmla="*/ 0 w 1304925"/>
              <a:gd name="connsiteY11-24" fmla="*/ 868844 h 1265719"/>
              <a:gd name="connsiteX0-25" fmla="*/ 0 w 1304925"/>
              <a:gd name="connsiteY0-26" fmla="*/ 868902 h 1265777"/>
              <a:gd name="connsiteX1-27" fmla="*/ 187325 w 1304925"/>
              <a:gd name="connsiteY1-28" fmla="*/ 757777 h 1265777"/>
              <a:gd name="connsiteX2-29" fmla="*/ 606425 w 1304925"/>
              <a:gd name="connsiteY2-30" fmla="*/ 433927 h 1265777"/>
              <a:gd name="connsiteX3-31" fmla="*/ 1298575 w 1304925"/>
              <a:gd name="connsiteY3-32" fmla="*/ 2127 h 1265777"/>
              <a:gd name="connsiteX4-33" fmla="*/ 1298575 w 1304925"/>
              <a:gd name="connsiteY4-34" fmla="*/ 284702 h 1265777"/>
              <a:gd name="connsiteX5-35" fmla="*/ 889000 w 1304925"/>
              <a:gd name="connsiteY5-36" fmla="*/ 506952 h 1265777"/>
              <a:gd name="connsiteX6-37" fmla="*/ 1304925 w 1304925"/>
              <a:gd name="connsiteY6-38" fmla="*/ 745077 h 1265777"/>
              <a:gd name="connsiteX7-39" fmla="*/ 1304925 w 1304925"/>
              <a:gd name="connsiteY7-40" fmla="*/ 891127 h 1265777"/>
              <a:gd name="connsiteX8-41" fmla="*/ 793750 w 1304925"/>
              <a:gd name="connsiteY8-42" fmla="*/ 891127 h 1265777"/>
              <a:gd name="connsiteX9-43" fmla="*/ 647700 w 1304925"/>
              <a:gd name="connsiteY9-44" fmla="*/ 1265777 h 1265777"/>
              <a:gd name="connsiteX10-45" fmla="*/ 485775 w 1304925"/>
              <a:gd name="connsiteY10-46" fmla="*/ 881602 h 1265777"/>
              <a:gd name="connsiteX11-47" fmla="*/ 0 w 1304925"/>
              <a:gd name="connsiteY11-48" fmla="*/ 868902 h 1265777"/>
              <a:gd name="connsiteX0-49" fmla="*/ 0 w 1304925"/>
              <a:gd name="connsiteY0-50" fmla="*/ 868902 h 1265777"/>
              <a:gd name="connsiteX1-51" fmla="*/ 187325 w 1304925"/>
              <a:gd name="connsiteY1-52" fmla="*/ 757777 h 1265777"/>
              <a:gd name="connsiteX2-53" fmla="*/ 606425 w 1304925"/>
              <a:gd name="connsiteY2-54" fmla="*/ 433927 h 1265777"/>
              <a:gd name="connsiteX3-55" fmla="*/ 1298575 w 1304925"/>
              <a:gd name="connsiteY3-56" fmla="*/ 2127 h 1265777"/>
              <a:gd name="connsiteX4-57" fmla="*/ 1298575 w 1304925"/>
              <a:gd name="connsiteY4-58" fmla="*/ 284702 h 1265777"/>
              <a:gd name="connsiteX5-59" fmla="*/ 889000 w 1304925"/>
              <a:gd name="connsiteY5-60" fmla="*/ 506952 h 1265777"/>
              <a:gd name="connsiteX6-61" fmla="*/ 1304925 w 1304925"/>
              <a:gd name="connsiteY6-62" fmla="*/ 745077 h 1265777"/>
              <a:gd name="connsiteX7-63" fmla="*/ 1304925 w 1304925"/>
              <a:gd name="connsiteY7-64" fmla="*/ 891127 h 1265777"/>
              <a:gd name="connsiteX8-65" fmla="*/ 793750 w 1304925"/>
              <a:gd name="connsiteY8-66" fmla="*/ 891127 h 1265777"/>
              <a:gd name="connsiteX9-67" fmla="*/ 647700 w 1304925"/>
              <a:gd name="connsiteY9-68" fmla="*/ 1265777 h 1265777"/>
              <a:gd name="connsiteX10-69" fmla="*/ 485775 w 1304925"/>
              <a:gd name="connsiteY10-70" fmla="*/ 881602 h 1265777"/>
              <a:gd name="connsiteX11-71" fmla="*/ 0 w 1304925"/>
              <a:gd name="connsiteY11-72" fmla="*/ 868902 h 1265777"/>
              <a:gd name="connsiteX0-73" fmla="*/ 0 w 1304925"/>
              <a:gd name="connsiteY0-74" fmla="*/ 868902 h 1265777"/>
              <a:gd name="connsiteX1-75" fmla="*/ 187325 w 1304925"/>
              <a:gd name="connsiteY1-76" fmla="*/ 757777 h 1265777"/>
              <a:gd name="connsiteX2-77" fmla="*/ 606425 w 1304925"/>
              <a:gd name="connsiteY2-78" fmla="*/ 433927 h 1265777"/>
              <a:gd name="connsiteX3-79" fmla="*/ 1298575 w 1304925"/>
              <a:gd name="connsiteY3-80" fmla="*/ 2127 h 1265777"/>
              <a:gd name="connsiteX4-81" fmla="*/ 1298575 w 1304925"/>
              <a:gd name="connsiteY4-82" fmla="*/ 284702 h 1265777"/>
              <a:gd name="connsiteX5-83" fmla="*/ 889000 w 1304925"/>
              <a:gd name="connsiteY5-84" fmla="*/ 506952 h 1265777"/>
              <a:gd name="connsiteX6-85" fmla="*/ 1304925 w 1304925"/>
              <a:gd name="connsiteY6-86" fmla="*/ 745077 h 1265777"/>
              <a:gd name="connsiteX7-87" fmla="*/ 1304925 w 1304925"/>
              <a:gd name="connsiteY7-88" fmla="*/ 891127 h 1265777"/>
              <a:gd name="connsiteX8-89" fmla="*/ 793750 w 1304925"/>
              <a:gd name="connsiteY8-90" fmla="*/ 891127 h 1265777"/>
              <a:gd name="connsiteX9-91" fmla="*/ 647700 w 1304925"/>
              <a:gd name="connsiteY9-92" fmla="*/ 1265777 h 1265777"/>
              <a:gd name="connsiteX10-93" fmla="*/ 485775 w 1304925"/>
              <a:gd name="connsiteY10-94" fmla="*/ 881602 h 1265777"/>
              <a:gd name="connsiteX11-95" fmla="*/ 0 w 1304925"/>
              <a:gd name="connsiteY11-96" fmla="*/ 868902 h 1265777"/>
              <a:gd name="connsiteX0-97" fmla="*/ 0 w 1304925"/>
              <a:gd name="connsiteY0-98" fmla="*/ 868902 h 1265777"/>
              <a:gd name="connsiteX1-99" fmla="*/ 187325 w 1304925"/>
              <a:gd name="connsiteY1-100" fmla="*/ 757777 h 1265777"/>
              <a:gd name="connsiteX2-101" fmla="*/ 606425 w 1304925"/>
              <a:gd name="connsiteY2-102" fmla="*/ 433927 h 1265777"/>
              <a:gd name="connsiteX3-103" fmla="*/ 1298575 w 1304925"/>
              <a:gd name="connsiteY3-104" fmla="*/ 2127 h 1265777"/>
              <a:gd name="connsiteX4-105" fmla="*/ 1298575 w 1304925"/>
              <a:gd name="connsiteY4-106" fmla="*/ 284702 h 1265777"/>
              <a:gd name="connsiteX5-107" fmla="*/ 889000 w 1304925"/>
              <a:gd name="connsiteY5-108" fmla="*/ 506952 h 1265777"/>
              <a:gd name="connsiteX6-109" fmla="*/ 1304925 w 1304925"/>
              <a:gd name="connsiteY6-110" fmla="*/ 745077 h 1265777"/>
              <a:gd name="connsiteX7-111" fmla="*/ 1304925 w 1304925"/>
              <a:gd name="connsiteY7-112" fmla="*/ 891127 h 1265777"/>
              <a:gd name="connsiteX8-113" fmla="*/ 793750 w 1304925"/>
              <a:gd name="connsiteY8-114" fmla="*/ 891127 h 1265777"/>
              <a:gd name="connsiteX9-115" fmla="*/ 647700 w 1304925"/>
              <a:gd name="connsiteY9-116" fmla="*/ 1265777 h 1265777"/>
              <a:gd name="connsiteX10-117" fmla="*/ 485775 w 1304925"/>
              <a:gd name="connsiteY10-118" fmla="*/ 881602 h 1265777"/>
              <a:gd name="connsiteX11-119" fmla="*/ 0 w 1304925"/>
              <a:gd name="connsiteY11-120" fmla="*/ 868902 h 1265777"/>
              <a:gd name="connsiteX0-121" fmla="*/ 0 w 1304925"/>
              <a:gd name="connsiteY0-122" fmla="*/ 868902 h 1265777"/>
              <a:gd name="connsiteX1-123" fmla="*/ 187325 w 1304925"/>
              <a:gd name="connsiteY1-124" fmla="*/ 757777 h 1265777"/>
              <a:gd name="connsiteX2-125" fmla="*/ 606425 w 1304925"/>
              <a:gd name="connsiteY2-126" fmla="*/ 433927 h 1265777"/>
              <a:gd name="connsiteX3-127" fmla="*/ 1298575 w 1304925"/>
              <a:gd name="connsiteY3-128" fmla="*/ 2127 h 1265777"/>
              <a:gd name="connsiteX4-129" fmla="*/ 1298575 w 1304925"/>
              <a:gd name="connsiteY4-130" fmla="*/ 284702 h 1265777"/>
              <a:gd name="connsiteX5-131" fmla="*/ 889000 w 1304925"/>
              <a:gd name="connsiteY5-132" fmla="*/ 506952 h 1265777"/>
              <a:gd name="connsiteX6-133" fmla="*/ 1304925 w 1304925"/>
              <a:gd name="connsiteY6-134" fmla="*/ 745077 h 1265777"/>
              <a:gd name="connsiteX7-135" fmla="*/ 1304925 w 1304925"/>
              <a:gd name="connsiteY7-136" fmla="*/ 891127 h 1265777"/>
              <a:gd name="connsiteX8-137" fmla="*/ 793750 w 1304925"/>
              <a:gd name="connsiteY8-138" fmla="*/ 891127 h 1265777"/>
              <a:gd name="connsiteX9-139" fmla="*/ 647700 w 1304925"/>
              <a:gd name="connsiteY9-140" fmla="*/ 1265777 h 1265777"/>
              <a:gd name="connsiteX10-141" fmla="*/ 485775 w 1304925"/>
              <a:gd name="connsiteY10-142" fmla="*/ 881602 h 1265777"/>
              <a:gd name="connsiteX11-143" fmla="*/ 0 w 1304925"/>
              <a:gd name="connsiteY11-144" fmla="*/ 868902 h 1265777"/>
              <a:gd name="connsiteX0-145" fmla="*/ 0 w 1304925"/>
              <a:gd name="connsiteY0-146" fmla="*/ 868902 h 1265777"/>
              <a:gd name="connsiteX1-147" fmla="*/ 187325 w 1304925"/>
              <a:gd name="connsiteY1-148" fmla="*/ 757777 h 1265777"/>
              <a:gd name="connsiteX2-149" fmla="*/ 606425 w 1304925"/>
              <a:gd name="connsiteY2-150" fmla="*/ 433927 h 1265777"/>
              <a:gd name="connsiteX3-151" fmla="*/ 1298575 w 1304925"/>
              <a:gd name="connsiteY3-152" fmla="*/ 2127 h 1265777"/>
              <a:gd name="connsiteX4-153" fmla="*/ 1298575 w 1304925"/>
              <a:gd name="connsiteY4-154" fmla="*/ 284702 h 1265777"/>
              <a:gd name="connsiteX5-155" fmla="*/ 889000 w 1304925"/>
              <a:gd name="connsiteY5-156" fmla="*/ 506952 h 1265777"/>
              <a:gd name="connsiteX6-157" fmla="*/ 1304925 w 1304925"/>
              <a:gd name="connsiteY6-158" fmla="*/ 745077 h 1265777"/>
              <a:gd name="connsiteX7-159" fmla="*/ 1304925 w 1304925"/>
              <a:gd name="connsiteY7-160" fmla="*/ 891127 h 1265777"/>
              <a:gd name="connsiteX8-161" fmla="*/ 793750 w 1304925"/>
              <a:gd name="connsiteY8-162" fmla="*/ 891127 h 1265777"/>
              <a:gd name="connsiteX9-163" fmla="*/ 647700 w 1304925"/>
              <a:gd name="connsiteY9-164" fmla="*/ 1265777 h 1265777"/>
              <a:gd name="connsiteX10-165" fmla="*/ 485775 w 1304925"/>
              <a:gd name="connsiteY10-166" fmla="*/ 881602 h 1265777"/>
              <a:gd name="connsiteX11-167" fmla="*/ 0 w 1304925"/>
              <a:gd name="connsiteY11-168" fmla="*/ 868902 h 1265777"/>
              <a:gd name="connsiteX0-169" fmla="*/ 0 w 1304925"/>
              <a:gd name="connsiteY0-170" fmla="*/ 868902 h 1265777"/>
              <a:gd name="connsiteX1-171" fmla="*/ 187325 w 1304925"/>
              <a:gd name="connsiteY1-172" fmla="*/ 757777 h 1265777"/>
              <a:gd name="connsiteX2-173" fmla="*/ 606425 w 1304925"/>
              <a:gd name="connsiteY2-174" fmla="*/ 433927 h 1265777"/>
              <a:gd name="connsiteX3-175" fmla="*/ 1298575 w 1304925"/>
              <a:gd name="connsiteY3-176" fmla="*/ 2127 h 1265777"/>
              <a:gd name="connsiteX4-177" fmla="*/ 1298575 w 1304925"/>
              <a:gd name="connsiteY4-178" fmla="*/ 284702 h 1265777"/>
              <a:gd name="connsiteX5-179" fmla="*/ 889000 w 1304925"/>
              <a:gd name="connsiteY5-180" fmla="*/ 506952 h 1265777"/>
              <a:gd name="connsiteX6-181" fmla="*/ 1304925 w 1304925"/>
              <a:gd name="connsiteY6-182" fmla="*/ 745077 h 1265777"/>
              <a:gd name="connsiteX7-183" fmla="*/ 1304925 w 1304925"/>
              <a:gd name="connsiteY7-184" fmla="*/ 891127 h 1265777"/>
              <a:gd name="connsiteX8-185" fmla="*/ 793750 w 1304925"/>
              <a:gd name="connsiteY8-186" fmla="*/ 891127 h 1265777"/>
              <a:gd name="connsiteX9-187" fmla="*/ 647700 w 1304925"/>
              <a:gd name="connsiteY9-188" fmla="*/ 1265777 h 1265777"/>
              <a:gd name="connsiteX10-189" fmla="*/ 485775 w 1304925"/>
              <a:gd name="connsiteY10-190" fmla="*/ 881602 h 1265777"/>
              <a:gd name="connsiteX11-191" fmla="*/ 0 w 1304925"/>
              <a:gd name="connsiteY11-192" fmla="*/ 868902 h 1265777"/>
              <a:gd name="connsiteX0-193" fmla="*/ 0 w 1304925"/>
              <a:gd name="connsiteY0-194" fmla="*/ 868902 h 1265777"/>
              <a:gd name="connsiteX1-195" fmla="*/ 187325 w 1304925"/>
              <a:gd name="connsiteY1-196" fmla="*/ 757777 h 1265777"/>
              <a:gd name="connsiteX2-197" fmla="*/ 606425 w 1304925"/>
              <a:gd name="connsiteY2-198" fmla="*/ 433927 h 1265777"/>
              <a:gd name="connsiteX3-199" fmla="*/ 1298575 w 1304925"/>
              <a:gd name="connsiteY3-200" fmla="*/ 2127 h 1265777"/>
              <a:gd name="connsiteX4-201" fmla="*/ 1298575 w 1304925"/>
              <a:gd name="connsiteY4-202" fmla="*/ 284702 h 1265777"/>
              <a:gd name="connsiteX5-203" fmla="*/ 889000 w 1304925"/>
              <a:gd name="connsiteY5-204" fmla="*/ 506952 h 1265777"/>
              <a:gd name="connsiteX6-205" fmla="*/ 1304925 w 1304925"/>
              <a:gd name="connsiteY6-206" fmla="*/ 745077 h 1265777"/>
              <a:gd name="connsiteX7-207" fmla="*/ 1304925 w 1304925"/>
              <a:gd name="connsiteY7-208" fmla="*/ 891127 h 1265777"/>
              <a:gd name="connsiteX8-209" fmla="*/ 793750 w 1304925"/>
              <a:gd name="connsiteY8-210" fmla="*/ 891127 h 1265777"/>
              <a:gd name="connsiteX9-211" fmla="*/ 647700 w 1304925"/>
              <a:gd name="connsiteY9-212" fmla="*/ 1265777 h 1265777"/>
              <a:gd name="connsiteX10-213" fmla="*/ 485775 w 1304925"/>
              <a:gd name="connsiteY10-214" fmla="*/ 881602 h 1265777"/>
              <a:gd name="connsiteX11-215" fmla="*/ 0 w 1304925"/>
              <a:gd name="connsiteY11-216" fmla="*/ 868902 h 1265777"/>
              <a:gd name="connsiteX0-217" fmla="*/ 0 w 1304925"/>
              <a:gd name="connsiteY0-218" fmla="*/ 868902 h 1265777"/>
              <a:gd name="connsiteX1-219" fmla="*/ 187325 w 1304925"/>
              <a:gd name="connsiteY1-220" fmla="*/ 757777 h 1265777"/>
              <a:gd name="connsiteX2-221" fmla="*/ 606425 w 1304925"/>
              <a:gd name="connsiteY2-222" fmla="*/ 433927 h 1265777"/>
              <a:gd name="connsiteX3-223" fmla="*/ 1298575 w 1304925"/>
              <a:gd name="connsiteY3-224" fmla="*/ 2127 h 1265777"/>
              <a:gd name="connsiteX4-225" fmla="*/ 1298575 w 1304925"/>
              <a:gd name="connsiteY4-226" fmla="*/ 284702 h 1265777"/>
              <a:gd name="connsiteX5-227" fmla="*/ 889000 w 1304925"/>
              <a:gd name="connsiteY5-228" fmla="*/ 506952 h 1265777"/>
              <a:gd name="connsiteX6-229" fmla="*/ 1304925 w 1304925"/>
              <a:gd name="connsiteY6-230" fmla="*/ 745077 h 1265777"/>
              <a:gd name="connsiteX7-231" fmla="*/ 1304925 w 1304925"/>
              <a:gd name="connsiteY7-232" fmla="*/ 891127 h 1265777"/>
              <a:gd name="connsiteX8-233" fmla="*/ 793750 w 1304925"/>
              <a:gd name="connsiteY8-234" fmla="*/ 891127 h 1265777"/>
              <a:gd name="connsiteX9-235" fmla="*/ 647700 w 1304925"/>
              <a:gd name="connsiteY9-236" fmla="*/ 1265777 h 1265777"/>
              <a:gd name="connsiteX10-237" fmla="*/ 485775 w 1304925"/>
              <a:gd name="connsiteY10-238" fmla="*/ 881602 h 1265777"/>
              <a:gd name="connsiteX11-239" fmla="*/ 0 w 1304925"/>
              <a:gd name="connsiteY11-240" fmla="*/ 868902 h 1265777"/>
              <a:gd name="connsiteX0-241" fmla="*/ 0 w 1304925"/>
              <a:gd name="connsiteY0-242" fmla="*/ 868902 h 1265777"/>
              <a:gd name="connsiteX1-243" fmla="*/ 187325 w 1304925"/>
              <a:gd name="connsiteY1-244" fmla="*/ 757777 h 1265777"/>
              <a:gd name="connsiteX2-245" fmla="*/ 606425 w 1304925"/>
              <a:gd name="connsiteY2-246" fmla="*/ 433927 h 1265777"/>
              <a:gd name="connsiteX3-247" fmla="*/ 1298575 w 1304925"/>
              <a:gd name="connsiteY3-248" fmla="*/ 2127 h 1265777"/>
              <a:gd name="connsiteX4-249" fmla="*/ 1298575 w 1304925"/>
              <a:gd name="connsiteY4-250" fmla="*/ 284702 h 1265777"/>
              <a:gd name="connsiteX5-251" fmla="*/ 889000 w 1304925"/>
              <a:gd name="connsiteY5-252" fmla="*/ 506952 h 1265777"/>
              <a:gd name="connsiteX6-253" fmla="*/ 1304925 w 1304925"/>
              <a:gd name="connsiteY6-254" fmla="*/ 745077 h 1265777"/>
              <a:gd name="connsiteX7-255" fmla="*/ 1304925 w 1304925"/>
              <a:gd name="connsiteY7-256" fmla="*/ 891127 h 1265777"/>
              <a:gd name="connsiteX8-257" fmla="*/ 793750 w 1304925"/>
              <a:gd name="connsiteY8-258" fmla="*/ 891127 h 1265777"/>
              <a:gd name="connsiteX9-259" fmla="*/ 647700 w 1304925"/>
              <a:gd name="connsiteY9-260" fmla="*/ 1265777 h 1265777"/>
              <a:gd name="connsiteX10-261" fmla="*/ 485775 w 1304925"/>
              <a:gd name="connsiteY10-262" fmla="*/ 881602 h 1265777"/>
              <a:gd name="connsiteX11-263" fmla="*/ 0 w 1304925"/>
              <a:gd name="connsiteY11-264" fmla="*/ 868902 h 1265777"/>
              <a:gd name="connsiteX0-265" fmla="*/ 0 w 1304925"/>
              <a:gd name="connsiteY0-266" fmla="*/ 868902 h 1265777"/>
              <a:gd name="connsiteX1-267" fmla="*/ 187325 w 1304925"/>
              <a:gd name="connsiteY1-268" fmla="*/ 757777 h 1265777"/>
              <a:gd name="connsiteX2-269" fmla="*/ 606425 w 1304925"/>
              <a:gd name="connsiteY2-270" fmla="*/ 433927 h 1265777"/>
              <a:gd name="connsiteX3-271" fmla="*/ 1298575 w 1304925"/>
              <a:gd name="connsiteY3-272" fmla="*/ 2127 h 1265777"/>
              <a:gd name="connsiteX4-273" fmla="*/ 1298575 w 1304925"/>
              <a:gd name="connsiteY4-274" fmla="*/ 284702 h 1265777"/>
              <a:gd name="connsiteX5-275" fmla="*/ 889000 w 1304925"/>
              <a:gd name="connsiteY5-276" fmla="*/ 506952 h 1265777"/>
              <a:gd name="connsiteX6-277" fmla="*/ 1304925 w 1304925"/>
              <a:gd name="connsiteY6-278" fmla="*/ 745077 h 1265777"/>
              <a:gd name="connsiteX7-279" fmla="*/ 1304925 w 1304925"/>
              <a:gd name="connsiteY7-280" fmla="*/ 891127 h 1265777"/>
              <a:gd name="connsiteX8-281" fmla="*/ 793750 w 1304925"/>
              <a:gd name="connsiteY8-282" fmla="*/ 891127 h 1265777"/>
              <a:gd name="connsiteX9-283" fmla="*/ 647700 w 1304925"/>
              <a:gd name="connsiteY9-284" fmla="*/ 1265777 h 1265777"/>
              <a:gd name="connsiteX10-285" fmla="*/ 485775 w 1304925"/>
              <a:gd name="connsiteY10-286" fmla="*/ 881602 h 1265777"/>
              <a:gd name="connsiteX11-287" fmla="*/ 0 w 1304925"/>
              <a:gd name="connsiteY11-288" fmla="*/ 868902 h 1265777"/>
              <a:gd name="connsiteX0-289" fmla="*/ 0 w 1304925"/>
              <a:gd name="connsiteY0-290" fmla="*/ 868902 h 1265777"/>
              <a:gd name="connsiteX1-291" fmla="*/ 187325 w 1304925"/>
              <a:gd name="connsiteY1-292" fmla="*/ 757777 h 1265777"/>
              <a:gd name="connsiteX2-293" fmla="*/ 606425 w 1304925"/>
              <a:gd name="connsiteY2-294" fmla="*/ 433927 h 1265777"/>
              <a:gd name="connsiteX3-295" fmla="*/ 1298575 w 1304925"/>
              <a:gd name="connsiteY3-296" fmla="*/ 2127 h 1265777"/>
              <a:gd name="connsiteX4-297" fmla="*/ 1298575 w 1304925"/>
              <a:gd name="connsiteY4-298" fmla="*/ 284702 h 1265777"/>
              <a:gd name="connsiteX5-299" fmla="*/ 889000 w 1304925"/>
              <a:gd name="connsiteY5-300" fmla="*/ 506952 h 1265777"/>
              <a:gd name="connsiteX6-301" fmla="*/ 1304925 w 1304925"/>
              <a:gd name="connsiteY6-302" fmla="*/ 745077 h 1265777"/>
              <a:gd name="connsiteX7-303" fmla="*/ 1304925 w 1304925"/>
              <a:gd name="connsiteY7-304" fmla="*/ 891127 h 1265777"/>
              <a:gd name="connsiteX8-305" fmla="*/ 793750 w 1304925"/>
              <a:gd name="connsiteY8-306" fmla="*/ 891127 h 1265777"/>
              <a:gd name="connsiteX9-307" fmla="*/ 647700 w 1304925"/>
              <a:gd name="connsiteY9-308" fmla="*/ 1265777 h 1265777"/>
              <a:gd name="connsiteX10-309" fmla="*/ 485775 w 1304925"/>
              <a:gd name="connsiteY10-310" fmla="*/ 881602 h 1265777"/>
              <a:gd name="connsiteX11-311" fmla="*/ 0 w 1304925"/>
              <a:gd name="connsiteY11-312" fmla="*/ 868902 h 1265777"/>
              <a:gd name="connsiteX0-313" fmla="*/ 0 w 1304925"/>
              <a:gd name="connsiteY0-314" fmla="*/ 868902 h 1265777"/>
              <a:gd name="connsiteX1-315" fmla="*/ 187325 w 1304925"/>
              <a:gd name="connsiteY1-316" fmla="*/ 757777 h 1265777"/>
              <a:gd name="connsiteX2-317" fmla="*/ 606425 w 1304925"/>
              <a:gd name="connsiteY2-318" fmla="*/ 433927 h 1265777"/>
              <a:gd name="connsiteX3-319" fmla="*/ 1298575 w 1304925"/>
              <a:gd name="connsiteY3-320" fmla="*/ 2127 h 1265777"/>
              <a:gd name="connsiteX4-321" fmla="*/ 1298575 w 1304925"/>
              <a:gd name="connsiteY4-322" fmla="*/ 284702 h 1265777"/>
              <a:gd name="connsiteX5-323" fmla="*/ 889000 w 1304925"/>
              <a:gd name="connsiteY5-324" fmla="*/ 506952 h 1265777"/>
              <a:gd name="connsiteX6-325" fmla="*/ 1304925 w 1304925"/>
              <a:gd name="connsiteY6-326" fmla="*/ 745077 h 1265777"/>
              <a:gd name="connsiteX7-327" fmla="*/ 1304925 w 1304925"/>
              <a:gd name="connsiteY7-328" fmla="*/ 891127 h 1265777"/>
              <a:gd name="connsiteX8-329" fmla="*/ 793750 w 1304925"/>
              <a:gd name="connsiteY8-330" fmla="*/ 891127 h 1265777"/>
              <a:gd name="connsiteX9-331" fmla="*/ 647700 w 1304925"/>
              <a:gd name="connsiteY9-332" fmla="*/ 1265777 h 1265777"/>
              <a:gd name="connsiteX10-333" fmla="*/ 485775 w 1304925"/>
              <a:gd name="connsiteY10-334" fmla="*/ 881602 h 1265777"/>
              <a:gd name="connsiteX11-335" fmla="*/ 0 w 1304925"/>
              <a:gd name="connsiteY11-336" fmla="*/ 868902 h 1265777"/>
              <a:gd name="connsiteX0-337" fmla="*/ 0 w 1304925"/>
              <a:gd name="connsiteY0-338" fmla="*/ 868902 h 1265777"/>
              <a:gd name="connsiteX1-339" fmla="*/ 187325 w 1304925"/>
              <a:gd name="connsiteY1-340" fmla="*/ 757777 h 1265777"/>
              <a:gd name="connsiteX2-341" fmla="*/ 606425 w 1304925"/>
              <a:gd name="connsiteY2-342" fmla="*/ 433927 h 1265777"/>
              <a:gd name="connsiteX3-343" fmla="*/ 1298575 w 1304925"/>
              <a:gd name="connsiteY3-344" fmla="*/ 2127 h 1265777"/>
              <a:gd name="connsiteX4-345" fmla="*/ 1298575 w 1304925"/>
              <a:gd name="connsiteY4-346" fmla="*/ 284702 h 1265777"/>
              <a:gd name="connsiteX5-347" fmla="*/ 889000 w 1304925"/>
              <a:gd name="connsiteY5-348" fmla="*/ 506952 h 1265777"/>
              <a:gd name="connsiteX6-349" fmla="*/ 1304925 w 1304925"/>
              <a:gd name="connsiteY6-350" fmla="*/ 745077 h 1265777"/>
              <a:gd name="connsiteX7-351" fmla="*/ 1304925 w 1304925"/>
              <a:gd name="connsiteY7-352" fmla="*/ 891127 h 1265777"/>
              <a:gd name="connsiteX8-353" fmla="*/ 793750 w 1304925"/>
              <a:gd name="connsiteY8-354" fmla="*/ 891127 h 1265777"/>
              <a:gd name="connsiteX9-355" fmla="*/ 647700 w 1304925"/>
              <a:gd name="connsiteY9-356" fmla="*/ 1265777 h 1265777"/>
              <a:gd name="connsiteX10-357" fmla="*/ 485775 w 1304925"/>
              <a:gd name="connsiteY10-358" fmla="*/ 881602 h 1265777"/>
              <a:gd name="connsiteX11-359" fmla="*/ 0 w 1304925"/>
              <a:gd name="connsiteY11-360" fmla="*/ 868902 h 1265777"/>
              <a:gd name="connsiteX0-361" fmla="*/ 0 w 1304925"/>
              <a:gd name="connsiteY0-362" fmla="*/ 868902 h 1265777"/>
              <a:gd name="connsiteX1-363" fmla="*/ 187325 w 1304925"/>
              <a:gd name="connsiteY1-364" fmla="*/ 757777 h 1265777"/>
              <a:gd name="connsiteX2-365" fmla="*/ 606425 w 1304925"/>
              <a:gd name="connsiteY2-366" fmla="*/ 433927 h 1265777"/>
              <a:gd name="connsiteX3-367" fmla="*/ 1298575 w 1304925"/>
              <a:gd name="connsiteY3-368" fmla="*/ 2127 h 1265777"/>
              <a:gd name="connsiteX4-369" fmla="*/ 1298575 w 1304925"/>
              <a:gd name="connsiteY4-370" fmla="*/ 284702 h 1265777"/>
              <a:gd name="connsiteX5-371" fmla="*/ 889000 w 1304925"/>
              <a:gd name="connsiteY5-372" fmla="*/ 506952 h 1265777"/>
              <a:gd name="connsiteX6-373" fmla="*/ 1304925 w 1304925"/>
              <a:gd name="connsiteY6-374" fmla="*/ 745077 h 1265777"/>
              <a:gd name="connsiteX7-375" fmla="*/ 1304925 w 1304925"/>
              <a:gd name="connsiteY7-376" fmla="*/ 891127 h 1265777"/>
              <a:gd name="connsiteX8-377" fmla="*/ 793750 w 1304925"/>
              <a:gd name="connsiteY8-378" fmla="*/ 891127 h 1265777"/>
              <a:gd name="connsiteX9-379" fmla="*/ 647700 w 1304925"/>
              <a:gd name="connsiteY9-380" fmla="*/ 1265777 h 1265777"/>
              <a:gd name="connsiteX10-381" fmla="*/ 485775 w 1304925"/>
              <a:gd name="connsiteY10-382" fmla="*/ 881602 h 1265777"/>
              <a:gd name="connsiteX11-383" fmla="*/ 0 w 1304925"/>
              <a:gd name="connsiteY11-384" fmla="*/ 868902 h 12657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1304925" h="1265777">
                <a:moveTo>
                  <a:pt x="0" y="868902"/>
                </a:moveTo>
                <a:lnTo>
                  <a:pt x="187325" y="757777"/>
                </a:lnTo>
                <a:cubicBezTo>
                  <a:pt x="76200" y="599027"/>
                  <a:pt x="244475" y="186277"/>
                  <a:pt x="606425" y="433927"/>
                </a:cubicBezTo>
                <a:cubicBezTo>
                  <a:pt x="684742" y="280469"/>
                  <a:pt x="842433" y="-28565"/>
                  <a:pt x="1298575" y="2127"/>
                </a:cubicBezTo>
                <a:lnTo>
                  <a:pt x="1298575" y="284702"/>
                </a:lnTo>
                <a:cubicBezTo>
                  <a:pt x="1174750" y="203210"/>
                  <a:pt x="917575" y="236019"/>
                  <a:pt x="889000" y="506952"/>
                </a:cubicBezTo>
                <a:cubicBezTo>
                  <a:pt x="881592" y="611727"/>
                  <a:pt x="1007533" y="859377"/>
                  <a:pt x="1304925" y="745077"/>
                </a:cubicBezTo>
                <a:lnTo>
                  <a:pt x="1304925" y="891127"/>
                </a:lnTo>
                <a:lnTo>
                  <a:pt x="793750" y="891127"/>
                </a:lnTo>
                <a:cubicBezTo>
                  <a:pt x="872067" y="939810"/>
                  <a:pt x="947208" y="1258369"/>
                  <a:pt x="647700" y="1265777"/>
                </a:cubicBezTo>
                <a:cubicBezTo>
                  <a:pt x="428625" y="1264719"/>
                  <a:pt x="365125" y="1003310"/>
                  <a:pt x="485775" y="881602"/>
                </a:cubicBezTo>
                <a:lnTo>
                  <a:pt x="0" y="868902"/>
                </a:lnTo>
                <a:close/>
              </a:path>
            </a:pathLst>
          </a:custGeom>
          <a:solidFill>
            <a:srgbClr val="F2C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209783" y="2651125"/>
            <a:ext cx="1825891" cy="885825"/>
          </a:xfrm>
          <a:custGeom>
            <a:avLst/>
            <a:gdLst>
              <a:gd name="connsiteX0" fmla="*/ 406400 w 1825625"/>
              <a:gd name="connsiteY0" fmla="*/ 0 h 885825"/>
              <a:gd name="connsiteX1" fmla="*/ 981075 w 1825625"/>
              <a:gd name="connsiteY1" fmla="*/ 434975 h 885825"/>
              <a:gd name="connsiteX2" fmla="*/ 1825625 w 1825625"/>
              <a:gd name="connsiteY2" fmla="*/ 879475 h 885825"/>
              <a:gd name="connsiteX3" fmla="*/ 1346200 w 1825625"/>
              <a:gd name="connsiteY3" fmla="*/ 879475 h 885825"/>
              <a:gd name="connsiteX4" fmla="*/ 1123950 w 1825625"/>
              <a:gd name="connsiteY4" fmla="*/ 508000 h 885825"/>
              <a:gd name="connsiteX5" fmla="*/ 857250 w 1825625"/>
              <a:gd name="connsiteY5" fmla="*/ 885825 h 885825"/>
              <a:gd name="connsiteX6" fmla="*/ 403225 w 1825625"/>
              <a:gd name="connsiteY6" fmla="*/ 885825 h 885825"/>
              <a:gd name="connsiteX7" fmla="*/ 403225 w 1825625"/>
              <a:gd name="connsiteY7" fmla="*/ 650875 h 885825"/>
              <a:gd name="connsiteX8" fmla="*/ 0 w 1825625"/>
              <a:gd name="connsiteY8" fmla="*/ 530225 h 885825"/>
              <a:gd name="connsiteX9" fmla="*/ 400050 w 1825625"/>
              <a:gd name="connsiteY9" fmla="*/ 368300 h 885825"/>
              <a:gd name="connsiteX10" fmla="*/ 406400 w 1825625"/>
              <a:gd name="connsiteY10" fmla="*/ 0 h 885825"/>
              <a:gd name="connsiteX0-1" fmla="*/ 406400 w 1825625"/>
              <a:gd name="connsiteY0-2" fmla="*/ 0 h 885825"/>
              <a:gd name="connsiteX1-3" fmla="*/ 981075 w 1825625"/>
              <a:gd name="connsiteY1-4" fmla="*/ 434975 h 885825"/>
              <a:gd name="connsiteX2-5" fmla="*/ 1825625 w 1825625"/>
              <a:gd name="connsiteY2-6" fmla="*/ 879475 h 885825"/>
              <a:gd name="connsiteX3-7" fmla="*/ 1346200 w 1825625"/>
              <a:gd name="connsiteY3-8" fmla="*/ 879475 h 885825"/>
              <a:gd name="connsiteX4-9" fmla="*/ 1123950 w 1825625"/>
              <a:gd name="connsiteY4-10" fmla="*/ 508000 h 885825"/>
              <a:gd name="connsiteX5-11" fmla="*/ 857250 w 1825625"/>
              <a:gd name="connsiteY5-12" fmla="*/ 885825 h 885825"/>
              <a:gd name="connsiteX6-13" fmla="*/ 403225 w 1825625"/>
              <a:gd name="connsiteY6-14" fmla="*/ 885825 h 885825"/>
              <a:gd name="connsiteX7-15" fmla="*/ 403225 w 1825625"/>
              <a:gd name="connsiteY7-16" fmla="*/ 650875 h 885825"/>
              <a:gd name="connsiteX8-17" fmla="*/ 0 w 1825625"/>
              <a:gd name="connsiteY8-18" fmla="*/ 530225 h 885825"/>
              <a:gd name="connsiteX9-19" fmla="*/ 400050 w 1825625"/>
              <a:gd name="connsiteY9-20" fmla="*/ 368300 h 885825"/>
              <a:gd name="connsiteX10-21" fmla="*/ 406400 w 1825625"/>
              <a:gd name="connsiteY10-22" fmla="*/ 0 h 885825"/>
              <a:gd name="connsiteX0-23" fmla="*/ 406400 w 1825625"/>
              <a:gd name="connsiteY0-24" fmla="*/ 0 h 885825"/>
              <a:gd name="connsiteX1-25" fmla="*/ 981075 w 1825625"/>
              <a:gd name="connsiteY1-26" fmla="*/ 434975 h 885825"/>
              <a:gd name="connsiteX2-27" fmla="*/ 1825625 w 1825625"/>
              <a:gd name="connsiteY2-28" fmla="*/ 879475 h 885825"/>
              <a:gd name="connsiteX3-29" fmla="*/ 1346200 w 1825625"/>
              <a:gd name="connsiteY3-30" fmla="*/ 879475 h 885825"/>
              <a:gd name="connsiteX4-31" fmla="*/ 1123950 w 1825625"/>
              <a:gd name="connsiteY4-32" fmla="*/ 508000 h 885825"/>
              <a:gd name="connsiteX5-33" fmla="*/ 857250 w 1825625"/>
              <a:gd name="connsiteY5-34" fmla="*/ 885825 h 885825"/>
              <a:gd name="connsiteX6-35" fmla="*/ 403225 w 1825625"/>
              <a:gd name="connsiteY6-36" fmla="*/ 885825 h 885825"/>
              <a:gd name="connsiteX7-37" fmla="*/ 403225 w 1825625"/>
              <a:gd name="connsiteY7-38" fmla="*/ 650875 h 885825"/>
              <a:gd name="connsiteX8-39" fmla="*/ 0 w 1825625"/>
              <a:gd name="connsiteY8-40" fmla="*/ 530225 h 885825"/>
              <a:gd name="connsiteX9-41" fmla="*/ 400050 w 1825625"/>
              <a:gd name="connsiteY9-42" fmla="*/ 368300 h 885825"/>
              <a:gd name="connsiteX10-43" fmla="*/ 406400 w 1825625"/>
              <a:gd name="connsiteY10-44" fmla="*/ 0 h 885825"/>
              <a:gd name="connsiteX0-45" fmla="*/ 406400 w 1825625"/>
              <a:gd name="connsiteY0-46" fmla="*/ 0 h 885825"/>
              <a:gd name="connsiteX1-47" fmla="*/ 981075 w 1825625"/>
              <a:gd name="connsiteY1-48" fmla="*/ 434975 h 885825"/>
              <a:gd name="connsiteX2-49" fmla="*/ 1825625 w 1825625"/>
              <a:gd name="connsiteY2-50" fmla="*/ 879475 h 885825"/>
              <a:gd name="connsiteX3-51" fmla="*/ 1346200 w 1825625"/>
              <a:gd name="connsiteY3-52" fmla="*/ 879475 h 885825"/>
              <a:gd name="connsiteX4-53" fmla="*/ 1123950 w 1825625"/>
              <a:gd name="connsiteY4-54" fmla="*/ 508000 h 885825"/>
              <a:gd name="connsiteX5-55" fmla="*/ 857250 w 1825625"/>
              <a:gd name="connsiteY5-56" fmla="*/ 885825 h 885825"/>
              <a:gd name="connsiteX6-57" fmla="*/ 403225 w 1825625"/>
              <a:gd name="connsiteY6-58" fmla="*/ 885825 h 885825"/>
              <a:gd name="connsiteX7-59" fmla="*/ 403225 w 1825625"/>
              <a:gd name="connsiteY7-60" fmla="*/ 650875 h 885825"/>
              <a:gd name="connsiteX8-61" fmla="*/ 0 w 1825625"/>
              <a:gd name="connsiteY8-62" fmla="*/ 530225 h 885825"/>
              <a:gd name="connsiteX9-63" fmla="*/ 400050 w 1825625"/>
              <a:gd name="connsiteY9-64" fmla="*/ 368300 h 885825"/>
              <a:gd name="connsiteX10-65" fmla="*/ 406400 w 1825625"/>
              <a:gd name="connsiteY10-66" fmla="*/ 0 h 885825"/>
              <a:gd name="connsiteX0-67" fmla="*/ 406400 w 1825625"/>
              <a:gd name="connsiteY0-68" fmla="*/ 0 h 885825"/>
              <a:gd name="connsiteX1-69" fmla="*/ 981075 w 1825625"/>
              <a:gd name="connsiteY1-70" fmla="*/ 434975 h 885825"/>
              <a:gd name="connsiteX2-71" fmla="*/ 1825625 w 1825625"/>
              <a:gd name="connsiteY2-72" fmla="*/ 879475 h 885825"/>
              <a:gd name="connsiteX3-73" fmla="*/ 1346200 w 1825625"/>
              <a:gd name="connsiteY3-74" fmla="*/ 879475 h 885825"/>
              <a:gd name="connsiteX4-75" fmla="*/ 1123950 w 1825625"/>
              <a:gd name="connsiteY4-76" fmla="*/ 508000 h 885825"/>
              <a:gd name="connsiteX5-77" fmla="*/ 857250 w 1825625"/>
              <a:gd name="connsiteY5-78" fmla="*/ 885825 h 885825"/>
              <a:gd name="connsiteX6-79" fmla="*/ 403225 w 1825625"/>
              <a:gd name="connsiteY6-80" fmla="*/ 885825 h 885825"/>
              <a:gd name="connsiteX7-81" fmla="*/ 403225 w 1825625"/>
              <a:gd name="connsiteY7-82" fmla="*/ 650875 h 885825"/>
              <a:gd name="connsiteX8-83" fmla="*/ 0 w 1825625"/>
              <a:gd name="connsiteY8-84" fmla="*/ 530225 h 885825"/>
              <a:gd name="connsiteX9-85" fmla="*/ 400050 w 1825625"/>
              <a:gd name="connsiteY9-86" fmla="*/ 368300 h 885825"/>
              <a:gd name="connsiteX10-87" fmla="*/ 406400 w 1825625"/>
              <a:gd name="connsiteY10-88" fmla="*/ 0 h 885825"/>
              <a:gd name="connsiteX0-89" fmla="*/ 406400 w 1825625"/>
              <a:gd name="connsiteY0-90" fmla="*/ 0 h 885825"/>
              <a:gd name="connsiteX1-91" fmla="*/ 981075 w 1825625"/>
              <a:gd name="connsiteY1-92" fmla="*/ 434975 h 885825"/>
              <a:gd name="connsiteX2-93" fmla="*/ 1825625 w 1825625"/>
              <a:gd name="connsiteY2-94" fmla="*/ 879475 h 885825"/>
              <a:gd name="connsiteX3-95" fmla="*/ 1346200 w 1825625"/>
              <a:gd name="connsiteY3-96" fmla="*/ 879475 h 885825"/>
              <a:gd name="connsiteX4-97" fmla="*/ 1123950 w 1825625"/>
              <a:gd name="connsiteY4-98" fmla="*/ 508000 h 885825"/>
              <a:gd name="connsiteX5-99" fmla="*/ 857250 w 1825625"/>
              <a:gd name="connsiteY5-100" fmla="*/ 885825 h 885825"/>
              <a:gd name="connsiteX6-101" fmla="*/ 403225 w 1825625"/>
              <a:gd name="connsiteY6-102" fmla="*/ 885825 h 885825"/>
              <a:gd name="connsiteX7-103" fmla="*/ 403225 w 1825625"/>
              <a:gd name="connsiteY7-104" fmla="*/ 650875 h 885825"/>
              <a:gd name="connsiteX8-105" fmla="*/ 0 w 1825625"/>
              <a:gd name="connsiteY8-106" fmla="*/ 530225 h 885825"/>
              <a:gd name="connsiteX9-107" fmla="*/ 400050 w 1825625"/>
              <a:gd name="connsiteY9-108" fmla="*/ 368300 h 885825"/>
              <a:gd name="connsiteX10-109" fmla="*/ 406400 w 1825625"/>
              <a:gd name="connsiteY10-110" fmla="*/ 0 h 885825"/>
              <a:gd name="connsiteX0-111" fmla="*/ 406400 w 1825625"/>
              <a:gd name="connsiteY0-112" fmla="*/ 0 h 885825"/>
              <a:gd name="connsiteX1-113" fmla="*/ 981075 w 1825625"/>
              <a:gd name="connsiteY1-114" fmla="*/ 434975 h 885825"/>
              <a:gd name="connsiteX2-115" fmla="*/ 1825625 w 1825625"/>
              <a:gd name="connsiteY2-116" fmla="*/ 879475 h 885825"/>
              <a:gd name="connsiteX3-117" fmla="*/ 1346200 w 1825625"/>
              <a:gd name="connsiteY3-118" fmla="*/ 879475 h 885825"/>
              <a:gd name="connsiteX4-119" fmla="*/ 1123950 w 1825625"/>
              <a:gd name="connsiteY4-120" fmla="*/ 508000 h 885825"/>
              <a:gd name="connsiteX5-121" fmla="*/ 857250 w 1825625"/>
              <a:gd name="connsiteY5-122" fmla="*/ 885825 h 885825"/>
              <a:gd name="connsiteX6-123" fmla="*/ 403225 w 1825625"/>
              <a:gd name="connsiteY6-124" fmla="*/ 885825 h 885825"/>
              <a:gd name="connsiteX7-125" fmla="*/ 403225 w 1825625"/>
              <a:gd name="connsiteY7-126" fmla="*/ 650875 h 885825"/>
              <a:gd name="connsiteX8-127" fmla="*/ 0 w 1825625"/>
              <a:gd name="connsiteY8-128" fmla="*/ 530225 h 885825"/>
              <a:gd name="connsiteX9-129" fmla="*/ 400050 w 1825625"/>
              <a:gd name="connsiteY9-130" fmla="*/ 368300 h 885825"/>
              <a:gd name="connsiteX10-131" fmla="*/ 406400 w 1825625"/>
              <a:gd name="connsiteY10-132" fmla="*/ 0 h 885825"/>
              <a:gd name="connsiteX0-133" fmla="*/ 406400 w 1825625"/>
              <a:gd name="connsiteY0-134" fmla="*/ 0 h 885825"/>
              <a:gd name="connsiteX1-135" fmla="*/ 981075 w 1825625"/>
              <a:gd name="connsiteY1-136" fmla="*/ 434975 h 885825"/>
              <a:gd name="connsiteX2-137" fmla="*/ 1825625 w 1825625"/>
              <a:gd name="connsiteY2-138" fmla="*/ 879475 h 885825"/>
              <a:gd name="connsiteX3-139" fmla="*/ 1346200 w 1825625"/>
              <a:gd name="connsiteY3-140" fmla="*/ 879475 h 885825"/>
              <a:gd name="connsiteX4-141" fmla="*/ 1123950 w 1825625"/>
              <a:gd name="connsiteY4-142" fmla="*/ 508000 h 885825"/>
              <a:gd name="connsiteX5-143" fmla="*/ 857250 w 1825625"/>
              <a:gd name="connsiteY5-144" fmla="*/ 885825 h 885825"/>
              <a:gd name="connsiteX6-145" fmla="*/ 403225 w 1825625"/>
              <a:gd name="connsiteY6-146" fmla="*/ 885825 h 885825"/>
              <a:gd name="connsiteX7-147" fmla="*/ 403225 w 1825625"/>
              <a:gd name="connsiteY7-148" fmla="*/ 650875 h 885825"/>
              <a:gd name="connsiteX8-149" fmla="*/ 0 w 1825625"/>
              <a:gd name="connsiteY8-150" fmla="*/ 530225 h 885825"/>
              <a:gd name="connsiteX9-151" fmla="*/ 400050 w 1825625"/>
              <a:gd name="connsiteY9-152" fmla="*/ 368300 h 885825"/>
              <a:gd name="connsiteX10-153" fmla="*/ 406400 w 1825625"/>
              <a:gd name="connsiteY10-154" fmla="*/ 0 h 885825"/>
              <a:gd name="connsiteX0-155" fmla="*/ 406400 w 1825625"/>
              <a:gd name="connsiteY0-156" fmla="*/ 0 h 885825"/>
              <a:gd name="connsiteX1-157" fmla="*/ 981075 w 1825625"/>
              <a:gd name="connsiteY1-158" fmla="*/ 434975 h 885825"/>
              <a:gd name="connsiteX2-159" fmla="*/ 1825625 w 1825625"/>
              <a:gd name="connsiteY2-160" fmla="*/ 879475 h 885825"/>
              <a:gd name="connsiteX3-161" fmla="*/ 1346200 w 1825625"/>
              <a:gd name="connsiteY3-162" fmla="*/ 879475 h 885825"/>
              <a:gd name="connsiteX4-163" fmla="*/ 1123950 w 1825625"/>
              <a:gd name="connsiteY4-164" fmla="*/ 508000 h 885825"/>
              <a:gd name="connsiteX5-165" fmla="*/ 857250 w 1825625"/>
              <a:gd name="connsiteY5-166" fmla="*/ 885825 h 885825"/>
              <a:gd name="connsiteX6-167" fmla="*/ 403225 w 1825625"/>
              <a:gd name="connsiteY6-168" fmla="*/ 885825 h 885825"/>
              <a:gd name="connsiteX7-169" fmla="*/ 403225 w 1825625"/>
              <a:gd name="connsiteY7-170" fmla="*/ 650875 h 885825"/>
              <a:gd name="connsiteX8-171" fmla="*/ 0 w 1825625"/>
              <a:gd name="connsiteY8-172" fmla="*/ 530225 h 885825"/>
              <a:gd name="connsiteX9-173" fmla="*/ 400050 w 1825625"/>
              <a:gd name="connsiteY9-174" fmla="*/ 368300 h 885825"/>
              <a:gd name="connsiteX10-175" fmla="*/ 406400 w 1825625"/>
              <a:gd name="connsiteY10-176" fmla="*/ 0 h 885825"/>
              <a:gd name="connsiteX0-177" fmla="*/ 406400 w 1825625"/>
              <a:gd name="connsiteY0-178" fmla="*/ 0 h 885825"/>
              <a:gd name="connsiteX1-179" fmla="*/ 981075 w 1825625"/>
              <a:gd name="connsiteY1-180" fmla="*/ 434975 h 885825"/>
              <a:gd name="connsiteX2-181" fmla="*/ 1825625 w 1825625"/>
              <a:gd name="connsiteY2-182" fmla="*/ 879475 h 885825"/>
              <a:gd name="connsiteX3-183" fmla="*/ 1346200 w 1825625"/>
              <a:gd name="connsiteY3-184" fmla="*/ 879475 h 885825"/>
              <a:gd name="connsiteX4-185" fmla="*/ 1123950 w 1825625"/>
              <a:gd name="connsiteY4-186" fmla="*/ 508000 h 885825"/>
              <a:gd name="connsiteX5-187" fmla="*/ 857250 w 1825625"/>
              <a:gd name="connsiteY5-188" fmla="*/ 885825 h 885825"/>
              <a:gd name="connsiteX6-189" fmla="*/ 403225 w 1825625"/>
              <a:gd name="connsiteY6-190" fmla="*/ 885825 h 885825"/>
              <a:gd name="connsiteX7-191" fmla="*/ 403225 w 1825625"/>
              <a:gd name="connsiteY7-192" fmla="*/ 650875 h 885825"/>
              <a:gd name="connsiteX8-193" fmla="*/ 0 w 1825625"/>
              <a:gd name="connsiteY8-194" fmla="*/ 530225 h 885825"/>
              <a:gd name="connsiteX9-195" fmla="*/ 400050 w 1825625"/>
              <a:gd name="connsiteY9-196" fmla="*/ 368300 h 885825"/>
              <a:gd name="connsiteX10-197" fmla="*/ 406400 w 1825625"/>
              <a:gd name="connsiteY10-198" fmla="*/ 0 h 885825"/>
              <a:gd name="connsiteX0-199" fmla="*/ 406400 w 1825625"/>
              <a:gd name="connsiteY0-200" fmla="*/ 0 h 885825"/>
              <a:gd name="connsiteX1-201" fmla="*/ 981075 w 1825625"/>
              <a:gd name="connsiteY1-202" fmla="*/ 434975 h 885825"/>
              <a:gd name="connsiteX2-203" fmla="*/ 1825625 w 1825625"/>
              <a:gd name="connsiteY2-204" fmla="*/ 879475 h 885825"/>
              <a:gd name="connsiteX3-205" fmla="*/ 1346200 w 1825625"/>
              <a:gd name="connsiteY3-206" fmla="*/ 879475 h 885825"/>
              <a:gd name="connsiteX4-207" fmla="*/ 1123950 w 1825625"/>
              <a:gd name="connsiteY4-208" fmla="*/ 508000 h 885825"/>
              <a:gd name="connsiteX5-209" fmla="*/ 857250 w 1825625"/>
              <a:gd name="connsiteY5-210" fmla="*/ 885825 h 885825"/>
              <a:gd name="connsiteX6-211" fmla="*/ 403225 w 1825625"/>
              <a:gd name="connsiteY6-212" fmla="*/ 885825 h 885825"/>
              <a:gd name="connsiteX7-213" fmla="*/ 403225 w 1825625"/>
              <a:gd name="connsiteY7-214" fmla="*/ 650875 h 885825"/>
              <a:gd name="connsiteX8-215" fmla="*/ 0 w 1825625"/>
              <a:gd name="connsiteY8-216" fmla="*/ 530225 h 885825"/>
              <a:gd name="connsiteX9-217" fmla="*/ 400050 w 1825625"/>
              <a:gd name="connsiteY9-218" fmla="*/ 368300 h 885825"/>
              <a:gd name="connsiteX10-219" fmla="*/ 406400 w 1825625"/>
              <a:gd name="connsiteY10-220" fmla="*/ 0 h 885825"/>
              <a:gd name="connsiteX0-221" fmla="*/ 406400 w 1825625"/>
              <a:gd name="connsiteY0-222" fmla="*/ 0 h 885825"/>
              <a:gd name="connsiteX1-223" fmla="*/ 981075 w 1825625"/>
              <a:gd name="connsiteY1-224" fmla="*/ 434975 h 885825"/>
              <a:gd name="connsiteX2-225" fmla="*/ 1825625 w 1825625"/>
              <a:gd name="connsiteY2-226" fmla="*/ 879475 h 885825"/>
              <a:gd name="connsiteX3-227" fmla="*/ 1346200 w 1825625"/>
              <a:gd name="connsiteY3-228" fmla="*/ 879475 h 885825"/>
              <a:gd name="connsiteX4-229" fmla="*/ 1123950 w 1825625"/>
              <a:gd name="connsiteY4-230" fmla="*/ 508000 h 885825"/>
              <a:gd name="connsiteX5-231" fmla="*/ 857250 w 1825625"/>
              <a:gd name="connsiteY5-232" fmla="*/ 885825 h 885825"/>
              <a:gd name="connsiteX6-233" fmla="*/ 403225 w 1825625"/>
              <a:gd name="connsiteY6-234" fmla="*/ 885825 h 885825"/>
              <a:gd name="connsiteX7-235" fmla="*/ 403225 w 1825625"/>
              <a:gd name="connsiteY7-236" fmla="*/ 650875 h 885825"/>
              <a:gd name="connsiteX8-237" fmla="*/ 0 w 1825625"/>
              <a:gd name="connsiteY8-238" fmla="*/ 530225 h 885825"/>
              <a:gd name="connsiteX9-239" fmla="*/ 400050 w 1825625"/>
              <a:gd name="connsiteY9-240" fmla="*/ 368300 h 885825"/>
              <a:gd name="connsiteX10-241" fmla="*/ 406400 w 1825625"/>
              <a:gd name="connsiteY10-242" fmla="*/ 0 h 885825"/>
              <a:gd name="connsiteX0-243" fmla="*/ 406400 w 1825625"/>
              <a:gd name="connsiteY0-244" fmla="*/ 0 h 885825"/>
              <a:gd name="connsiteX1-245" fmla="*/ 981075 w 1825625"/>
              <a:gd name="connsiteY1-246" fmla="*/ 434975 h 885825"/>
              <a:gd name="connsiteX2-247" fmla="*/ 1825625 w 1825625"/>
              <a:gd name="connsiteY2-248" fmla="*/ 879475 h 885825"/>
              <a:gd name="connsiteX3-249" fmla="*/ 1346200 w 1825625"/>
              <a:gd name="connsiteY3-250" fmla="*/ 879475 h 885825"/>
              <a:gd name="connsiteX4-251" fmla="*/ 1123950 w 1825625"/>
              <a:gd name="connsiteY4-252" fmla="*/ 508000 h 885825"/>
              <a:gd name="connsiteX5-253" fmla="*/ 857250 w 1825625"/>
              <a:gd name="connsiteY5-254" fmla="*/ 885825 h 885825"/>
              <a:gd name="connsiteX6-255" fmla="*/ 403225 w 1825625"/>
              <a:gd name="connsiteY6-256" fmla="*/ 885825 h 885825"/>
              <a:gd name="connsiteX7-257" fmla="*/ 403225 w 1825625"/>
              <a:gd name="connsiteY7-258" fmla="*/ 650875 h 885825"/>
              <a:gd name="connsiteX8-259" fmla="*/ 0 w 1825625"/>
              <a:gd name="connsiteY8-260" fmla="*/ 530225 h 885825"/>
              <a:gd name="connsiteX9-261" fmla="*/ 400050 w 1825625"/>
              <a:gd name="connsiteY9-262" fmla="*/ 368300 h 885825"/>
              <a:gd name="connsiteX10-263" fmla="*/ 406400 w 1825625"/>
              <a:gd name="connsiteY10-264" fmla="*/ 0 h 885825"/>
              <a:gd name="connsiteX0-265" fmla="*/ 406400 w 1825625"/>
              <a:gd name="connsiteY0-266" fmla="*/ 0 h 885825"/>
              <a:gd name="connsiteX1-267" fmla="*/ 981075 w 1825625"/>
              <a:gd name="connsiteY1-268" fmla="*/ 434975 h 885825"/>
              <a:gd name="connsiteX2-269" fmla="*/ 1825625 w 1825625"/>
              <a:gd name="connsiteY2-270" fmla="*/ 879475 h 885825"/>
              <a:gd name="connsiteX3-271" fmla="*/ 1346200 w 1825625"/>
              <a:gd name="connsiteY3-272" fmla="*/ 879475 h 885825"/>
              <a:gd name="connsiteX4-273" fmla="*/ 1123950 w 1825625"/>
              <a:gd name="connsiteY4-274" fmla="*/ 508000 h 885825"/>
              <a:gd name="connsiteX5-275" fmla="*/ 857250 w 1825625"/>
              <a:gd name="connsiteY5-276" fmla="*/ 885825 h 885825"/>
              <a:gd name="connsiteX6-277" fmla="*/ 403225 w 1825625"/>
              <a:gd name="connsiteY6-278" fmla="*/ 885825 h 885825"/>
              <a:gd name="connsiteX7-279" fmla="*/ 403225 w 1825625"/>
              <a:gd name="connsiteY7-280" fmla="*/ 650875 h 885825"/>
              <a:gd name="connsiteX8-281" fmla="*/ 0 w 1825625"/>
              <a:gd name="connsiteY8-282" fmla="*/ 530225 h 885825"/>
              <a:gd name="connsiteX9-283" fmla="*/ 400050 w 1825625"/>
              <a:gd name="connsiteY9-284" fmla="*/ 368300 h 885825"/>
              <a:gd name="connsiteX10-285" fmla="*/ 406400 w 1825625"/>
              <a:gd name="connsiteY10-286" fmla="*/ 0 h 885825"/>
              <a:gd name="connsiteX0-287" fmla="*/ 406400 w 1825625"/>
              <a:gd name="connsiteY0-288" fmla="*/ 0 h 885825"/>
              <a:gd name="connsiteX1-289" fmla="*/ 981075 w 1825625"/>
              <a:gd name="connsiteY1-290" fmla="*/ 434975 h 885825"/>
              <a:gd name="connsiteX2-291" fmla="*/ 1825625 w 1825625"/>
              <a:gd name="connsiteY2-292" fmla="*/ 879475 h 885825"/>
              <a:gd name="connsiteX3-293" fmla="*/ 1346200 w 1825625"/>
              <a:gd name="connsiteY3-294" fmla="*/ 879475 h 885825"/>
              <a:gd name="connsiteX4-295" fmla="*/ 1123950 w 1825625"/>
              <a:gd name="connsiteY4-296" fmla="*/ 508000 h 885825"/>
              <a:gd name="connsiteX5-297" fmla="*/ 857250 w 1825625"/>
              <a:gd name="connsiteY5-298" fmla="*/ 885825 h 885825"/>
              <a:gd name="connsiteX6-299" fmla="*/ 403225 w 1825625"/>
              <a:gd name="connsiteY6-300" fmla="*/ 885825 h 885825"/>
              <a:gd name="connsiteX7-301" fmla="*/ 403225 w 1825625"/>
              <a:gd name="connsiteY7-302" fmla="*/ 650875 h 885825"/>
              <a:gd name="connsiteX8-303" fmla="*/ 0 w 1825625"/>
              <a:gd name="connsiteY8-304" fmla="*/ 530225 h 885825"/>
              <a:gd name="connsiteX9-305" fmla="*/ 400050 w 1825625"/>
              <a:gd name="connsiteY9-306" fmla="*/ 368300 h 885825"/>
              <a:gd name="connsiteX10-307" fmla="*/ 406400 w 1825625"/>
              <a:gd name="connsiteY10-308" fmla="*/ 0 h 885825"/>
              <a:gd name="connsiteX0-309" fmla="*/ 406400 w 1825625"/>
              <a:gd name="connsiteY0-310" fmla="*/ 0 h 885825"/>
              <a:gd name="connsiteX1-311" fmla="*/ 981075 w 1825625"/>
              <a:gd name="connsiteY1-312" fmla="*/ 434975 h 885825"/>
              <a:gd name="connsiteX2-313" fmla="*/ 1825625 w 1825625"/>
              <a:gd name="connsiteY2-314" fmla="*/ 879475 h 885825"/>
              <a:gd name="connsiteX3-315" fmla="*/ 1346200 w 1825625"/>
              <a:gd name="connsiteY3-316" fmla="*/ 879475 h 885825"/>
              <a:gd name="connsiteX4-317" fmla="*/ 1123950 w 1825625"/>
              <a:gd name="connsiteY4-318" fmla="*/ 508000 h 885825"/>
              <a:gd name="connsiteX5-319" fmla="*/ 857250 w 1825625"/>
              <a:gd name="connsiteY5-320" fmla="*/ 885825 h 885825"/>
              <a:gd name="connsiteX6-321" fmla="*/ 403225 w 1825625"/>
              <a:gd name="connsiteY6-322" fmla="*/ 885825 h 885825"/>
              <a:gd name="connsiteX7-323" fmla="*/ 403225 w 1825625"/>
              <a:gd name="connsiteY7-324" fmla="*/ 650875 h 885825"/>
              <a:gd name="connsiteX8-325" fmla="*/ 0 w 1825625"/>
              <a:gd name="connsiteY8-326" fmla="*/ 530225 h 885825"/>
              <a:gd name="connsiteX9-327" fmla="*/ 400050 w 1825625"/>
              <a:gd name="connsiteY9-328" fmla="*/ 368300 h 885825"/>
              <a:gd name="connsiteX10-329" fmla="*/ 406400 w 1825625"/>
              <a:gd name="connsiteY10-330" fmla="*/ 0 h 885825"/>
              <a:gd name="connsiteX0-331" fmla="*/ 406400 w 1825625"/>
              <a:gd name="connsiteY0-332" fmla="*/ 0 h 885825"/>
              <a:gd name="connsiteX1-333" fmla="*/ 981075 w 1825625"/>
              <a:gd name="connsiteY1-334" fmla="*/ 434975 h 885825"/>
              <a:gd name="connsiteX2-335" fmla="*/ 1825625 w 1825625"/>
              <a:gd name="connsiteY2-336" fmla="*/ 879475 h 885825"/>
              <a:gd name="connsiteX3-337" fmla="*/ 1346200 w 1825625"/>
              <a:gd name="connsiteY3-338" fmla="*/ 879475 h 885825"/>
              <a:gd name="connsiteX4-339" fmla="*/ 1123950 w 1825625"/>
              <a:gd name="connsiteY4-340" fmla="*/ 508000 h 885825"/>
              <a:gd name="connsiteX5-341" fmla="*/ 857250 w 1825625"/>
              <a:gd name="connsiteY5-342" fmla="*/ 885825 h 885825"/>
              <a:gd name="connsiteX6-343" fmla="*/ 403225 w 1825625"/>
              <a:gd name="connsiteY6-344" fmla="*/ 885825 h 885825"/>
              <a:gd name="connsiteX7-345" fmla="*/ 403225 w 1825625"/>
              <a:gd name="connsiteY7-346" fmla="*/ 650875 h 885825"/>
              <a:gd name="connsiteX8-347" fmla="*/ 0 w 1825625"/>
              <a:gd name="connsiteY8-348" fmla="*/ 530225 h 885825"/>
              <a:gd name="connsiteX9-349" fmla="*/ 400050 w 1825625"/>
              <a:gd name="connsiteY9-350" fmla="*/ 368300 h 885825"/>
              <a:gd name="connsiteX10-351" fmla="*/ 406400 w 1825625"/>
              <a:gd name="connsiteY10-352" fmla="*/ 0 h 885825"/>
              <a:gd name="connsiteX0-353" fmla="*/ 406611 w 1825836"/>
              <a:gd name="connsiteY0-354" fmla="*/ 0 h 885825"/>
              <a:gd name="connsiteX1-355" fmla="*/ 981286 w 1825836"/>
              <a:gd name="connsiteY1-356" fmla="*/ 434975 h 885825"/>
              <a:gd name="connsiteX2-357" fmla="*/ 1825836 w 1825836"/>
              <a:gd name="connsiteY2-358" fmla="*/ 879475 h 885825"/>
              <a:gd name="connsiteX3-359" fmla="*/ 1346411 w 1825836"/>
              <a:gd name="connsiteY3-360" fmla="*/ 879475 h 885825"/>
              <a:gd name="connsiteX4-361" fmla="*/ 1124161 w 1825836"/>
              <a:gd name="connsiteY4-362" fmla="*/ 508000 h 885825"/>
              <a:gd name="connsiteX5-363" fmla="*/ 857461 w 1825836"/>
              <a:gd name="connsiteY5-364" fmla="*/ 885825 h 885825"/>
              <a:gd name="connsiteX6-365" fmla="*/ 403436 w 1825836"/>
              <a:gd name="connsiteY6-366" fmla="*/ 885825 h 885825"/>
              <a:gd name="connsiteX7-367" fmla="*/ 403436 w 1825836"/>
              <a:gd name="connsiteY7-368" fmla="*/ 650875 h 885825"/>
              <a:gd name="connsiteX8-369" fmla="*/ 211 w 1825836"/>
              <a:gd name="connsiteY8-370" fmla="*/ 530225 h 885825"/>
              <a:gd name="connsiteX9-371" fmla="*/ 400261 w 1825836"/>
              <a:gd name="connsiteY9-372" fmla="*/ 368300 h 885825"/>
              <a:gd name="connsiteX10-373" fmla="*/ 406611 w 1825836"/>
              <a:gd name="connsiteY10-374" fmla="*/ 0 h 885825"/>
              <a:gd name="connsiteX0-375" fmla="*/ 406666 w 1825891"/>
              <a:gd name="connsiteY0-376" fmla="*/ 0 h 885825"/>
              <a:gd name="connsiteX1-377" fmla="*/ 981341 w 1825891"/>
              <a:gd name="connsiteY1-378" fmla="*/ 434975 h 885825"/>
              <a:gd name="connsiteX2-379" fmla="*/ 1825891 w 1825891"/>
              <a:gd name="connsiteY2-380" fmla="*/ 879475 h 885825"/>
              <a:gd name="connsiteX3-381" fmla="*/ 1346466 w 1825891"/>
              <a:gd name="connsiteY3-382" fmla="*/ 879475 h 885825"/>
              <a:gd name="connsiteX4-383" fmla="*/ 1124216 w 1825891"/>
              <a:gd name="connsiteY4-384" fmla="*/ 508000 h 885825"/>
              <a:gd name="connsiteX5-385" fmla="*/ 857516 w 1825891"/>
              <a:gd name="connsiteY5-386" fmla="*/ 885825 h 885825"/>
              <a:gd name="connsiteX6-387" fmla="*/ 403491 w 1825891"/>
              <a:gd name="connsiteY6-388" fmla="*/ 885825 h 885825"/>
              <a:gd name="connsiteX7-389" fmla="*/ 403491 w 1825891"/>
              <a:gd name="connsiteY7-390" fmla="*/ 650875 h 885825"/>
              <a:gd name="connsiteX8-391" fmla="*/ 266 w 1825891"/>
              <a:gd name="connsiteY8-392" fmla="*/ 530225 h 885825"/>
              <a:gd name="connsiteX9-393" fmla="*/ 400316 w 1825891"/>
              <a:gd name="connsiteY9-394" fmla="*/ 368300 h 885825"/>
              <a:gd name="connsiteX10-395" fmla="*/ 406666 w 1825891"/>
              <a:gd name="connsiteY10-396" fmla="*/ 0 h 8858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825891" h="885825">
                <a:moveTo>
                  <a:pt x="406666" y="0"/>
                </a:moveTo>
                <a:cubicBezTo>
                  <a:pt x="572824" y="24342"/>
                  <a:pt x="808833" y="70908"/>
                  <a:pt x="981341" y="434975"/>
                </a:cubicBezTo>
                <a:cubicBezTo>
                  <a:pt x="1383508" y="300567"/>
                  <a:pt x="1677724" y="493183"/>
                  <a:pt x="1825891" y="879475"/>
                </a:cubicBezTo>
                <a:lnTo>
                  <a:pt x="1346466" y="879475"/>
                </a:lnTo>
                <a:cubicBezTo>
                  <a:pt x="1427958" y="571500"/>
                  <a:pt x="1226874" y="511175"/>
                  <a:pt x="1124216" y="508000"/>
                </a:cubicBezTo>
                <a:cubicBezTo>
                  <a:pt x="889266" y="503767"/>
                  <a:pt x="784491" y="712258"/>
                  <a:pt x="857516" y="885825"/>
                </a:cubicBezTo>
                <a:lnTo>
                  <a:pt x="403491" y="885825"/>
                </a:lnTo>
                <a:lnTo>
                  <a:pt x="403491" y="650875"/>
                </a:lnTo>
                <a:cubicBezTo>
                  <a:pt x="186533" y="874183"/>
                  <a:pt x="-8201" y="624417"/>
                  <a:pt x="266" y="530225"/>
                </a:cubicBezTo>
                <a:cubicBezTo>
                  <a:pt x="-6084" y="409575"/>
                  <a:pt x="130441" y="152400"/>
                  <a:pt x="400316" y="368300"/>
                </a:cubicBezTo>
                <a:lnTo>
                  <a:pt x="406666" y="0"/>
                </a:lnTo>
                <a:close/>
              </a:path>
            </a:pathLst>
          </a:custGeom>
          <a:solidFill>
            <a:srgbClr val="23B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608878" y="3205014"/>
            <a:ext cx="1427918" cy="1119335"/>
          </a:xfrm>
          <a:custGeom>
            <a:avLst/>
            <a:gdLst>
              <a:gd name="connsiteX0" fmla="*/ 1222 w 1426797"/>
              <a:gd name="connsiteY0" fmla="*/ 381000 h 1117600"/>
              <a:gd name="connsiteX1" fmla="*/ 537797 w 1426797"/>
              <a:gd name="connsiteY1" fmla="*/ 381000 h 1117600"/>
              <a:gd name="connsiteX2" fmla="*/ 696547 w 1426797"/>
              <a:gd name="connsiteY2" fmla="*/ 0 h 1117600"/>
              <a:gd name="connsiteX3" fmla="*/ 867997 w 1426797"/>
              <a:gd name="connsiteY3" fmla="*/ 374650 h 1117600"/>
              <a:gd name="connsiteX4" fmla="*/ 1426797 w 1426797"/>
              <a:gd name="connsiteY4" fmla="*/ 374650 h 1117600"/>
              <a:gd name="connsiteX5" fmla="*/ 833072 w 1426797"/>
              <a:gd name="connsiteY5" fmla="*/ 1117600 h 1117600"/>
              <a:gd name="connsiteX6" fmla="*/ 1222 w 1426797"/>
              <a:gd name="connsiteY6" fmla="*/ 1117600 h 1117600"/>
              <a:gd name="connsiteX7" fmla="*/ 1222 w 1426797"/>
              <a:gd name="connsiteY7" fmla="*/ 987425 h 1117600"/>
              <a:gd name="connsiteX8" fmla="*/ 398097 w 1426797"/>
              <a:gd name="connsiteY8" fmla="*/ 701675 h 1117600"/>
              <a:gd name="connsiteX9" fmla="*/ 1222 w 1426797"/>
              <a:gd name="connsiteY9" fmla="*/ 520700 h 1117600"/>
              <a:gd name="connsiteX10" fmla="*/ 1222 w 1426797"/>
              <a:gd name="connsiteY10" fmla="*/ 381000 h 1117600"/>
              <a:gd name="connsiteX0-1" fmla="*/ 1222 w 1426797"/>
              <a:gd name="connsiteY0-2" fmla="*/ 381000 h 1117600"/>
              <a:gd name="connsiteX1-3" fmla="*/ 537797 w 1426797"/>
              <a:gd name="connsiteY1-4" fmla="*/ 381000 h 1117600"/>
              <a:gd name="connsiteX2-5" fmla="*/ 696547 w 1426797"/>
              <a:gd name="connsiteY2-6" fmla="*/ 0 h 1117600"/>
              <a:gd name="connsiteX3-7" fmla="*/ 867997 w 1426797"/>
              <a:gd name="connsiteY3-8" fmla="*/ 374650 h 1117600"/>
              <a:gd name="connsiteX4-9" fmla="*/ 1426797 w 1426797"/>
              <a:gd name="connsiteY4-10" fmla="*/ 374650 h 1117600"/>
              <a:gd name="connsiteX5-11" fmla="*/ 833072 w 1426797"/>
              <a:gd name="connsiteY5-12" fmla="*/ 1117600 h 1117600"/>
              <a:gd name="connsiteX6-13" fmla="*/ 1222 w 1426797"/>
              <a:gd name="connsiteY6-14" fmla="*/ 1117600 h 1117600"/>
              <a:gd name="connsiteX7-15" fmla="*/ 1222 w 1426797"/>
              <a:gd name="connsiteY7-16" fmla="*/ 987425 h 1117600"/>
              <a:gd name="connsiteX8-17" fmla="*/ 398097 w 1426797"/>
              <a:gd name="connsiteY8-18" fmla="*/ 701675 h 1117600"/>
              <a:gd name="connsiteX9-19" fmla="*/ 1222 w 1426797"/>
              <a:gd name="connsiteY9-20" fmla="*/ 520700 h 1117600"/>
              <a:gd name="connsiteX10-21" fmla="*/ 1222 w 1426797"/>
              <a:gd name="connsiteY10-22" fmla="*/ 381000 h 1117600"/>
              <a:gd name="connsiteX0-23" fmla="*/ 1222 w 1426797"/>
              <a:gd name="connsiteY0-24" fmla="*/ 382735 h 1119335"/>
              <a:gd name="connsiteX1-25" fmla="*/ 537797 w 1426797"/>
              <a:gd name="connsiteY1-26" fmla="*/ 382735 h 1119335"/>
              <a:gd name="connsiteX2-27" fmla="*/ 696547 w 1426797"/>
              <a:gd name="connsiteY2-28" fmla="*/ 1735 h 1119335"/>
              <a:gd name="connsiteX3-29" fmla="*/ 867997 w 1426797"/>
              <a:gd name="connsiteY3-30" fmla="*/ 376385 h 1119335"/>
              <a:gd name="connsiteX4-31" fmla="*/ 1426797 w 1426797"/>
              <a:gd name="connsiteY4-32" fmla="*/ 376385 h 1119335"/>
              <a:gd name="connsiteX5-33" fmla="*/ 833072 w 1426797"/>
              <a:gd name="connsiteY5-34" fmla="*/ 1119335 h 1119335"/>
              <a:gd name="connsiteX6-35" fmla="*/ 1222 w 1426797"/>
              <a:gd name="connsiteY6-36" fmla="*/ 1119335 h 1119335"/>
              <a:gd name="connsiteX7-37" fmla="*/ 1222 w 1426797"/>
              <a:gd name="connsiteY7-38" fmla="*/ 989160 h 1119335"/>
              <a:gd name="connsiteX8-39" fmla="*/ 398097 w 1426797"/>
              <a:gd name="connsiteY8-40" fmla="*/ 703410 h 1119335"/>
              <a:gd name="connsiteX9-41" fmla="*/ 1222 w 1426797"/>
              <a:gd name="connsiteY9-42" fmla="*/ 522435 h 1119335"/>
              <a:gd name="connsiteX10-43" fmla="*/ 1222 w 1426797"/>
              <a:gd name="connsiteY10-44" fmla="*/ 382735 h 1119335"/>
              <a:gd name="connsiteX0-45" fmla="*/ 1222 w 1426797"/>
              <a:gd name="connsiteY0-46" fmla="*/ 382735 h 1119335"/>
              <a:gd name="connsiteX1-47" fmla="*/ 537797 w 1426797"/>
              <a:gd name="connsiteY1-48" fmla="*/ 382735 h 1119335"/>
              <a:gd name="connsiteX2-49" fmla="*/ 696547 w 1426797"/>
              <a:gd name="connsiteY2-50" fmla="*/ 1735 h 1119335"/>
              <a:gd name="connsiteX3-51" fmla="*/ 867997 w 1426797"/>
              <a:gd name="connsiteY3-52" fmla="*/ 376385 h 1119335"/>
              <a:gd name="connsiteX4-53" fmla="*/ 1426797 w 1426797"/>
              <a:gd name="connsiteY4-54" fmla="*/ 376385 h 1119335"/>
              <a:gd name="connsiteX5-55" fmla="*/ 833072 w 1426797"/>
              <a:gd name="connsiteY5-56" fmla="*/ 1119335 h 1119335"/>
              <a:gd name="connsiteX6-57" fmla="*/ 1222 w 1426797"/>
              <a:gd name="connsiteY6-58" fmla="*/ 1119335 h 1119335"/>
              <a:gd name="connsiteX7-59" fmla="*/ 1222 w 1426797"/>
              <a:gd name="connsiteY7-60" fmla="*/ 989160 h 1119335"/>
              <a:gd name="connsiteX8-61" fmla="*/ 398097 w 1426797"/>
              <a:gd name="connsiteY8-62" fmla="*/ 703410 h 1119335"/>
              <a:gd name="connsiteX9-63" fmla="*/ 1222 w 1426797"/>
              <a:gd name="connsiteY9-64" fmla="*/ 522435 h 1119335"/>
              <a:gd name="connsiteX10-65" fmla="*/ 1222 w 1426797"/>
              <a:gd name="connsiteY10-66" fmla="*/ 382735 h 1119335"/>
              <a:gd name="connsiteX0-67" fmla="*/ 1222 w 1426797"/>
              <a:gd name="connsiteY0-68" fmla="*/ 382735 h 1119335"/>
              <a:gd name="connsiteX1-69" fmla="*/ 537797 w 1426797"/>
              <a:gd name="connsiteY1-70" fmla="*/ 382735 h 1119335"/>
              <a:gd name="connsiteX2-71" fmla="*/ 696547 w 1426797"/>
              <a:gd name="connsiteY2-72" fmla="*/ 1735 h 1119335"/>
              <a:gd name="connsiteX3-73" fmla="*/ 867997 w 1426797"/>
              <a:gd name="connsiteY3-74" fmla="*/ 376385 h 1119335"/>
              <a:gd name="connsiteX4-75" fmla="*/ 1426797 w 1426797"/>
              <a:gd name="connsiteY4-76" fmla="*/ 376385 h 1119335"/>
              <a:gd name="connsiteX5-77" fmla="*/ 833072 w 1426797"/>
              <a:gd name="connsiteY5-78" fmla="*/ 1119335 h 1119335"/>
              <a:gd name="connsiteX6-79" fmla="*/ 1222 w 1426797"/>
              <a:gd name="connsiteY6-80" fmla="*/ 1119335 h 1119335"/>
              <a:gd name="connsiteX7-81" fmla="*/ 1222 w 1426797"/>
              <a:gd name="connsiteY7-82" fmla="*/ 989160 h 1119335"/>
              <a:gd name="connsiteX8-83" fmla="*/ 398097 w 1426797"/>
              <a:gd name="connsiteY8-84" fmla="*/ 703410 h 1119335"/>
              <a:gd name="connsiteX9-85" fmla="*/ 1222 w 1426797"/>
              <a:gd name="connsiteY9-86" fmla="*/ 522435 h 1119335"/>
              <a:gd name="connsiteX10-87" fmla="*/ 1222 w 1426797"/>
              <a:gd name="connsiteY10-88" fmla="*/ 382735 h 1119335"/>
              <a:gd name="connsiteX0-89" fmla="*/ 1222 w 1426797"/>
              <a:gd name="connsiteY0-90" fmla="*/ 382735 h 1119335"/>
              <a:gd name="connsiteX1-91" fmla="*/ 537797 w 1426797"/>
              <a:gd name="connsiteY1-92" fmla="*/ 382735 h 1119335"/>
              <a:gd name="connsiteX2-93" fmla="*/ 696547 w 1426797"/>
              <a:gd name="connsiteY2-94" fmla="*/ 1735 h 1119335"/>
              <a:gd name="connsiteX3-95" fmla="*/ 867997 w 1426797"/>
              <a:gd name="connsiteY3-96" fmla="*/ 376385 h 1119335"/>
              <a:gd name="connsiteX4-97" fmla="*/ 1426797 w 1426797"/>
              <a:gd name="connsiteY4-98" fmla="*/ 376385 h 1119335"/>
              <a:gd name="connsiteX5-99" fmla="*/ 833072 w 1426797"/>
              <a:gd name="connsiteY5-100" fmla="*/ 1119335 h 1119335"/>
              <a:gd name="connsiteX6-101" fmla="*/ 1222 w 1426797"/>
              <a:gd name="connsiteY6-102" fmla="*/ 1119335 h 1119335"/>
              <a:gd name="connsiteX7-103" fmla="*/ 1222 w 1426797"/>
              <a:gd name="connsiteY7-104" fmla="*/ 989160 h 1119335"/>
              <a:gd name="connsiteX8-105" fmla="*/ 398097 w 1426797"/>
              <a:gd name="connsiteY8-106" fmla="*/ 703410 h 1119335"/>
              <a:gd name="connsiteX9-107" fmla="*/ 1222 w 1426797"/>
              <a:gd name="connsiteY9-108" fmla="*/ 522435 h 1119335"/>
              <a:gd name="connsiteX10-109" fmla="*/ 1222 w 1426797"/>
              <a:gd name="connsiteY10-110" fmla="*/ 382735 h 1119335"/>
              <a:gd name="connsiteX0-111" fmla="*/ 1222 w 1426797"/>
              <a:gd name="connsiteY0-112" fmla="*/ 382735 h 1119335"/>
              <a:gd name="connsiteX1-113" fmla="*/ 537797 w 1426797"/>
              <a:gd name="connsiteY1-114" fmla="*/ 382735 h 1119335"/>
              <a:gd name="connsiteX2-115" fmla="*/ 696547 w 1426797"/>
              <a:gd name="connsiteY2-116" fmla="*/ 1735 h 1119335"/>
              <a:gd name="connsiteX3-117" fmla="*/ 867997 w 1426797"/>
              <a:gd name="connsiteY3-118" fmla="*/ 376385 h 1119335"/>
              <a:gd name="connsiteX4-119" fmla="*/ 1426797 w 1426797"/>
              <a:gd name="connsiteY4-120" fmla="*/ 376385 h 1119335"/>
              <a:gd name="connsiteX5-121" fmla="*/ 833072 w 1426797"/>
              <a:gd name="connsiteY5-122" fmla="*/ 1119335 h 1119335"/>
              <a:gd name="connsiteX6-123" fmla="*/ 1222 w 1426797"/>
              <a:gd name="connsiteY6-124" fmla="*/ 1119335 h 1119335"/>
              <a:gd name="connsiteX7-125" fmla="*/ 1222 w 1426797"/>
              <a:gd name="connsiteY7-126" fmla="*/ 989160 h 1119335"/>
              <a:gd name="connsiteX8-127" fmla="*/ 398097 w 1426797"/>
              <a:gd name="connsiteY8-128" fmla="*/ 703410 h 1119335"/>
              <a:gd name="connsiteX9-129" fmla="*/ 1222 w 1426797"/>
              <a:gd name="connsiteY9-130" fmla="*/ 522435 h 1119335"/>
              <a:gd name="connsiteX10-131" fmla="*/ 1222 w 1426797"/>
              <a:gd name="connsiteY10-132" fmla="*/ 382735 h 1119335"/>
              <a:gd name="connsiteX0-133" fmla="*/ 1222 w 1429792"/>
              <a:gd name="connsiteY0-134" fmla="*/ 382735 h 1119335"/>
              <a:gd name="connsiteX1-135" fmla="*/ 537797 w 1429792"/>
              <a:gd name="connsiteY1-136" fmla="*/ 382735 h 1119335"/>
              <a:gd name="connsiteX2-137" fmla="*/ 696547 w 1429792"/>
              <a:gd name="connsiteY2-138" fmla="*/ 1735 h 1119335"/>
              <a:gd name="connsiteX3-139" fmla="*/ 867997 w 1429792"/>
              <a:gd name="connsiteY3-140" fmla="*/ 376385 h 1119335"/>
              <a:gd name="connsiteX4-141" fmla="*/ 1426797 w 1429792"/>
              <a:gd name="connsiteY4-142" fmla="*/ 376385 h 1119335"/>
              <a:gd name="connsiteX5-143" fmla="*/ 833072 w 1429792"/>
              <a:gd name="connsiteY5-144" fmla="*/ 1119335 h 1119335"/>
              <a:gd name="connsiteX6-145" fmla="*/ 1222 w 1429792"/>
              <a:gd name="connsiteY6-146" fmla="*/ 1119335 h 1119335"/>
              <a:gd name="connsiteX7-147" fmla="*/ 1222 w 1429792"/>
              <a:gd name="connsiteY7-148" fmla="*/ 989160 h 1119335"/>
              <a:gd name="connsiteX8-149" fmla="*/ 398097 w 1429792"/>
              <a:gd name="connsiteY8-150" fmla="*/ 703410 h 1119335"/>
              <a:gd name="connsiteX9-151" fmla="*/ 1222 w 1429792"/>
              <a:gd name="connsiteY9-152" fmla="*/ 522435 h 1119335"/>
              <a:gd name="connsiteX10-153" fmla="*/ 1222 w 1429792"/>
              <a:gd name="connsiteY10-154" fmla="*/ 382735 h 1119335"/>
              <a:gd name="connsiteX0-155" fmla="*/ 1222 w 1429443"/>
              <a:gd name="connsiteY0-156" fmla="*/ 382735 h 1119335"/>
              <a:gd name="connsiteX1-157" fmla="*/ 537797 w 1429443"/>
              <a:gd name="connsiteY1-158" fmla="*/ 382735 h 1119335"/>
              <a:gd name="connsiteX2-159" fmla="*/ 696547 w 1429443"/>
              <a:gd name="connsiteY2-160" fmla="*/ 1735 h 1119335"/>
              <a:gd name="connsiteX3-161" fmla="*/ 867997 w 1429443"/>
              <a:gd name="connsiteY3-162" fmla="*/ 376385 h 1119335"/>
              <a:gd name="connsiteX4-163" fmla="*/ 1426797 w 1429443"/>
              <a:gd name="connsiteY4-164" fmla="*/ 376385 h 1119335"/>
              <a:gd name="connsiteX5-165" fmla="*/ 833072 w 1429443"/>
              <a:gd name="connsiteY5-166" fmla="*/ 1119335 h 1119335"/>
              <a:gd name="connsiteX6-167" fmla="*/ 1222 w 1429443"/>
              <a:gd name="connsiteY6-168" fmla="*/ 1119335 h 1119335"/>
              <a:gd name="connsiteX7-169" fmla="*/ 1222 w 1429443"/>
              <a:gd name="connsiteY7-170" fmla="*/ 989160 h 1119335"/>
              <a:gd name="connsiteX8-171" fmla="*/ 398097 w 1429443"/>
              <a:gd name="connsiteY8-172" fmla="*/ 703410 h 1119335"/>
              <a:gd name="connsiteX9-173" fmla="*/ 1222 w 1429443"/>
              <a:gd name="connsiteY9-174" fmla="*/ 522435 h 1119335"/>
              <a:gd name="connsiteX10-175" fmla="*/ 1222 w 1429443"/>
              <a:gd name="connsiteY10-176" fmla="*/ 382735 h 1119335"/>
              <a:gd name="connsiteX0-177" fmla="*/ 1222 w 1427918"/>
              <a:gd name="connsiteY0-178" fmla="*/ 382735 h 1119335"/>
              <a:gd name="connsiteX1-179" fmla="*/ 537797 w 1427918"/>
              <a:gd name="connsiteY1-180" fmla="*/ 382735 h 1119335"/>
              <a:gd name="connsiteX2-181" fmla="*/ 696547 w 1427918"/>
              <a:gd name="connsiteY2-182" fmla="*/ 1735 h 1119335"/>
              <a:gd name="connsiteX3-183" fmla="*/ 867997 w 1427918"/>
              <a:gd name="connsiteY3-184" fmla="*/ 376385 h 1119335"/>
              <a:gd name="connsiteX4-185" fmla="*/ 1426797 w 1427918"/>
              <a:gd name="connsiteY4-186" fmla="*/ 376385 h 1119335"/>
              <a:gd name="connsiteX5-187" fmla="*/ 833072 w 1427918"/>
              <a:gd name="connsiteY5-188" fmla="*/ 1119335 h 1119335"/>
              <a:gd name="connsiteX6-189" fmla="*/ 1222 w 1427918"/>
              <a:gd name="connsiteY6-190" fmla="*/ 1119335 h 1119335"/>
              <a:gd name="connsiteX7-191" fmla="*/ 1222 w 1427918"/>
              <a:gd name="connsiteY7-192" fmla="*/ 989160 h 1119335"/>
              <a:gd name="connsiteX8-193" fmla="*/ 398097 w 1427918"/>
              <a:gd name="connsiteY8-194" fmla="*/ 703410 h 1119335"/>
              <a:gd name="connsiteX9-195" fmla="*/ 1222 w 1427918"/>
              <a:gd name="connsiteY9-196" fmla="*/ 522435 h 1119335"/>
              <a:gd name="connsiteX10-197" fmla="*/ 1222 w 1427918"/>
              <a:gd name="connsiteY10-198" fmla="*/ 382735 h 1119335"/>
              <a:gd name="connsiteX0-199" fmla="*/ 1222 w 1427918"/>
              <a:gd name="connsiteY0-200" fmla="*/ 382735 h 1119335"/>
              <a:gd name="connsiteX1-201" fmla="*/ 537797 w 1427918"/>
              <a:gd name="connsiteY1-202" fmla="*/ 382735 h 1119335"/>
              <a:gd name="connsiteX2-203" fmla="*/ 696547 w 1427918"/>
              <a:gd name="connsiteY2-204" fmla="*/ 1735 h 1119335"/>
              <a:gd name="connsiteX3-205" fmla="*/ 867997 w 1427918"/>
              <a:gd name="connsiteY3-206" fmla="*/ 376385 h 1119335"/>
              <a:gd name="connsiteX4-207" fmla="*/ 1426797 w 1427918"/>
              <a:gd name="connsiteY4-208" fmla="*/ 376385 h 1119335"/>
              <a:gd name="connsiteX5-209" fmla="*/ 833072 w 1427918"/>
              <a:gd name="connsiteY5-210" fmla="*/ 1119335 h 1119335"/>
              <a:gd name="connsiteX6-211" fmla="*/ 1222 w 1427918"/>
              <a:gd name="connsiteY6-212" fmla="*/ 1119335 h 1119335"/>
              <a:gd name="connsiteX7-213" fmla="*/ 1222 w 1427918"/>
              <a:gd name="connsiteY7-214" fmla="*/ 989160 h 1119335"/>
              <a:gd name="connsiteX8-215" fmla="*/ 398097 w 1427918"/>
              <a:gd name="connsiteY8-216" fmla="*/ 703410 h 1119335"/>
              <a:gd name="connsiteX9-217" fmla="*/ 1222 w 1427918"/>
              <a:gd name="connsiteY9-218" fmla="*/ 522435 h 1119335"/>
              <a:gd name="connsiteX10-219" fmla="*/ 1222 w 1427918"/>
              <a:gd name="connsiteY10-220" fmla="*/ 382735 h 1119335"/>
              <a:gd name="connsiteX0-221" fmla="*/ 1222 w 1427918"/>
              <a:gd name="connsiteY0-222" fmla="*/ 382735 h 1119335"/>
              <a:gd name="connsiteX1-223" fmla="*/ 537797 w 1427918"/>
              <a:gd name="connsiteY1-224" fmla="*/ 382735 h 1119335"/>
              <a:gd name="connsiteX2-225" fmla="*/ 696547 w 1427918"/>
              <a:gd name="connsiteY2-226" fmla="*/ 1735 h 1119335"/>
              <a:gd name="connsiteX3-227" fmla="*/ 867997 w 1427918"/>
              <a:gd name="connsiteY3-228" fmla="*/ 376385 h 1119335"/>
              <a:gd name="connsiteX4-229" fmla="*/ 1426797 w 1427918"/>
              <a:gd name="connsiteY4-230" fmla="*/ 376385 h 1119335"/>
              <a:gd name="connsiteX5-231" fmla="*/ 833072 w 1427918"/>
              <a:gd name="connsiteY5-232" fmla="*/ 1119335 h 1119335"/>
              <a:gd name="connsiteX6-233" fmla="*/ 1222 w 1427918"/>
              <a:gd name="connsiteY6-234" fmla="*/ 1119335 h 1119335"/>
              <a:gd name="connsiteX7-235" fmla="*/ 1222 w 1427918"/>
              <a:gd name="connsiteY7-236" fmla="*/ 989160 h 1119335"/>
              <a:gd name="connsiteX8-237" fmla="*/ 398097 w 1427918"/>
              <a:gd name="connsiteY8-238" fmla="*/ 703410 h 1119335"/>
              <a:gd name="connsiteX9-239" fmla="*/ 1222 w 1427918"/>
              <a:gd name="connsiteY9-240" fmla="*/ 522435 h 1119335"/>
              <a:gd name="connsiteX10-241" fmla="*/ 1222 w 1427918"/>
              <a:gd name="connsiteY10-242" fmla="*/ 382735 h 1119335"/>
              <a:gd name="connsiteX0-243" fmla="*/ 1222 w 1427918"/>
              <a:gd name="connsiteY0-244" fmla="*/ 382735 h 1119335"/>
              <a:gd name="connsiteX1-245" fmla="*/ 537797 w 1427918"/>
              <a:gd name="connsiteY1-246" fmla="*/ 382735 h 1119335"/>
              <a:gd name="connsiteX2-247" fmla="*/ 696547 w 1427918"/>
              <a:gd name="connsiteY2-248" fmla="*/ 1735 h 1119335"/>
              <a:gd name="connsiteX3-249" fmla="*/ 867997 w 1427918"/>
              <a:gd name="connsiteY3-250" fmla="*/ 376385 h 1119335"/>
              <a:gd name="connsiteX4-251" fmla="*/ 1426797 w 1427918"/>
              <a:gd name="connsiteY4-252" fmla="*/ 376385 h 1119335"/>
              <a:gd name="connsiteX5-253" fmla="*/ 833072 w 1427918"/>
              <a:gd name="connsiteY5-254" fmla="*/ 1119335 h 1119335"/>
              <a:gd name="connsiteX6-255" fmla="*/ 1222 w 1427918"/>
              <a:gd name="connsiteY6-256" fmla="*/ 1119335 h 1119335"/>
              <a:gd name="connsiteX7-257" fmla="*/ 1222 w 1427918"/>
              <a:gd name="connsiteY7-258" fmla="*/ 989160 h 1119335"/>
              <a:gd name="connsiteX8-259" fmla="*/ 398097 w 1427918"/>
              <a:gd name="connsiteY8-260" fmla="*/ 703410 h 1119335"/>
              <a:gd name="connsiteX9-261" fmla="*/ 1222 w 1427918"/>
              <a:gd name="connsiteY9-262" fmla="*/ 522435 h 1119335"/>
              <a:gd name="connsiteX10-263" fmla="*/ 1222 w 1427918"/>
              <a:gd name="connsiteY10-264" fmla="*/ 382735 h 1119335"/>
              <a:gd name="connsiteX0-265" fmla="*/ 1222 w 1427918"/>
              <a:gd name="connsiteY0-266" fmla="*/ 382735 h 1119335"/>
              <a:gd name="connsiteX1-267" fmla="*/ 537797 w 1427918"/>
              <a:gd name="connsiteY1-268" fmla="*/ 382735 h 1119335"/>
              <a:gd name="connsiteX2-269" fmla="*/ 696547 w 1427918"/>
              <a:gd name="connsiteY2-270" fmla="*/ 1735 h 1119335"/>
              <a:gd name="connsiteX3-271" fmla="*/ 867997 w 1427918"/>
              <a:gd name="connsiteY3-272" fmla="*/ 376385 h 1119335"/>
              <a:gd name="connsiteX4-273" fmla="*/ 1426797 w 1427918"/>
              <a:gd name="connsiteY4-274" fmla="*/ 376385 h 1119335"/>
              <a:gd name="connsiteX5-275" fmla="*/ 833072 w 1427918"/>
              <a:gd name="connsiteY5-276" fmla="*/ 1119335 h 1119335"/>
              <a:gd name="connsiteX6-277" fmla="*/ 1222 w 1427918"/>
              <a:gd name="connsiteY6-278" fmla="*/ 1119335 h 1119335"/>
              <a:gd name="connsiteX7-279" fmla="*/ 1222 w 1427918"/>
              <a:gd name="connsiteY7-280" fmla="*/ 989160 h 1119335"/>
              <a:gd name="connsiteX8-281" fmla="*/ 398097 w 1427918"/>
              <a:gd name="connsiteY8-282" fmla="*/ 703410 h 1119335"/>
              <a:gd name="connsiteX9-283" fmla="*/ 1222 w 1427918"/>
              <a:gd name="connsiteY9-284" fmla="*/ 522435 h 1119335"/>
              <a:gd name="connsiteX10-285" fmla="*/ 1222 w 1427918"/>
              <a:gd name="connsiteY10-286" fmla="*/ 382735 h 11193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427918" h="1119335">
                <a:moveTo>
                  <a:pt x="1222" y="382735"/>
                </a:moveTo>
                <a:lnTo>
                  <a:pt x="537797" y="382735"/>
                </a:lnTo>
                <a:cubicBezTo>
                  <a:pt x="451014" y="268435"/>
                  <a:pt x="465830" y="33485"/>
                  <a:pt x="696547" y="1735"/>
                </a:cubicBezTo>
                <a:cubicBezTo>
                  <a:pt x="782272" y="-16257"/>
                  <a:pt x="1039447" y="105452"/>
                  <a:pt x="867997" y="376385"/>
                </a:cubicBezTo>
                <a:lnTo>
                  <a:pt x="1426797" y="376385"/>
                </a:lnTo>
                <a:cubicBezTo>
                  <a:pt x="1454314" y="1014560"/>
                  <a:pt x="967480" y="1112985"/>
                  <a:pt x="833072" y="1119335"/>
                </a:cubicBezTo>
                <a:lnTo>
                  <a:pt x="1222" y="1119335"/>
                </a:lnTo>
                <a:lnTo>
                  <a:pt x="1222" y="989160"/>
                </a:lnTo>
                <a:cubicBezTo>
                  <a:pt x="123989" y="1046310"/>
                  <a:pt x="424555" y="1039960"/>
                  <a:pt x="398097" y="703410"/>
                </a:cubicBezTo>
                <a:cubicBezTo>
                  <a:pt x="361055" y="465285"/>
                  <a:pt x="120814" y="465285"/>
                  <a:pt x="1222" y="522435"/>
                </a:cubicBezTo>
                <a:cubicBezTo>
                  <a:pt x="164" y="472693"/>
                  <a:pt x="-895" y="422952"/>
                  <a:pt x="1222" y="382735"/>
                </a:cubicBezTo>
                <a:close/>
              </a:path>
            </a:pathLst>
          </a:custGeom>
          <a:solidFill>
            <a:srgbClr val="1A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129755" y="3575050"/>
            <a:ext cx="1839550" cy="755650"/>
          </a:xfrm>
          <a:custGeom>
            <a:avLst/>
            <a:gdLst>
              <a:gd name="connsiteX0" fmla="*/ 0 w 1733550"/>
              <a:gd name="connsiteY0" fmla="*/ 9525 h 755650"/>
              <a:gd name="connsiteX1" fmla="*/ 441325 w 1733550"/>
              <a:gd name="connsiteY1" fmla="*/ 9525 h 755650"/>
              <a:gd name="connsiteX2" fmla="*/ 657225 w 1733550"/>
              <a:gd name="connsiteY2" fmla="*/ 384175 h 755650"/>
              <a:gd name="connsiteX3" fmla="*/ 927100 w 1733550"/>
              <a:gd name="connsiteY3" fmla="*/ 0 h 755650"/>
              <a:gd name="connsiteX4" fmla="*/ 1333500 w 1733550"/>
              <a:gd name="connsiteY4" fmla="*/ 0 h 755650"/>
              <a:gd name="connsiteX5" fmla="*/ 1336675 w 1733550"/>
              <a:gd name="connsiteY5" fmla="*/ 241300 h 755650"/>
              <a:gd name="connsiteX6" fmla="*/ 1733550 w 1733550"/>
              <a:gd name="connsiteY6" fmla="*/ 336550 h 755650"/>
              <a:gd name="connsiteX7" fmla="*/ 1339850 w 1733550"/>
              <a:gd name="connsiteY7" fmla="*/ 530225 h 755650"/>
              <a:gd name="connsiteX8" fmla="*/ 1339850 w 1733550"/>
              <a:gd name="connsiteY8" fmla="*/ 755650 h 755650"/>
              <a:gd name="connsiteX9" fmla="*/ 330200 w 1733550"/>
              <a:gd name="connsiteY9" fmla="*/ 755650 h 755650"/>
              <a:gd name="connsiteX10" fmla="*/ 0 w 1733550"/>
              <a:gd name="connsiteY10" fmla="*/ 9525 h 755650"/>
              <a:gd name="connsiteX0-1" fmla="*/ 0 w 1733550"/>
              <a:gd name="connsiteY0-2" fmla="*/ 9525 h 755650"/>
              <a:gd name="connsiteX1-3" fmla="*/ 441325 w 1733550"/>
              <a:gd name="connsiteY1-4" fmla="*/ 9525 h 755650"/>
              <a:gd name="connsiteX2-5" fmla="*/ 657225 w 1733550"/>
              <a:gd name="connsiteY2-6" fmla="*/ 384175 h 755650"/>
              <a:gd name="connsiteX3-7" fmla="*/ 927100 w 1733550"/>
              <a:gd name="connsiteY3-8" fmla="*/ 0 h 755650"/>
              <a:gd name="connsiteX4-9" fmla="*/ 1333500 w 1733550"/>
              <a:gd name="connsiteY4-10" fmla="*/ 0 h 755650"/>
              <a:gd name="connsiteX5-11" fmla="*/ 1336675 w 1733550"/>
              <a:gd name="connsiteY5-12" fmla="*/ 241300 h 755650"/>
              <a:gd name="connsiteX6-13" fmla="*/ 1733550 w 1733550"/>
              <a:gd name="connsiteY6-14" fmla="*/ 336550 h 755650"/>
              <a:gd name="connsiteX7-15" fmla="*/ 1339850 w 1733550"/>
              <a:gd name="connsiteY7-16" fmla="*/ 530225 h 755650"/>
              <a:gd name="connsiteX8-17" fmla="*/ 1339850 w 1733550"/>
              <a:gd name="connsiteY8-18" fmla="*/ 755650 h 755650"/>
              <a:gd name="connsiteX9-19" fmla="*/ 330200 w 1733550"/>
              <a:gd name="connsiteY9-20" fmla="*/ 755650 h 755650"/>
              <a:gd name="connsiteX10-21" fmla="*/ 0 w 1733550"/>
              <a:gd name="connsiteY10-22" fmla="*/ 9525 h 755650"/>
              <a:gd name="connsiteX0-23" fmla="*/ 0 w 1733550"/>
              <a:gd name="connsiteY0-24" fmla="*/ 9525 h 755650"/>
              <a:gd name="connsiteX1-25" fmla="*/ 441325 w 1733550"/>
              <a:gd name="connsiteY1-26" fmla="*/ 9525 h 755650"/>
              <a:gd name="connsiteX2-27" fmla="*/ 657225 w 1733550"/>
              <a:gd name="connsiteY2-28" fmla="*/ 384175 h 755650"/>
              <a:gd name="connsiteX3-29" fmla="*/ 927100 w 1733550"/>
              <a:gd name="connsiteY3-30" fmla="*/ 0 h 755650"/>
              <a:gd name="connsiteX4-31" fmla="*/ 1333500 w 1733550"/>
              <a:gd name="connsiteY4-32" fmla="*/ 0 h 755650"/>
              <a:gd name="connsiteX5-33" fmla="*/ 1336675 w 1733550"/>
              <a:gd name="connsiteY5-34" fmla="*/ 241300 h 755650"/>
              <a:gd name="connsiteX6-35" fmla="*/ 1733550 w 1733550"/>
              <a:gd name="connsiteY6-36" fmla="*/ 336550 h 755650"/>
              <a:gd name="connsiteX7-37" fmla="*/ 1339850 w 1733550"/>
              <a:gd name="connsiteY7-38" fmla="*/ 530225 h 755650"/>
              <a:gd name="connsiteX8-39" fmla="*/ 1339850 w 1733550"/>
              <a:gd name="connsiteY8-40" fmla="*/ 755650 h 755650"/>
              <a:gd name="connsiteX9-41" fmla="*/ 330200 w 1733550"/>
              <a:gd name="connsiteY9-42" fmla="*/ 755650 h 755650"/>
              <a:gd name="connsiteX10-43" fmla="*/ 0 w 1733550"/>
              <a:gd name="connsiteY10-44" fmla="*/ 9525 h 755650"/>
              <a:gd name="connsiteX0-45" fmla="*/ 0 w 1733550"/>
              <a:gd name="connsiteY0-46" fmla="*/ 9525 h 755650"/>
              <a:gd name="connsiteX1-47" fmla="*/ 441325 w 1733550"/>
              <a:gd name="connsiteY1-48" fmla="*/ 9525 h 755650"/>
              <a:gd name="connsiteX2-49" fmla="*/ 657225 w 1733550"/>
              <a:gd name="connsiteY2-50" fmla="*/ 384175 h 755650"/>
              <a:gd name="connsiteX3-51" fmla="*/ 927100 w 1733550"/>
              <a:gd name="connsiteY3-52" fmla="*/ 0 h 755650"/>
              <a:gd name="connsiteX4-53" fmla="*/ 1333500 w 1733550"/>
              <a:gd name="connsiteY4-54" fmla="*/ 0 h 755650"/>
              <a:gd name="connsiteX5-55" fmla="*/ 1336675 w 1733550"/>
              <a:gd name="connsiteY5-56" fmla="*/ 241300 h 755650"/>
              <a:gd name="connsiteX6-57" fmla="*/ 1733550 w 1733550"/>
              <a:gd name="connsiteY6-58" fmla="*/ 336550 h 755650"/>
              <a:gd name="connsiteX7-59" fmla="*/ 1339850 w 1733550"/>
              <a:gd name="connsiteY7-60" fmla="*/ 530225 h 755650"/>
              <a:gd name="connsiteX8-61" fmla="*/ 1339850 w 1733550"/>
              <a:gd name="connsiteY8-62" fmla="*/ 755650 h 755650"/>
              <a:gd name="connsiteX9-63" fmla="*/ 330200 w 1733550"/>
              <a:gd name="connsiteY9-64" fmla="*/ 755650 h 755650"/>
              <a:gd name="connsiteX10-65" fmla="*/ 0 w 1733550"/>
              <a:gd name="connsiteY10-66" fmla="*/ 9525 h 755650"/>
              <a:gd name="connsiteX0-67" fmla="*/ 0 w 1733550"/>
              <a:gd name="connsiteY0-68" fmla="*/ 9525 h 755650"/>
              <a:gd name="connsiteX1-69" fmla="*/ 441325 w 1733550"/>
              <a:gd name="connsiteY1-70" fmla="*/ 9525 h 755650"/>
              <a:gd name="connsiteX2-71" fmla="*/ 657225 w 1733550"/>
              <a:gd name="connsiteY2-72" fmla="*/ 384175 h 755650"/>
              <a:gd name="connsiteX3-73" fmla="*/ 927100 w 1733550"/>
              <a:gd name="connsiteY3-74" fmla="*/ 0 h 755650"/>
              <a:gd name="connsiteX4-75" fmla="*/ 1333500 w 1733550"/>
              <a:gd name="connsiteY4-76" fmla="*/ 0 h 755650"/>
              <a:gd name="connsiteX5-77" fmla="*/ 1336675 w 1733550"/>
              <a:gd name="connsiteY5-78" fmla="*/ 241300 h 755650"/>
              <a:gd name="connsiteX6-79" fmla="*/ 1733550 w 1733550"/>
              <a:gd name="connsiteY6-80" fmla="*/ 336550 h 755650"/>
              <a:gd name="connsiteX7-81" fmla="*/ 1339850 w 1733550"/>
              <a:gd name="connsiteY7-82" fmla="*/ 530225 h 755650"/>
              <a:gd name="connsiteX8-83" fmla="*/ 1339850 w 1733550"/>
              <a:gd name="connsiteY8-84" fmla="*/ 755650 h 755650"/>
              <a:gd name="connsiteX9-85" fmla="*/ 330200 w 1733550"/>
              <a:gd name="connsiteY9-86" fmla="*/ 755650 h 755650"/>
              <a:gd name="connsiteX10-87" fmla="*/ 0 w 1733550"/>
              <a:gd name="connsiteY10-88" fmla="*/ 9525 h 755650"/>
              <a:gd name="connsiteX0-89" fmla="*/ 0 w 1733980"/>
              <a:gd name="connsiteY0-90" fmla="*/ 9525 h 755650"/>
              <a:gd name="connsiteX1-91" fmla="*/ 441325 w 1733980"/>
              <a:gd name="connsiteY1-92" fmla="*/ 9525 h 755650"/>
              <a:gd name="connsiteX2-93" fmla="*/ 657225 w 1733980"/>
              <a:gd name="connsiteY2-94" fmla="*/ 384175 h 755650"/>
              <a:gd name="connsiteX3-95" fmla="*/ 927100 w 1733980"/>
              <a:gd name="connsiteY3-96" fmla="*/ 0 h 755650"/>
              <a:gd name="connsiteX4-97" fmla="*/ 1333500 w 1733980"/>
              <a:gd name="connsiteY4-98" fmla="*/ 0 h 755650"/>
              <a:gd name="connsiteX5-99" fmla="*/ 1336675 w 1733980"/>
              <a:gd name="connsiteY5-100" fmla="*/ 241300 h 755650"/>
              <a:gd name="connsiteX6-101" fmla="*/ 1733550 w 1733980"/>
              <a:gd name="connsiteY6-102" fmla="*/ 336550 h 755650"/>
              <a:gd name="connsiteX7-103" fmla="*/ 1339850 w 1733980"/>
              <a:gd name="connsiteY7-104" fmla="*/ 530225 h 755650"/>
              <a:gd name="connsiteX8-105" fmla="*/ 1339850 w 1733980"/>
              <a:gd name="connsiteY8-106" fmla="*/ 755650 h 755650"/>
              <a:gd name="connsiteX9-107" fmla="*/ 330200 w 1733980"/>
              <a:gd name="connsiteY9-108" fmla="*/ 755650 h 755650"/>
              <a:gd name="connsiteX10-109" fmla="*/ 0 w 1733980"/>
              <a:gd name="connsiteY10-110" fmla="*/ 9525 h 755650"/>
              <a:gd name="connsiteX0-111" fmla="*/ 0 w 1733980"/>
              <a:gd name="connsiteY0-112" fmla="*/ 9525 h 755650"/>
              <a:gd name="connsiteX1-113" fmla="*/ 441325 w 1733980"/>
              <a:gd name="connsiteY1-114" fmla="*/ 9525 h 755650"/>
              <a:gd name="connsiteX2-115" fmla="*/ 657225 w 1733980"/>
              <a:gd name="connsiteY2-116" fmla="*/ 384175 h 755650"/>
              <a:gd name="connsiteX3-117" fmla="*/ 927100 w 1733980"/>
              <a:gd name="connsiteY3-118" fmla="*/ 0 h 755650"/>
              <a:gd name="connsiteX4-119" fmla="*/ 1333500 w 1733980"/>
              <a:gd name="connsiteY4-120" fmla="*/ 0 h 755650"/>
              <a:gd name="connsiteX5-121" fmla="*/ 1336675 w 1733980"/>
              <a:gd name="connsiteY5-122" fmla="*/ 241300 h 755650"/>
              <a:gd name="connsiteX6-123" fmla="*/ 1733550 w 1733980"/>
              <a:gd name="connsiteY6-124" fmla="*/ 336550 h 755650"/>
              <a:gd name="connsiteX7-125" fmla="*/ 1339850 w 1733980"/>
              <a:gd name="connsiteY7-126" fmla="*/ 530225 h 755650"/>
              <a:gd name="connsiteX8-127" fmla="*/ 1339850 w 1733980"/>
              <a:gd name="connsiteY8-128" fmla="*/ 755650 h 755650"/>
              <a:gd name="connsiteX9-129" fmla="*/ 330200 w 1733980"/>
              <a:gd name="connsiteY9-130" fmla="*/ 755650 h 755650"/>
              <a:gd name="connsiteX10-131" fmla="*/ 0 w 1733980"/>
              <a:gd name="connsiteY10-132" fmla="*/ 9525 h 755650"/>
              <a:gd name="connsiteX0-133" fmla="*/ 0 w 1733980"/>
              <a:gd name="connsiteY0-134" fmla="*/ 9525 h 755650"/>
              <a:gd name="connsiteX1-135" fmla="*/ 441325 w 1733980"/>
              <a:gd name="connsiteY1-136" fmla="*/ 9525 h 755650"/>
              <a:gd name="connsiteX2-137" fmla="*/ 657225 w 1733980"/>
              <a:gd name="connsiteY2-138" fmla="*/ 384175 h 755650"/>
              <a:gd name="connsiteX3-139" fmla="*/ 927100 w 1733980"/>
              <a:gd name="connsiteY3-140" fmla="*/ 0 h 755650"/>
              <a:gd name="connsiteX4-141" fmla="*/ 1333500 w 1733980"/>
              <a:gd name="connsiteY4-142" fmla="*/ 0 h 755650"/>
              <a:gd name="connsiteX5-143" fmla="*/ 1336675 w 1733980"/>
              <a:gd name="connsiteY5-144" fmla="*/ 241300 h 755650"/>
              <a:gd name="connsiteX6-145" fmla="*/ 1733550 w 1733980"/>
              <a:gd name="connsiteY6-146" fmla="*/ 336550 h 755650"/>
              <a:gd name="connsiteX7-147" fmla="*/ 1339850 w 1733980"/>
              <a:gd name="connsiteY7-148" fmla="*/ 530225 h 755650"/>
              <a:gd name="connsiteX8-149" fmla="*/ 1339850 w 1733980"/>
              <a:gd name="connsiteY8-150" fmla="*/ 755650 h 755650"/>
              <a:gd name="connsiteX9-151" fmla="*/ 330200 w 1733980"/>
              <a:gd name="connsiteY9-152" fmla="*/ 755650 h 755650"/>
              <a:gd name="connsiteX10-153" fmla="*/ 0 w 1733980"/>
              <a:gd name="connsiteY10-154" fmla="*/ 9525 h 755650"/>
              <a:gd name="connsiteX0-155" fmla="*/ 0 w 1733980"/>
              <a:gd name="connsiteY0-156" fmla="*/ 9525 h 755650"/>
              <a:gd name="connsiteX1-157" fmla="*/ 441325 w 1733980"/>
              <a:gd name="connsiteY1-158" fmla="*/ 9525 h 755650"/>
              <a:gd name="connsiteX2-159" fmla="*/ 657225 w 1733980"/>
              <a:gd name="connsiteY2-160" fmla="*/ 384175 h 755650"/>
              <a:gd name="connsiteX3-161" fmla="*/ 927100 w 1733980"/>
              <a:gd name="connsiteY3-162" fmla="*/ 0 h 755650"/>
              <a:gd name="connsiteX4-163" fmla="*/ 1333500 w 1733980"/>
              <a:gd name="connsiteY4-164" fmla="*/ 0 h 755650"/>
              <a:gd name="connsiteX5-165" fmla="*/ 1336675 w 1733980"/>
              <a:gd name="connsiteY5-166" fmla="*/ 241300 h 755650"/>
              <a:gd name="connsiteX6-167" fmla="*/ 1733550 w 1733980"/>
              <a:gd name="connsiteY6-168" fmla="*/ 336550 h 755650"/>
              <a:gd name="connsiteX7-169" fmla="*/ 1339850 w 1733980"/>
              <a:gd name="connsiteY7-170" fmla="*/ 530225 h 755650"/>
              <a:gd name="connsiteX8-171" fmla="*/ 1339850 w 1733980"/>
              <a:gd name="connsiteY8-172" fmla="*/ 755650 h 755650"/>
              <a:gd name="connsiteX9-173" fmla="*/ 330200 w 1733980"/>
              <a:gd name="connsiteY9-174" fmla="*/ 755650 h 755650"/>
              <a:gd name="connsiteX10-175" fmla="*/ 0 w 1733980"/>
              <a:gd name="connsiteY10-176" fmla="*/ 9525 h 755650"/>
              <a:gd name="connsiteX0-177" fmla="*/ 0 w 1733980"/>
              <a:gd name="connsiteY0-178" fmla="*/ 9525 h 755650"/>
              <a:gd name="connsiteX1-179" fmla="*/ 441325 w 1733980"/>
              <a:gd name="connsiteY1-180" fmla="*/ 9525 h 755650"/>
              <a:gd name="connsiteX2-181" fmla="*/ 657225 w 1733980"/>
              <a:gd name="connsiteY2-182" fmla="*/ 384175 h 755650"/>
              <a:gd name="connsiteX3-183" fmla="*/ 927100 w 1733980"/>
              <a:gd name="connsiteY3-184" fmla="*/ 0 h 755650"/>
              <a:gd name="connsiteX4-185" fmla="*/ 1333500 w 1733980"/>
              <a:gd name="connsiteY4-186" fmla="*/ 0 h 755650"/>
              <a:gd name="connsiteX5-187" fmla="*/ 1336675 w 1733980"/>
              <a:gd name="connsiteY5-188" fmla="*/ 241300 h 755650"/>
              <a:gd name="connsiteX6-189" fmla="*/ 1733550 w 1733980"/>
              <a:gd name="connsiteY6-190" fmla="*/ 336550 h 755650"/>
              <a:gd name="connsiteX7-191" fmla="*/ 1339850 w 1733980"/>
              <a:gd name="connsiteY7-192" fmla="*/ 530225 h 755650"/>
              <a:gd name="connsiteX8-193" fmla="*/ 1339850 w 1733980"/>
              <a:gd name="connsiteY8-194" fmla="*/ 755650 h 755650"/>
              <a:gd name="connsiteX9-195" fmla="*/ 330200 w 1733980"/>
              <a:gd name="connsiteY9-196" fmla="*/ 755650 h 755650"/>
              <a:gd name="connsiteX10-197" fmla="*/ 0 w 1733980"/>
              <a:gd name="connsiteY10-198" fmla="*/ 9525 h 755650"/>
              <a:gd name="connsiteX0-199" fmla="*/ 0 w 1733980"/>
              <a:gd name="connsiteY0-200" fmla="*/ 9525 h 755650"/>
              <a:gd name="connsiteX1-201" fmla="*/ 441325 w 1733980"/>
              <a:gd name="connsiteY1-202" fmla="*/ 9525 h 755650"/>
              <a:gd name="connsiteX2-203" fmla="*/ 657225 w 1733980"/>
              <a:gd name="connsiteY2-204" fmla="*/ 384175 h 755650"/>
              <a:gd name="connsiteX3-205" fmla="*/ 927100 w 1733980"/>
              <a:gd name="connsiteY3-206" fmla="*/ 0 h 755650"/>
              <a:gd name="connsiteX4-207" fmla="*/ 1333500 w 1733980"/>
              <a:gd name="connsiteY4-208" fmla="*/ 0 h 755650"/>
              <a:gd name="connsiteX5-209" fmla="*/ 1336675 w 1733980"/>
              <a:gd name="connsiteY5-210" fmla="*/ 241300 h 755650"/>
              <a:gd name="connsiteX6-211" fmla="*/ 1733550 w 1733980"/>
              <a:gd name="connsiteY6-212" fmla="*/ 336550 h 755650"/>
              <a:gd name="connsiteX7-213" fmla="*/ 1339850 w 1733980"/>
              <a:gd name="connsiteY7-214" fmla="*/ 530225 h 755650"/>
              <a:gd name="connsiteX8-215" fmla="*/ 1339850 w 1733980"/>
              <a:gd name="connsiteY8-216" fmla="*/ 755650 h 755650"/>
              <a:gd name="connsiteX9-217" fmla="*/ 330200 w 1733980"/>
              <a:gd name="connsiteY9-218" fmla="*/ 755650 h 755650"/>
              <a:gd name="connsiteX10-219" fmla="*/ 0 w 1733980"/>
              <a:gd name="connsiteY10-220" fmla="*/ 9525 h 755650"/>
              <a:gd name="connsiteX0-221" fmla="*/ 0 w 1733980"/>
              <a:gd name="connsiteY0-222" fmla="*/ 9525 h 755650"/>
              <a:gd name="connsiteX1-223" fmla="*/ 441325 w 1733980"/>
              <a:gd name="connsiteY1-224" fmla="*/ 9525 h 755650"/>
              <a:gd name="connsiteX2-225" fmla="*/ 657225 w 1733980"/>
              <a:gd name="connsiteY2-226" fmla="*/ 384175 h 755650"/>
              <a:gd name="connsiteX3-227" fmla="*/ 927100 w 1733980"/>
              <a:gd name="connsiteY3-228" fmla="*/ 0 h 755650"/>
              <a:gd name="connsiteX4-229" fmla="*/ 1333500 w 1733980"/>
              <a:gd name="connsiteY4-230" fmla="*/ 0 h 755650"/>
              <a:gd name="connsiteX5-231" fmla="*/ 1336675 w 1733980"/>
              <a:gd name="connsiteY5-232" fmla="*/ 241300 h 755650"/>
              <a:gd name="connsiteX6-233" fmla="*/ 1733550 w 1733980"/>
              <a:gd name="connsiteY6-234" fmla="*/ 336550 h 755650"/>
              <a:gd name="connsiteX7-235" fmla="*/ 1339850 w 1733980"/>
              <a:gd name="connsiteY7-236" fmla="*/ 530225 h 755650"/>
              <a:gd name="connsiteX8-237" fmla="*/ 1339850 w 1733980"/>
              <a:gd name="connsiteY8-238" fmla="*/ 755650 h 755650"/>
              <a:gd name="connsiteX9-239" fmla="*/ 330200 w 1733980"/>
              <a:gd name="connsiteY9-240" fmla="*/ 755650 h 755650"/>
              <a:gd name="connsiteX10-241" fmla="*/ 0 w 1733980"/>
              <a:gd name="connsiteY10-242" fmla="*/ 9525 h 755650"/>
              <a:gd name="connsiteX0-243" fmla="*/ 81716 w 1815696"/>
              <a:gd name="connsiteY0-244" fmla="*/ 9525 h 755650"/>
              <a:gd name="connsiteX1-245" fmla="*/ 523041 w 1815696"/>
              <a:gd name="connsiteY1-246" fmla="*/ 9525 h 755650"/>
              <a:gd name="connsiteX2-247" fmla="*/ 738941 w 1815696"/>
              <a:gd name="connsiteY2-248" fmla="*/ 384175 h 755650"/>
              <a:gd name="connsiteX3-249" fmla="*/ 1008816 w 1815696"/>
              <a:gd name="connsiteY3-250" fmla="*/ 0 h 755650"/>
              <a:gd name="connsiteX4-251" fmla="*/ 1415216 w 1815696"/>
              <a:gd name="connsiteY4-252" fmla="*/ 0 h 755650"/>
              <a:gd name="connsiteX5-253" fmla="*/ 1418391 w 1815696"/>
              <a:gd name="connsiteY5-254" fmla="*/ 241300 h 755650"/>
              <a:gd name="connsiteX6-255" fmla="*/ 1815266 w 1815696"/>
              <a:gd name="connsiteY6-256" fmla="*/ 336550 h 755650"/>
              <a:gd name="connsiteX7-257" fmla="*/ 1421566 w 1815696"/>
              <a:gd name="connsiteY7-258" fmla="*/ 530225 h 755650"/>
              <a:gd name="connsiteX8-259" fmla="*/ 1421566 w 1815696"/>
              <a:gd name="connsiteY8-260" fmla="*/ 755650 h 755650"/>
              <a:gd name="connsiteX9-261" fmla="*/ 411916 w 1815696"/>
              <a:gd name="connsiteY9-262" fmla="*/ 755650 h 755650"/>
              <a:gd name="connsiteX10-263" fmla="*/ 81716 w 1815696"/>
              <a:gd name="connsiteY10-264" fmla="*/ 9525 h 755650"/>
              <a:gd name="connsiteX0-265" fmla="*/ 105570 w 1839550"/>
              <a:gd name="connsiteY0-266" fmla="*/ 9525 h 755650"/>
              <a:gd name="connsiteX1-267" fmla="*/ 546895 w 1839550"/>
              <a:gd name="connsiteY1-268" fmla="*/ 9525 h 755650"/>
              <a:gd name="connsiteX2-269" fmla="*/ 762795 w 1839550"/>
              <a:gd name="connsiteY2-270" fmla="*/ 384175 h 755650"/>
              <a:gd name="connsiteX3-271" fmla="*/ 1032670 w 1839550"/>
              <a:gd name="connsiteY3-272" fmla="*/ 0 h 755650"/>
              <a:gd name="connsiteX4-273" fmla="*/ 1439070 w 1839550"/>
              <a:gd name="connsiteY4-274" fmla="*/ 0 h 755650"/>
              <a:gd name="connsiteX5-275" fmla="*/ 1442245 w 1839550"/>
              <a:gd name="connsiteY5-276" fmla="*/ 241300 h 755650"/>
              <a:gd name="connsiteX6-277" fmla="*/ 1839120 w 1839550"/>
              <a:gd name="connsiteY6-278" fmla="*/ 336550 h 755650"/>
              <a:gd name="connsiteX7-279" fmla="*/ 1445420 w 1839550"/>
              <a:gd name="connsiteY7-280" fmla="*/ 530225 h 755650"/>
              <a:gd name="connsiteX8-281" fmla="*/ 1445420 w 1839550"/>
              <a:gd name="connsiteY8-282" fmla="*/ 755650 h 755650"/>
              <a:gd name="connsiteX9-283" fmla="*/ 435770 w 1839550"/>
              <a:gd name="connsiteY9-284" fmla="*/ 755650 h 755650"/>
              <a:gd name="connsiteX10-285" fmla="*/ 105570 w 1839550"/>
              <a:gd name="connsiteY10-286" fmla="*/ 9525 h 755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839550" h="755650">
                <a:moveTo>
                  <a:pt x="105570" y="9525"/>
                </a:moveTo>
                <a:lnTo>
                  <a:pt x="546895" y="9525"/>
                </a:lnTo>
                <a:cubicBezTo>
                  <a:pt x="495037" y="169333"/>
                  <a:pt x="538428" y="354542"/>
                  <a:pt x="762795" y="384175"/>
                </a:cubicBezTo>
                <a:cubicBezTo>
                  <a:pt x="805128" y="389467"/>
                  <a:pt x="1120512" y="372533"/>
                  <a:pt x="1032670" y="0"/>
                </a:cubicBezTo>
                <a:lnTo>
                  <a:pt x="1439070" y="0"/>
                </a:lnTo>
                <a:cubicBezTo>
                  <a:pt x="1440128" y="80433"/>
                  <a:pt x="1441187" y="160867"/>
                  <a:pt x="1442245" y="241300"/>
                </a:cubicBezTo>
                <a:cubicBezTo>
                  <a:pt x="1558662" y="95250"/>
                  <a:pt x="1795728" y="130175"/>
                  <a:pt x="1839120" y="336550"/>
                </a:cubicBezTo>
                <a:cubicBezTo>
                  <a:pt x="1853937" y="702733"/>
                  <a:pt x="1481403" y="611717"/>
                  <a:pt x="1445420" y="530225"/>
                </a:cubicBezTo>
                <a:lnTo>
                  <a:pt x="1445420" y="755650"/>
                </a:lnTo>
                <a:lnTo>
                  <a:pt x="435770" y="755650"/>
                </a:lnTo>
                <a:cubicBezTo>
                  <a:pt x="144728" y="719667"/>
                  <a:pt x="-168538" y="363008"/>
                  <a:pt x="105570" y="9525"/>
                </a:cubicBezTo>
                <a:close/>
              </a:path>
            </a:pathLst>
          </a:custGeom>
          <a:solidFill>
            <a:srgbClr val="5EB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584226" y="2401128"/>
            <a:ext cx="2555310" cy="501041"/>
          </a:xfrm>
          <a:custGeom>
            <a:avLst/>
            <a:gdLst>
              <a:gd name="connsiteX0" fmla="*/ 0 w 2555310"/>
              <a:gd name="connsiteY0" fmla="*/ 0 h 501041"/>
              <a:gd name="connsiteX1" fmla="*/ 2129425 w 2555310"/>
              <a:gd name="connsiteY1" fmla="*/ 0 h 501041"/>
              <a:gd name="connsiteX2" fmla="*/ 2555310 w 2555310"/>
              <a:gd name="connsiteY2" fmla="*/ 501041 h 50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310" h="501041">
                <a:moveTo>
                  <a:pt x="0" y="0"/>
                </a:moveTo>
                <a:lnTo>
                  <a:pt x="2129425" y="0"/>
                </a:lnTo>
                <a:lnTo>
                  <a:pt x="2555310" y="501041"/>
                </a:ln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94452" y="3100394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549673" y="1843035"/>
            <a:ext cx="2571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跟单神器：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客户视图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只用一个界面解决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成问题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 flipH="1">
            <a:off x="4878862" y="2401128"/>
            <a:ext cx="2555310" cy="501041"/>
          </a:xfrm>
          <a:custGeom>
            <a:avLst/>
            <a:gdLst>
              <a:gd name="connsiteX0" fmla="*/ 0 w 2555310"/>
              <a:gd name="connsiteY0" fmla="*/ 0 h 501041"/>
              <a:gd name="connsiteX1" fmla="*/ 2129425 w 2555310"/>
              <a:gd name="connsiteY1" fmla="*/ 0 h 501041"/>
              <a:gd name="connsiteX2" fmla="*/ 2555310 w 2555310"/>
              <a:gd name="connsiteY2" fmla="*/ 501041 h 50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310" h="501041">
                <a:moveTo>
                  <a:pt x="0" y="0"/>
                </a:moveTo>
                <a:lnTo>
                  <a:pt x="2129425" y="0"/>
                </a:lnTo>
                <a:lnTo>
                  <a:pt x="2555310" y="501041"/>
                </a:ln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 flipV="1">
            <a:off x="926784" y="4073828"/>
            <a:ext cx="2555310" cy="501041"/>
          </a:xfrm>
          <a:custGeom>
            <a:avLst/>
            <a:gdLst>
              <a:gd name="connsiteX0" fmla="*/ 0 w 2555310"/>
              <a:gd name="connsiteY0" fmla="*/ 0 h 501041"/>
              <a:gd name="connsiteX1" fmla="*/ 2129425 w 2555310"/>
              <a:gd name="connsiteY1" fmla="*/ 0 h 501041"/>
              <a:gd name="connsiteX2" fmla="*/ 2555310 w 2555310"/>
              <a:gd name="connsiteY2" fmla="*/ 501041 h 50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310" h="501041">
                <a:moveTo>
                  <a:pt x="0" y="0"/>
                </a:moveTo>
                <a:lnTo>
                  <a:pt x="2129425" y="0"/>
                </a:lnTo>
                <a:lnTo>
                  <a:pt x="2555310" y="501041"/>
                </a:ln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34863" y="292824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22728" y="3691265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8205" y="3764681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 flipH="1" flipV="1">
            <a:off x="5079215" y="4073828"/>
            <a:ext cx="2555310" cy="501041"/>
          </a:xfrm>
          <a:custGeom>
            <a:avLst/>
            <a:gdLst>
              <a:gd name="connsiteX0" fmla="*/ 0 w 2555310"/>
              <a:gd name="connsiteY0" fmla="*/ 0 h 501041"/>
              <a:gd name="connsiteX1" fmla="*/ 2129425 w 2555310"/>
              <a:gd name="connsiteY1" fmla="*/ 0 h 501041"/>
              <a:gd name="connsiteX2" fmla="*/ 2555310 w 2555310"/>
              <a:gd name="connsiteY2" fmla="*/ 501041 h 50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310" h="501041">
                <a:moveTo>
                  <a:pt x="0" y="0"/>
                </a:moveTo>
                <a:lnTo>
                  <a:pt x="2129425" y="0"/>
                </a:lnTo>
                <a:lnTo>
                  <a:pt x="2555310" y="501041"/>
                </a:ln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4788025" y="1779300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单专用：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销售机会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从管结果到管过程，有效！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4034496" y="4653136"/>
            <a:ext cx="3741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财务引擎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订单金额</a:t>
            </a:r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</a:t>
            </a:r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已收</a:t>
            </a:r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采购金额</a:t>
            </a:r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已付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876941" y="4597048"/>
            <a:ext cx="2571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</a:t>
            </a:r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店面单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维修单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适应各种销售模型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1602031" y="2518048"/>
            <a:ext cx="617489" cy="540000"/>
            <a:chOff x="892" y="1440"/>
            <a:chExt cx="510" cy="446"/>
          </a:xfrm>
          <a:solidFill>
            <a:srgbClr val="F2C12E"/>
          </a:solidFill>
        </p:grpSpPr>
        <p:sp>
          <p:nvSpPr>
            <p:cNvPr id="23" name="Freeform 6"/>
            <p:cNvSpPr/>
            <p:nvPr/>
          </p:nvSpPr>
          <p:spPr bwMode="auto">
            <a:xfrm>
              <a:off x="892" y="1450"/>
              <a:ext cx="398" cy="436"/>
            </a:xfrm>
            <a:custGeom>
              <a:avLst/>
              <a:gdLst>
                <a:gd name="T0" fmla="*/ 1658 w 2785"/>
                <a:gd name="T1" fmla="*/ 25 h 3050"/>
                <a:gd name="T2" fmla="*/ 1613 w 2785"/>
                <a:gd name="T3" fmla="*/ 73 h 3050"/>
                <a:gd name="T4" fmla="*/ 1635 w 2785"/>
                <a:gd name="T5" fmla="*/ 120 h 3050"/>
                <a:gd name="T6" fmla="*/ 1862 w 2785"/>
                <a:gd name="T7" fmla="*/ 332 h 3050"/>
                <a:gd name="T8" fmla="*/ 1893 w 2785"/>
                <a:gd name="T9" fmla="*/ 460 h 3050"/>
                <a:gd name="T10" fmla="*/ 1893 w 2785"/>
                <a:gd name="T11" fmla="*/ 578 h 3050"/>
                <a:gd name="T12" fmla="*/ 1893 w 2785"/>
                <a:gd name="T13" fmla="*/ 682 h 3050"/>
                <a:gd name="T14" fmla="*/ 1896 w 2785"/>
                <a:gd name="T15" fmla="*/ 754 h 3050"/>
                <a:gd name="T16" fmla="*/ 1926 w 2785"/>
                <a:gd name="T17" fmla="*/ 784 h 3050"/>
                <a:gd name="T18" fmla="*/ 1926 w 2785"/>
                <a:gd name="T19" fmla="*/ 896 h 3050"/>
                <a:gd name="T20" fmla="*/ 1914 w 2785"/>
                <a:gd name="T21" fmla="*/ 996 h 3050"/>
                <a:gd name="T22" fmla="*/ 1851 w 2785"/>
                <a:gd name="T23" fmla="*/ 1147 h 3050"/>
                <a:gd name="T24" fmla="*/ 1810 w 2785"/>
                <a:gd name="T25" fmla="*/ 1267 h 3050"/>
                <a:gd name="T26" fmla="*/ 1771 w 2785"/>
                <a:gd name="T27" fmla="*/ 1334 h 3050"/>
                <a:gd name="T28" fmla="*/ 1753 w 2785"/>
                <a:gd name="T29" fmla="*/ 1464 h 3050"/>
                <a:gd name="T30" fmla="*/ 1756 w 2785"/>
                <a:gd name="T31" fmla="*/ 1574 h 3050"/>
                <a:gd name="T32" fmla="*/ 1785 w 2785"/>
                <a:gd name="T33" fmla="*/ 1604 h 3050"/>
                <a:gd name="T34" fmla="*/ 1816 w 2785"/>
                <a:gd name="T35" fmla="*/ 1661 h 3050"/>
                <a:gd name="T36" fmla="*/ 1868 w 2785"/>
                <a:gd name="T37" fmla="*/ 1799 h 3050"/>
                <a:gd name="T38" fmla="*/ 2039 w 2785"/>
                <a:gd name="T39" fmla="*/ 1875 h 3050"/>
                <a:gd name="T40" fmla="*/ 2570 w 2785"/>
                <a:gd name="T41" fmla="*/ 2113 h 3050"/>
                <a:gd name="T42" fmla="*/ 2785 w 2785"/>
                <a:gd name="T43" fmla="*/ 2640 h 3050"/>
                <a:gd name="T44" fmla="*/ 2596 w 2785"/>
                <a:gd name="T45" fmla="*/ 2671 h 3050"/>
                <a:gd name="T46" fmla="*/ 2365 w 2785"/>
                <a:gd name="T47" fmla="*/ 2746 h 3050"/>
                <a:gd name="T48" fmla="*/ 2112 w 2785"/>
                <a:gd name="T49" fmla="*/ 2844 h 3050"/>
                <a:gd name="T50" fmla="*/ 1854 w 2785"/>
                <a:gd name="T51" fmla="*/ 2942 h 3050"/>
                <a:gd name="T52" fmla="*/ 1612 w 2785"/>
                <a:gd name="T53" fmla="*/ 3020 h 3050"/>
                <a:gd name="T54" fmla="*/ 1392 w 2785"/>
                <a:gd name="T55" fmla="*/ 1965 h 3050"/>
                <a:gd name="T56" fmla="*/ 1094 w 2785"/>
                <a:gd name="T57" fmla="*/ 2784 h 3050"/>
                <a:gd name="T58" fmla="*/ 1076 w 2785"/>
                <a:gd name="T59" fmla="*/ 3014 h 3050"/>
                <a:gd name="T60" fmla="*/ 832 w 2785"/>
                <a:gd name="T61" fmla="*/ 2924 h 3050"/>
                <a:gd name="T62" fmla="*/ 608 w 2785"/>
                <a:gd name="T63" fmla="*/ 2815 h 3050"/>
                <a:gd name="T64" fmla="*/ 383 w 2785"/>
                <a:gd name="T65" fmla="*/ 2714 h 3050"/>
                <a:gd name="T66" fmla="*/ 138 w 2785"/>
                <a:gd name="T67" fmla="*/ 2650 h 3050"/>
                <a:gd name="T68" fmla="*/ 139 w 2785"/>
                <a:gd name="T69" fmla="*/ 2170 h 3050"/>
                <a:gd name="T70" fmla="*/ 370 w 2785"/>
                <a:gd name="T71" fmla="*/ 2040 h 3050"/>
                <a:gd name="T72" fmla="*/ 669 w 2785"/>
                <a:gd name="T73" fmla="*/ 1905 h 3050"/>
                <a:gd name="T74" fmla="*/ 903 w 2785"/>
                <a:gd name="T75" fmla="*/ 1798 h 3050"/>
                <a:gd name="T76" fmla="*/ 955 w 2785"/>
                <a:gd name="T77" fmla="*/ 1652 h 3050"/>
                <a:gd name="T78" fmla="*/ 980 w 2785"/>
                <a:gd name="T79" fmla="*/ 1608 h 3050"/>
                <a:gd name="T80" fmla="*/ 1021 w 2785"/>
                <a:gd name="T81" fmla="*/ 1584 h 3050"/>
                <a:gd name="T82" fmla="*/ 1048 w 2785"/>
                <a:gd name="T83" fmla="*/ 1387 h 3050"/>
                <a:gd name="T84" fmla="*/ 1005 w 2785"/>
                <a:gd name="T85" fmla="*/ 1312 h 3050"/>
                <a:gd name="T86" fmla="*/ 941 w 2785"/>
                <a:gd name="T87" fmla="*/ 1145 h 3050"/>
                <a:gd name="T88" fmla="*/ 903 w 2785"/>
                <a:gd name="T89" fmla="*/ 1032 h 3050"/>
                <a:gd name="T90" fmla="*/ 861 w 2785"/>
                <a:gd name="T91" fmla="*/ 838 h 3050"/>
                <a:gd name="T92" fmla="*/ 860 w 2785"/>
                <a:gd name="T93" fmla="*/ 782 h 3050"/>
                <a:gd name="T94" fmla="*/ 895 w 2785"/>
                <a:gd name="T95" fmla="*/ 753 h 3050"/>
                <a:gd name="T96" fmla="*/ 906 w 2785"/>
                <a:gd name="T97" fmla="*/ 696 h 3050"/>
                <a:gd name="T98" fmla="*/ 907 w 2785"/>
                <a:gd name="T99" fmla="*/ 641 h 3050"/>
                <a:gd name="T100" fmla="*/ 907 w 2785"/>
                <a:gd name="T101" fmla="*/ 574 h 3050"/>
                <a:gd name="T102" fmla="*/ 925 w 2785"/>
                <a:gd name="T103" fmla="*/ 353 h 3050"/>
                <a:gd name="T104" fmla="*/ 996 w 2785"/>
                <a:gd name="T105" fmla="*/ 242 h 3050"/>
                <a:gd name="T106" fmla="*/ 1140 w 2785"/>
                <a:gd name="T107" fmla="*/ 132 h 3050"/>
                <a:gd name="T108" fmla="*/ 1348 w 2785"/>
                <a:gd name="T109" fmla="*/ 51 h 3050"/>
                <a:gd name="T110" fmla="*/ 1609 w 2785"/>
                <a:gd name="T111" fmla="*/ 1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85" h="3050">
                  <a:moveTo>
                    <a:pt x="1636" y="0"/>
                  </a:moveTo>
                  <a:lnTo>
                    <a:pt x="1664" y="1"/>
                  </a:lnTo>
                  <a:lnTo>
                    <a:pt x="1674" y="15"/>
                  </a:lnTo>
                  <a:lnTo>
                    <a:pt x="1658" y="25"/>
                  </a:lnTo>
                  <a:lnTo>
                    <a:pt x="1644" y="36"/>
                  </a:lnTo>
                  <a:lnTo>
                    <a:pt x="1630" y="47"/>
                  </a:lnTo>
                  <a:lnTo>
                    <a:pt x="1619" y="60"/>
                  </a:lnTo>
                  <a:lnTo>
                    <a:pt x="1613" y="73"/>
                  </a:lnTo>
                  <a:lnTo>
                    <a:pt x="1611" y="84"/>
                  </a:lnTo>
                  <a:lnTo>
                    <a:pt x="1614" y="96"/>
                  </a:lnTo>
                  <a:lnTo>
                    <a:pt x="1623" y="108"/>
                  </a:lnTo>
                  <a:lnTo>
                    <a:pt x="1635" y="120"/>
                  </a:lnTo>
                  <a:lnTo>
                    <a:pt x="1728" y="199"/>
                  </a:lnTo>
                  <a:lnTo>
                    <a:pt x="1819" y="280"/>
                  </a:lnTo>
                  <a:lnTo>
                    <a:pt x="1843" y="305"/>
                  </a:lnTo>
                  <a:lnTo>
                    <a:pt x="1862" y="332"/>
                  </a:lnTo>
                  <a:lnTo>
                    <a:pt x="1876" y="361"/>
                  </a:lnTo>
                  <a:lnTo>
                    <a:pt x="1886" y="393"/>
                  </a:lnTo>
                  <a:lnTo>
                    <a:pt x="1891" y="426"/>
                  </a:lnTo>
                  <a:lnTo>
                    <a:pt x="1893" y="460"/>
                  </a:lnTo>
                  <a:lnTo>
                    <a:pt x="1893" y="496"/>
                  </a:lnTo>
                  <a:lnTo>
                    <a:pt x="1893" y="528"/>
                  </a:lnTo>
                  <a:lnTo>
                    <a:pt x="1893" y="554"/>
                  </a:lnTo>
                  <a:lnTo>
                    <a:pt x="1893" y="578"/>
                  </a:lnTo>
                  <a:lnTo>
                    <a:pt x="1893" y="602"/>
                  </a:lnTo>
                  <a:lnTo>
                    <a:pt x="1893" y="626"/>
                  </a:lnTo>
                  <a:lnTo>
                    <a:pt x="1893" y="652"/>
                  </a:lnTo>
                  <a:lnTo>
                    <a:pt x="1893" y="682"/>
                  </a:lnTo>
                  <a:lnTo>
                    <a:pt x="1893" y="719"/>
                  </a:lnTo>
                  <a:lnTo>
                    <a:pt x="1893" y="731"/>
                  </a:lnTo>
                  <a:lnTo>
                    <a:pt x="1894" y="743"/>
                  </a:lnTo>
                  <a:lnTo>
                    <a:pt x="1896" y="754"/>
                  </a:lnTo>
                  <a:lnTo>
                    <a:pt x="1901" y="765"/>
                  </a:lnTo>
                  <a:lnTo>
                    <a:pt x="1909" y="773"/>
                  </a:lnTo>
                  <a:lnTo>
                    <a:pt x="1922" y="779"/>
                  </a:lnTo>
                  <a:lnTo>
                    <a:pt x="1926" y="784"/>
                  </a:lnTo>
                  <a:lnTo>
                    <a:pt x="1930" y="789"/>
                  </a:lnTo>
                  <a:lnTo>
                    <a:pt x="1934" y="797"/>
                  </a:lnTo>
                  <a:lnTo>
                    <a:pt x="1935" y="803"/>
                  </a:lnTo>
                  <a:lnTo>
                    <a:pt x="1926" y="896"/>
                  </a:lnTo>
                  <a:lnTo>
                    <a:pt x="1916" y="989"/>
                  </a:lnTo>
                  <a:lnTo>
                    <a:pt x="1915" y="992"/>
                  </a:lnTo>
                  <a:lnTo>
                    <a:pt x="1915" y="994"/>
                  </a:lnTo>
                  <a:lnTo>
                    <a:pt x="1914" y="996"/>
                  </a:lnTo>
                  <a:lnTo>
                    <a:pt x="1893" y="1032"/>
                  </a:lnTo>
                  <a:lnTo>
                    <a:pt x="1876" y="1069"/>
                  </a:lnTo>
                  <a:lnTo>
                    <a:pt x="1863" y="1108"/>
                  </a:lnTo>
                  <a:lnTo>
                    <a:pt x="1851" y="1147"/>
                  </a:lnTo>
                  <a:lnTo>
                    <a:pt x="1839" y="1187"/>
                  </a:lnTo>
                  <a:lnTo>
                    <a:pt x="1828" y="1226"/>
                  </a:lnTo>
                  <a:lnTo>
                    <a:pt x="1812" y="1264"/>
                  </a:lnTo>
                  <a:lnTo>
                    <a:pt x="1810" y="1267"/>
                  </a:lnTo>
                  <a:lnTo>
                    <a:pt x="1809" y="1271"/>
                  </a:lnTo>
                  <a:lnTo>
                    <a:pt x="1807" y="1273"/>
                  </a:lnTo>
                  <a:lnTo>
                    <a:pt x="1786" y="1304"/>
                  </a:lnTo>
                  <a:lnTo>
                    <a:pt x="1771" y="1334"/>
                  </a:lnTo>
                  <a:lnTo>
                    <a:pt x="1761" y="1366"/>
                  </a:lnTo>
                  <a:lnTo>
                    <a:pt x="1756" y="1399"/>
                  </a:lnTo>
                  <a:lnTo>
                    <a:pt x="1753" y="1431"/>
                  </a:lnTo>
                  <a:lnTo>
                    <a:pt x="1753" y="1464"/>
                  </a:lnTo>
                  <a:lnTo>
                    <a:pt x="1754" y="1498"/>
                  </a:lnTo>
                  <a:lnTo>
                    <a:pt x="1755" y="1531"/>
                  </a:lnTo>
                  <a:lnTo>
                    <a:pt x="1755" y="1565"/>
                  </a:lnTo>
                  <a:lnTo>
                    <a:pt x="1756" y="1574"/>
                  </a:lnTo>
                  <a:lnTo>
                    <a:pt x="1759" y="1583"/>
                  </a:lnTo>
                  <a:lnTo>
                    <a:pt x="1765" y="1590"/>
                  </a:lnTo>
                  <a:lnTo>
                    <a:pt x="1770" y="1595"/>
                  </a:lnTo>
                  <a:lnTo>
                    <a:pt x="1785" y="1604"/>
                  </a:lnTo>
                  <a:lnTo>
                    <a:pt x="1797" y="1615"/>
                  </a:lnTo>
                  <a:lnTo>
                    <a:pt x="1805" y="1629"/>
                  </a:lnTo>
                  <a:lnTo>
                    <a:pt x="1810" y="1645"/>
                  </a:lnTo>
                  <a:lnTo>
                    <a:pt x="1816" y="1661"/>
                  </a:lnTo>
                  <a:lnTo>
                    <a:pt x="1829" y="1704"/>
                  </a:lnTo>
                  <a:lnTo>
                    <a:pt x="1844" y="1747"/>
                  </a:lnTo>
                  <a:lnTo>
                    <a:pt x="1860" y="1788"/>
                  </a:lnTo>
                  <a:lnTo>
                    <a:pt x="1868" y="1799"/>
                  </a:lnTo>
                  <a:lnTo>
                    <a:pt x="1878" y="1809"/>
                  </a:lnTo>
                  <a:lnTo>
                    <a:pt x="1891" y="1817"/>
                  </a:lnTo>
                  <a:lnTo>
                    <a:pt x="1904" y="1822"/>
                  </a:lnTo>
                  <a:lnTo>
                    <a:pt x="2039" y="1875"/>
                  </a:lnTo>
                  <a:lnTo>
                    <a:pt x="2173" y="1931"/>
                  </a:lnTo>
                  <a:lnTo>
                    <a:pt x="2307" y="1987"/>
                  </a:lnTo>
                  <a:lnTo>
                    <a:pt x="2439" y="2048"/>
                  </a:lnTo>
                  <a:lnTo>
                    <a:pt x="2570" y="2113"/>
                  </a:lnTo>
                  <a:lnTo>
                    <a:pt x="2610" y="2137"/>
                  </a:lnTo>
                  <a:lnTo>
                    <a:pt x="2648" y="2164"/>
                  </a:lnTo>
                  <a:lnTo>
                    <a:pt x="2682" y="2195"/>
                  </a:lnTo>
                  <a:lnTo>
                    <a:pt x="2785" y="2640"/>
                  </a:lnTo>
                  <a:lnTo>
                    <a:pt x="2742" y="2643"/>
                  </a:lnTo>
                  <a:lnTo>
                    <a:pt x="2697" y="2649"/>
                  </a:lnTo>
                  <a:lnTo>
                    <a:pt x="2648" y="2658"/>
                  </a:lnTo>
                  <a:lnTo>
                    <a:pt x="2596" y="2671"/>
                  </a:lnTo>
                  <a:lnTo>
                    <a:pt x="2542" y="2686"/>
                  </a:lnTo>
                  <a:lnTo>
                    <a:pt x="2484" y="2704"/>
                  </a:lnTo>
                  <a:lnTo>
                    <a:pt x="2426" y="2724"/>
                  </a:lnTo>
                  <a:lnTo>
                    <a:pt x="2365" y="2746"/>
                  </a:lnTo>
                  <a:lnTo>
                    <a:pt x="2303" y="2769"/>
                  </a:lnTo>
                  <a:lnTo>
                    <a:pt x="2239" y="2793"/>
                  </a:lnTo>
                  <a:lnTo>
                    <a:pt x="2175" y="2818"/>
                  </a:lnTo>
                  <a:lnTo>
                    <a:pt x="2112" y="2844"/>
                  </a:lnTo>
                  <a:lnTo>
                    <a:pt x="2046" y="2869"/>
                  </a:lnTo>
                  <a:lnTo>
                    <a:pt x="1981" y="2894"/>
                  </a:lnTo>
                  <a:lnTo>
                    <a:pt x="1917" y="2919"/>
                  </a:lnTo>
                  <a:lnTo>
                    <a:pt x="1854" y="2942"/>
                  </a:lnTo>
                  <a:lnTo>
                    <a:pt x="1791" y="2965"/>
                  </a:lnTo>
                  <a:lnTo>
                    <a:pt x="1730" y="2985"/>
                  </a:lnTo>
                  <a:lnTo>
                    <a:pt x="1669" y="3004"/>
                  </a:lnTo>
                  <a:lnTo>
                    <a:pt x="1612" y="3020"/>
                  </a:lnTo>
                  <a:lnTo>
                    <a:pt x="1557" y="3033"/>
                  </a:lnTo>
                  <a:lnTo>
                    <a:pt x="1503" y="3043"/>
                  </a:lnTo>
                  <a:lnTo>
                    <a:pt x="1690" y="2784"/>
                  </a:lnTo>
                  <a:lnTo>
                    <a:pt x="1392" y="1965"/>
                  </a:lnTo>
                  <a:lnTo>
                    <a:pt x="1485" y="1765"/>
                  </a:lnTo>
                  <a:lnTo>
                    <a:pt x="1300" y="1765"/>
                  </a:lnTo>
                  <a:lnTo>
                    <a:pt x="1392" y="1965"/>
                  </a:lnTo>
                  <a:lnTo>
                    <a:pt x="1094" y="2784"/>
                  </a:lnTo>
                  <a:lnTo>
                    <a:pt x="1286" y="3050"/>
                  </a:lnTo>
                  <a:lnTo>
                    <a:pt x="1213" y="3042"/>
                  </a:lnTo>
                  <a:lnTo>
                    <a:pt x="1144" y="3029"/>
                  </a:lnTo>
                  <a:lnTo>
                    <a:pt x="1076" y="3014"/>
                  </a:lnTo>
                  <a:lnTo>
                    <a:pt x="1012" y="2994"/>
                  </a:lnTo>
                  <a:lnTo>
                    <a:pt x="951" y="2973"/>
                  </a:lnTo>
                  <a:lnTo>
                    <a:pt x="890" y="2950"/>
                  </a:lnTo>
                  <a:lnTo>
                    <a:pt x="832" y="2924"/>
                  </a:lnTo>
                  <a:lnTo>
                    <a:pt x="775" y="2897"/>
                  </a:lnTo>
                  <a:lnTo>
                    <a:pt x="719" y="2870"/>
                  </a:lnTo>
                  <a:lnTo>
                    <a:pt x="663" y="2843"/>
                  </a:lnTo>
                  <a:lnTo>
                    <a:pt x="608" y="2815"/>
                  </a:lnTo>
                  <a:lnTo>
                    <a:pt x="553" y="2787"/>
                  </a:lnTo>
                  <a:lnTo>
                    <a:pt x="496" y="2761"/>
                  </a:lnTo>
                  <a:lnTo>
                    <a:pt x="440" y="2737"/>
                  </a:lnTo>
                  <a:lnTo>
                    <a:pt x="383" y="2714"/>
                  </a:lnTo>
                  <a:lnTo>
                    <a:pt x="324" y="2694"/>
                  </a:lnTo>
                  <a:lnTo>
                    <a:pt x="264" y="2675"/>
                  </a:lnTo>
                  <a:lnTo>
                    <a:pt x="202" y="2661"/>
                  </a:lnTo>
                  <a:lnTo>
                    <a:pt x="138" y="2650"/>
                  </a:lnTo>
                  <a:lnTo>
                    <a:pt x="70" y="2644"/>
                  </a:lnTo>
                  <a:lnTo>
                    <a:pt x="0" y="2640"/>
                  </a:lnTo>
                  <a:lnTo>
                    <a:pt x="103" y="2201"/>
                  </a:lnTo>
                  <a:lnTo>
                    <a:pt x="139" y="2170"/>
                  </a:lnTo>
                  <a:lnTo>
                    <a:pt x="179" y="2143"/>
                  </a:lnTo>
                  <a:lnTo>
                    <a:pt x="221" y="2119"/>
                  </a:lnTo>
                  <a:lnTo>
                    <a:pt x="295" y="2079"/>
                  </a:lnTo>
                  <a:lnTo>
                    <a:pt x="370" y="2040"/>
                  </a:lnTo>
                  <a:lnTo>
                    <a:pt x="444" y="2002"/>
                  </a:lnTo>
                  <a:lnTo>
                    <a:pt x="518" y="1968"/>
                  </a:lnTo>
                  <a:lnTo>
                    <a:pt x="594" y="1936"/>
                  </a:lnTo>
                  <a:lnTo>
                    <a:pt x="669" y="1905"/>
                  </a:lnTo>
                  <a:lnTo>
                    <a:pt x="775" y="1861"/>
                  </a:lnTo>
                  <a:lnTo>
                    <a:pt x="880" y="1817"/>
                  </a:lnTo>
                  <a:lnTo>
                    <a:pt x="892" y="1809"/>
                  </a:lnTo>
                  <a:lnTo>
                    <a:pt x="903" y="1798"/>
                  </a:lnTo>
                  <a:lnTo>
                    <a:pt x="909" y="1786"/>
                  </a:lnTo>
                  <a:lnTo>
                    <a:pt x="932" y="1726"/>
                  </a:lnTo>
                  <a:lnTo>
                    <a:pt x="951" y="1665"/>
                  </a:lnTo>
                  <a:lnTo>
                    <a:pt x="955" y="1652"/>
                  </a:lnTo>
                  <a:lnTo>
                    <a:pt x="959" y="1639"/>
                  </a:lnTo>
                  <a:lnTo>
                    <a:pt x="965" y="1627"/>
                  </a:lnTo>
                  <a:lnTo>
                    <a:pt x="971" y="1616"/>
                  </a:lnTo>
                  <a:lnTo>
                    <a:pt x="980" y="1608"/>
                  </a:lnTo>
                  <a:lnTo>
                    <a:pt x="991" y="1600"/>
                  </a:lnTo>
                  <a:lnTo>
                    <a:pt x="1006" y="1596"/>
                  </a:lnTo>
                  <a:lnTo>
                    <a:pt x="1013" y="1591"/>
                  </a:lnTo>
                  <a:lnTo>
                    <a:pt x="1021" y="1584"/>
                  </a:lnTo>
                  <a:lnTo>
                    <a:pt x="1026" y="1574"/>
                  </a:lnTo>
                  <a:lnTo>
                    <a:pt x="1030" y="1565"/>
                  </a:lnTo>
                  <a:lnTo>
                    <a:pt x="1041" y="1476"/>
                  </a:lnTo>
                  <a:lnTo>
                    <a:pt x="1048" y="1387"/>
                  </a:lnTo>
                  <a:lnTo>
                    <a:pt x="1046" y="1372"/>
                  </a:lnTo>
                  <a:lnTo>
                    <a:pt x="1042" y="1359"/>
                  </a:lnTo>
                  <a:lnTo>
                    <a:pt x="1034" y="1347"/>
                  </a:lnTo>
                  <a:lnTo>
                    <a:pt x="1005" y="1312"/>
                  </a:lnTo>
                  <a:lnTo>
                    <a:pt x="982" y="1273"/>
                  </a:lnTo>
                  <a:lnTo>
                    <a:pt x="964" y="1233"/>
                  </a:lnTo>
                  <a:lnTo>
                    <a:pt x="951" y="1190"/>
                  </a:lnTo>
                  <a:lnTo>
                    <a:pt x="941" y="1145"/>
                  </a:lnTo>
                  <a:lnTo>
                    <a:pt x="934" y="1116"/>
                  </a:lnTo>
                  <a:lnTo>
                    <a:pt x="924" y="1088"/>
                  </a:lnTo>
                  <a:lnTo>
                    <a:pt x="913" y="1060"/>
                  </a:lnTo>
                  <a:lnTo>
                    <a:pt x="903" y="1032"/>
                  </a:lnTo>
                  <a:lnTo>
                    <a:pt x="882" y="955"/>
                  </a:lnTo>
                  <a:lnTo>
                    <a:pt x="864" y="876"/>
                  </a:lnTo>
                  <a:lnTo>
                    <a:pt x="862" y="858"/>
                  </a:lnTo>
                  <a:lnTo>
                    <a:pt x="861" y="838"/>
                  </a:lnTo>
                  <a:lnTo>
                    <a:pt x="858" y="819"/>
                  </a:lnTo>
                  <a:lnTo>
                    <a:pt x="857" y="805"/>
                  </a:lnTo>
                  <a:lnTo>
                    <a:pt x="857" y="792"/>
                  </a:lnTo>
                  <a:lnTo>
                    <a:pt x="860" y="782"/>
                  </a:lnTo>
                  <a:lnTo>
                    <a:pt x="865" y="773"/>
                  </a:lnTo>
                  <a:lnTo>
                    <a:pt x="875" y="764"/>
                  </a:lnTo>
                  <a:lnTo>
                    <a:pt x="889" y="759"/>
                  </a:lnTo>
                  <a:lnTo>
                    <a:pt x="895" y="753"/>
                  </a:lnTo>
                  <a:lnTo>
                    <a:pt x="901" y="742"/>
                  </a:lnTo>
                  <a:lnTo>
                    <a:pt x="904" y="730"/>
                  </a:lnTo>
                  <a:lnTo>
                    <a:pt x="906" y="719"/>
                  </a:lnTo>
                  <a:lnTo>
                    <a:pt x="906" y="696"/>
                  </a:lnTo>
                  <a:lnTo>
                    <a:pt x="907" y="677"/>
                  </a:lnTo>
                  <a:lnTo>
                    <a:pt x="907" y="663"/>
                  </a:lnTo>
                  <a:lnTo>
                    <a:pt x="907" y="652"/>
                  </a:lnTo>
                  <a:lnTo>
                    <a:pt x="907" y="641"/>
                  </a:lnTo>
                  <a:lnTo>
                    <a:pt x="907" y="630"/>
                  </a:lnTo>
                  <a:lnTo>
                    <a:pt x="907" y="616"/>
                  </a:lnTo>
                  <a:lnTo>
                    <a:pt x="907" y="598"/>
                  </a:lnTo>
                  <a:lnTo>
                    <a:pt x="907" y="574"/>
                  </a:lnTo>
                  <a:lnTo>
                    <a:pt x="907" y="496"/>
                  </a:lnTo>
                  <a:lnTo>
                    <a:pt x="911" y="420"/>
                  </a:lnTo>
                  <a:lnTo>
                    <a:pt x="916" y="385"/>
                  </a:lnTo>
                  <a:lnTo>
                    <a:pt x="925" y="353"/>
                  </a:lnTo>
                  <a:lnTo>
                    <a:pt x="938" y="322"/>
                  </a:lnTo>
                  <a:lnTo>
                    <a:pt x="954" y="293"/>
                  </a:lnTo>
                  <a:lnTo>
                    <a:pt x="973" y="267"/>
                  </a:lnTo>
                  <a:lnTo>
                    <a:pt x="996" y="242"/>
                  </a:lnTo>
                  <a:lnTo>
                    <a:pt x="1020" y="218"/>
                  </a:lnTo>
                  <a:lnTo>
                    <a:pt x="1046" y="195"/>
                  </a:lnTo>
                  <a:lnTo>
                    <a:pt x="1092" y="161"/>
                  </a:lnTo>
                  <a:lnTo>
                    <a:pt x="1140" y="132"/>
                  </a:lnTo>
                  <a:lnTo>
                    <a:pt x="1190" y="107"/>
                  </a:lnTo>
                  <a:lnTo>
                    <a:pt x="1241" y="85"/>
                  </a:lnTo>
                  <a:lnTo>
                    <a:pt x="1294" y="68"/>
                  </a:lnTo>
                  <a:lnTo>
                    <a:pt x="1348" y="51"/>
                  </a:lnTo>
                  <a:lnTo>
                    <a:pt x="1404" y="38"/>
                  </a:lnTo>
                  <a:lnTo>
                    <a:pt x="1471" y="24"/>
                  </a:lnTo>
                  <a:lnTo>
                    <a:pt x="1539" y="12"/>
                  </a:lnTo>
                  <a:lnTo>
                    <a:pt x="1609" y="1"/>
                  </a:lnTo>
                  <a:lnTo>
                    <a:pt x="16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177" y="1440"/>
              <a:ext cx="225" cy="181"/>
            </a:xfrm>
            <a:custGeom>
              <a:avLst/>
              <a:gdLst>
                <a:gd name="T0" fmla="*/ 829 w 1574"/>
                <a:gd name="T1" fmla="*/ 115 h 1267"/>
                <a:gd name="T2" fmla="*/ 676 w 1574"/>
                <a:gd name="T3" fmla="*/ 176 h 1267"/>
                <a:gd name="T4" fmla="*/ 550 w 1574"/>
                <a:gd name="T5" fmla="*/ 279 h 1267"/>
                <a:gd name="T6" fmla="*/ 461 w 1574"/>
                <a:gd name="T7" fmla="*/ 415 h 1267"/>
                <a:gd name="T8" fmla="*/ 418 w 1574"/>
                <a:gd name="T9" fmla="*/ 576 h 1267"/>
                <a:gd name="T10" fmla="*/ 418 w 1574"/>
                <a:gd name="T11" fmla="*/ 695 h 1267"/>
                <a:gd name="T12" fmla="*/ 406 w 1574"/>
                <a:gd name="T13" fmla="*/ 736 h 1267"/>
                <a:gd name="T14" fmla="*/ 521 w 1574"/>
                <a:gd name="T15" fmla="*/ 969 h 1267"/>
                <a:gd name="T16" fmla="*/ 587 w 1574"/>
                <a:gd name="T17" fmla="*/ 1025 h 1267"/>
                <a:gd name="T18" fmla="*/ 726 w 1574"/>
                <a:gd name="T19" fmla="*/ 1117 h 1267"/>
                <a:gd name="T20" fmla="*/ 886 w 1574"/>
                <a:gd name="T21" fmla="*/ 1160 h 1267"/>
                <a:gd name="T22" fmla="*/ 1055 w 1574"/>
                <a:gd name="T23" fmla="*/ 1151 h 1267"/>
                <a:gd name="T24" fmla="*/ 1208 w 1574"/>
                <a:gd name="T25" fmla="*/ 1090 h 1267"/>
                <a:gd name="T26" fmla="*/ 1334 w 1574"/>
                <a:gd name="T27" fmla="*/ 988 h 1267"/>
                <a:gd name="T28" fmla="*/ 1423 w 1574"/>
                <a:gd name="T29" fmla="*/ 852 h 1267"/>
                <a:gd name="T30" fmla="*/ 1467 w 1574"/>
                <a:gd name="T31" fmla="*/ 691 h 1267"/>
                <a:gd name="T32" fmla="*/ 1458 w 1574"/>
                <a:gd name="T33" fmla="*/ 520 h 1267"/>
                <a:gd name="T34" fmla="*/ 1398 w 1574"/>
                <a:gd name="T35" fmla="*/ 366 h 1267"/>
                <a:gd name="T36" fmla="*/ 1296 w 1574"/>
                <a:gd name="T37" fmla="*/ 240 h 1267"/>
                <a:gd name="T38" fmla="*/ 1160 w 1574"/>
                <a:gd name="T39" fmla="*/ 151 h 1267"/>
                <a:gd name="T40" fmla="*/ 1000 w 1574"/>
                <a:gd name="T41" fmla="*/ 107 h 1267"/>
                <a:gd name="T42" fmla="*/ 1007 w 1574"/>
                <a:gd name="T43" fmla="*/ 3 h 1267"/>
                <a:gd name="T44" fmla="*/ 1188 w 1574"/>
                <a:gd name="T45" fmla="*/ 49 h 1267"/>
                <a:gd name="T46" fmla="*/ 1344 w 1574"/>
                <a:gd name="T47" fmla="*/ 145 h 1267"/>
                <a:gd name="T48" fmla="*/ 1465 w 1574"/>
                <a:gd name="T49" fmla="*/ 280 h 1267"/>
                <a:gd name="T50" fmla="*/ 1545 w 1574"/>
                <a:gd name="T51" fmla="*/ 445 h 1267"/>
                <a:gd name="T52" fmla="*/ 1574 w 1574"/>
                <a:gd name="T53" fmla="*/ 633 h 1267"/>
                <a:gd name="T54" fmla="*/ 1545 w 1574"/>
                <a:gd name="T55" fmla="*/ 822 h 1267"/>
                <a:gd name="T56" fmla="*/ 1465 w 1574"/>
                <a:gd name="T57" fmla="*/ 987 h 1267"/>
                <a:gd name="T58" fmla="*/ 1344 w 1574"/>
                <a:gd name="T59" fmla="*/ 1122 h 1267"/>
                <a:gd name="T60" fmla="*/ 1188 w 1574"/>
                <a:gd name="T61" fmla="*/ 1217 h 1267"/>
                <a:gd name="T62" fmla="*/ 1007 w 1574"/>
                <a:gd name="T63" fmla="*/ 1263 h 1267"/>
                <a:gd name="T64" fmla="*/ 828 w 1574"/>
                <a:gd name="T65" fmla="*/ 1256 h 1267"/>
                <a:gd name="T66" fmla="*/ 665 w 1574"/>
                <a:gd name="T67" fmla="*/ 1203 h 1267"/>
                <a:gd name="T68" fmla="*/ 522 w 1574"/>
                <a:gd name="T69" fmla="*/ 1107 h 1267"/>
                <a:gd name="T70" fmla="*/ 25 w 1574"/>
                <a:gd name="T71" fmla="*/ 953 h 1267"/>
                <a:gd name="T72" fmla="*/ 0 w 1574"/>
                <a:gd name="T73" fmla="*/ 916 h 1267"/>
                <a:gd name="T74" fmla="*/ 12 w 1574"/>
                <a:gd name="T75" fmla="*/ 875 h 1267"/>
                <a:gd name="T76" fmla="*/ 311 w 1574"/>
                <a:gd name="T77" fmla="*/ 633 h 1267"/>
                <a:gd name="T78" fmla="*/ 339 w 1574"/>
                <a:gd name="T79" fmla="*/ 445 h 1267"/>
                <a:gd name="T80" fmla="*/ 419 w 1574"/>
                <a:gd name="T81" fmla="*/ 280 h 1267"/>
                <a:gd name="T82" fmla="*/ 541 w 1574"/>
                <a:gd name="T83" fmla="*/ 145 h 1267"/>
                <a:gd name="T84" fmla="*/ 697 w 1574"/>
                <a:gd name="T85" fmla="*/ 49 h 1267"/>
                <a:gd name="T86" fmla="*/ 878 w 1574"/>
                <a:gd name="T87" fmla="*/ 3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74" h="1267">
                  <a:moveTo>
                    <a:pt x="943" y="103"/>
                  </a:moveTo>
                  <a:lnTo>
                    <a:pt x="885" y="107"/>
                  </a:lnTo>
                  <a:lnTo>
                    <a:pt x="829" y="115"/>
                  </a:lnTo>
                  <a:lnTo>
                    <a:pt x="776" y="130"/>
                  </a:lnTo>
                  <a:lnTo>
                    <a:pt x="725" y="151"/>
                  </a:lnTo>
                  <a:lnTo>
                    <a:pt x="676" y="176"/>
                  </a:lnTo>
                  <a:lnTo>
                    <a:pt x="631" y="206"/>
                  </a:lnTo>
                  <a:lnTo>
                    <a:pt x="589" y="240"/>
                  </a:lnTo>
                  <a:lnTo>
                    <a:pt x="550" y="279"/>
                  </a:lnTo>
                  <a:lnTo>
                    <a:pt x="517" y="321"/>
                  </a:lnTo>
                  <a:lnTo>
                    <a:pt x="486" y="366"/>
                  </a:lnTo>
                  <a:lnTo>
                    <a:pt x="461" y="415"/>
                  </a:lnTo>
                  <a:lnTo>
                    <a:pt x="442" y="466"/>
                  </a:lnTo>
                  <a:lnTo>
                    <a:pt x="427" y="520"/>
                  </a:lnTo>
                  <a:lnTo>
                    <a:pt x="418" y="576"/>
                  </a:lnTo>
                  <a:lnTo>
                    <a:pt x="415" y="633"/>
                  </a:lnTo>
                  <a:lnTo>
                    <a:pt x="416" y="664"/>
                  </a:lnTo>
                  <a:lnTo>
                    <a:pt x="418" y="695"/>
                  </a:lnTo>
                  <a:lnTo>
                    <a:pt x="418" y="711"/>
                  </a:lnTo>
                  <a:lnTo>
                    <a:pt x="414" y="724"/>
                  </a:lnTo>
                  <a:lnTo>
                    <a:pt x="406" y="736"/>
                  </a:lnTo>
                  <a:lnTo>
                    <a:pt x="395" y="745"/>
                  </a:lnTo>
                  <a:lnTo>
                    <a:pt x="180" y="886"/>
                  </a:lnTo>
                  <a:lnTo>
                    <a:pt x="521" y="969"/>
                  </a:lnTo>
                  <a:lnTo>
                    <a:pt x="535" y="974"/>
                  </a:lnTo>
                  <a:lnTo>
                    <a:pt x="547" y="985"/>
                  </a:lnTo>
                  <a:lnTo>
                    <a:pt x="587" y="1025"/>
                  </a:lnTo>
                  <a:lnTo>
                    <a:pt x="631" y="1060"/>
                  </a:lnTo>
                  <a:lnTo>
                    <a:pt x="677" y="1090"/>
                  </a:lnTo>
                  <a:lnTo>
                    <a:pt x="726" y="1117"/>
                  </a:lnTo>
                  <a:lnTo>
                    <a:pt x="778" y="1136"/>
                  </a:lnTo>
                  <a:lnTo>
                    <a:pt x="831" y="1151"/>
                  </a:lnTo>
                  <a:lnTo>
                    <a:pt x="886" y="1160"/>
                  </a:lnTo>
                  <a:lnTo>
                    <a:pt x="943" y="1163"/>
                  </a:lnTo>
                  <a:lnTo>
                    <a:pt x="1000" y="1160"/>
                  </a:lnTo>
                  <a:lnTo>
                    <a:pt x="1055" y="1151"/>
                  </a:lnTo>
                  <a:lnTo>
                    <a:pt x="1109" y="1136"/>
                  </a:lnTo>
                  <a:lnTo>
                    <a:pt x="1160" y="1115"/>
                  </a:lnTo>
                  <a:lnTo>
                    <a:pt x="1208" y="1090"/>
                  </a:lnTo>
                  <a:lnTo>
                    <a:pt x="1254" y="1061"/>
                  </a:lnTo>
                  <a:lnTo>
                    <a:pt x="1296" y="1026"/>
                  </a:lnTo>
                  <a:lnTo>
                    <a:pt x="1334" y="988"/>
                  </a:lnTo>
                  <a:lnTo>
                    <a:pt x="1368" y="946"/>
                  </a:lnTo>
                  <a:lnTo>
                    <a:pt x="1398" y="900"/>
                  </a:lnTo>
                  <a:lnTo>
                    <a:pt x="1423" y="852"/>
                  </a:lnTo>
                  <a:lnTo>
                    <a:pt x="1444" y="801"/>
                  </a:lnTo>
                  <a:lnTo>
                    <a:pt x="1458" y="746"/>
                  </a:lnTo>
                  <a:lnTo>
                    <a:pt x="1467" y="691"/>
                  </a:lnTo>
                  <a:lnTo>
                    <a:pt x="1470" y="633"/>
                  </a:lnTo>
                  <a:lnTo>
                    <a:pt x="1467" y="576"/>
                  </a:lnTo>
                  <a:lnTo>
                    <a:pt x="1458" y="520"/>
                  </a:lnTo>
                  <a:lnTo>
                    <a:pt x="1444" y="466"/>
                  </a:lnTo>
                  <a:lnTo>
                    <a:pt x="1423" y="415"/>
                  </a:lnTo>
                  <a:lnTo>
                    <a:pt x="1398" y="366"/>
                  </a:lnTo>
                  <a:lnTo>
                    <a:pt x="1368" y="321"/>
                  </a:lnTo>
                  <a:lnTo>
                    <a:pt x="1334" y="279"/>
                  </a:lnTo>
                  <a:lnTo>
                    <a:pt x="1296" y="240"/>
                  </a:lnTo>
                  <a:lnTo>
                    <a:pt x="1254" y="206"/>
                  </a:lnTo>
                  <a:lnTo>
                    <a:pt x="1208" y="176"/>
                  </a:lnTo>
                  <a:lnTo>
                    <a:pt x="1160" y="151"/>
                  </a:lnTo>
                  <a:lnTo>
                    <a:pt x="1109" y="130"/>
                  </a:lnTo>
                  <a:lnTo>
                    <a:pt x="1055" y="115"/>
                  </a:lnTo>
                  <a:lnTo>
                    <a:pt x="1000" y="107"/>
                  </a:lnTo>
                  <a:lnTo>
                    <a:pt x="943" y="103"/>
                  </a:lnTo>
                  <a:close/>
                  <a:moveTo>
                    <a:pt x="943" y="0"/>
                  </a:moveTo>
                  <a:lnTo>
                    <a:pt x="1007" y="3"/>
                  </a:lnTo>
                  <a:lnTo>
                    <a:pt x="1070" y="12"/>
                  </a:lnTo>
                  <a:lnTo>
                    <a:pt x="1130" y="28"/>
                  </a:lnTo>
                  <a:lnTo>
                    <a:pt x="1188" y="49"/>
                  </a:lnTo>
                  <a:lnTo>
                    <a:pt x="1243" y="76"/>
                  </a:lnTo>
                  <a:lnTo>
                    <a:pt x="1295" y="108"/>
                  </a:lnTo>
                  <a:lnTo>
                    <a:pt x="1344" y="145"/>
                  </a:lnTo>
                  <a:lnTo>
                    <a:pt x="1388" y="185"/>
                  </a:lnTo>
                  <a:lnTo>
                    <a:pt x="1429" y="231"/>
                  </a:lnTo>
                  <a:lnTo>
                    <a:pt x="1465" y="280"/>
                  </a:lnTo>
                  <a:lnTo>
                    <a:pt x="1498" y="332"/>
                  </a:lnTo>
                  <a:lnTo>
                    <a:pt x="1524" y="387"/>
                  </a:lnTo>
                  <a:lnTo>
                    <a:pt x="1545" y="445"/>
                  </a:lnTo>
                  <a:lnTo>
                    <a:pt x="1561" y="506"/>
                  </a:lnTo>
                  <a:lnTo>
                    <a:pt x="1570" y="569"/>
                  </a:lnTo>
                  <a:lnTo>
                    <a:pt x="1574" y="633"/>
                  </a:lnTo>
                  <a:lnTo>
                    <a:pt x="1570" y="699"/>
                  </a:lnTo>
                  <a:lnTo>
                    <a:pt x="1561" y="761"/>
                  </a:lnTo>
                  <a:lnTo>
                    <a:pt x="1545" y="822"/>
                  </a:lnTo>
                  <a:lnTo>
                    <a:pt x="1524" y="879"/>
                  </a:lnTo>
                  <a:lnTo>
                    <a:pt x="1498" y="935"/>
                  </a:lnTo>
                  <a:lnTo>
                    <a:pt x="1465" y="987"/>
                  </a:lnTo>
                  <a:lnTo>
                    <a:pt x="1429" y="1036"/>
                  </a:lnTo>
                  <a:lnTo>
                    <a:pt x="1388" y="1082"/>
                  </a:lnTo>
                  <a:lnTo>
                    <a:pt x="1344" y="1122"/>
                  </a:lnTo>
                  <a:lnTo>
                    <a:pt x="1295" y="1159"/>
                  </a:lnTo>
                  <a:lnTo>
                    <a:pt x="1243" y="1191"/>
                  </a:lnTo>
                  <a:lnTo>
                    <a:pt x="1188" y="1217"/>
                  </a:lnTo>
                  <a:lnTo>
                    <a:pt x="1130" y="1238"/>
                  </a:lnTo>
                  <a:lnTo>
                    <a:pt x="1070" y="1254"/>
                  </a:lnTo>
                  <a:lnTo>
                    <a:pt x="1007" y="1263"/>
                  </a:lnTo>
                  <a:lnTo>
                    <a:pt x="943" y="1267"/>
                  </a:lnTo>
                  <a:lnTo>
                    <a:pt x="884" y="1265"/>
                  </a:lnTo>
                  <a:lnTo>
                    <a:pt x="828" y="1256"/>
                  </a:lnTo>
                  <a:lnTo>
                    <a:pt x="771" y="1243"/>
                  </a:lnTo>
                  <a:lnTo>
                    <a:pt x="717" y="1225"/>
                  </a:lnTo>
                  <a:lnTo>
                    <a:pt x="665" y="1203"/>
                  </a:lnTo>
                  <a:lnTo>
                    <a:pt x="615" y="1175"/>
                  </a:lnTo>
                  <a:lnTo>
                    <a:pt x="568" y="1143"/>
                  </a:lnTo>
                  <a:lnTo>
                    <a:pt x="522" y="1107"/>
                  </a:lnTo>
                  <a:lnTo>
                    <a:pt x="481" y="1065"/>
                  </a:lnTo>
                  <a:lnTo>
                    <a:pt x="39" y="959"/>
                  </a:lnTo>
                  <a:lnTo>
                    <a:pt x="25" y="953"/>
                  </a:lnTo>
                  <a:lnTo>
                    <a:pt x="13" y="943"/>
                  </a:lnTo>
                  <a:lnTo>
                    <a:pt x="5" y="932"/>
                  </a:lnTo>
                  <a:lnTo>
                    <a:pt x="0" y="916"/>
                  </a:lnTo>
                  <a:lnTo>
                    <a:pt x="0" y="901"/>
                  </a:lnTo>
                  <a:lnTo>
                    <a:pt x="4" y="887"/>
                  </a:lnTo>
                  <a:lnTo>
                    <a:pt x="12" y="875"/>
                  </a:lnTo>
                  <a:lnTo>
                    <a:pt x="22" y="864"/>
                  </a:lnTo>
                  <a:lnTo>
                    <a:pt x="313" y="676"/>
                  </a:lnTo>
                  <a:lnTo>
                    <a:pt x="311" y="633"/>
                  </a:lnTo>
                  <a:lnTo>
                    <a:pt x="314" y="568"/>
                  </a:lnTo>
                  <a:lnTo>
                    <a:pt x="324" y="506"/>
                  </a:lnTo>
                  <a:lnTo>
                    <a:pt x="339" y="445"/>
                  </a:lnTo>
                  <a:lnTo>
                    <a:pt x="361" y="386"/>
                  </a:lnTo>
                  <a:lnTo>
                    <a:pt x="388" y="332"/>
                  </a:lnTo>
                  <a:lnTo>
                    <a:pt x="419" y="280"/>
                  </a:lnTo>
                  <a:lnTo>
                    <a:pt x="455" y="231"/>
                  </a:lnTo>
                  <a:lnTo>
                    <a:pt x="496" y="185"/>
                  </a:lnTo>
                  <a:lnTo>
                    <a:pt x="541" y="145"/>
                  </a:lnTo>
                  <a:lnTo>
                    <a:pt x="589" y="108"/>
                  </a:lnTo>
                  <a:lnTo>
                    <a:pt x="641" y="76"/>
                  </a:lnTo>
                  <a:lnTo>
                    <a:pt x="697" y="49"/>
                  </a:lnTo>
                  <a:lnTo>
                    <a:pt x="755" y="28"/>
                  </a:lnTo>
                  <a:lnTo>
                    <a:pt x="815" y="12"/>
                  </a:lnTo>
                  <a:lnTo>
                    <a:pt x="878" y="3"/>
                  </a:lnTo>
                  <a:lnTo>
                    <a:pt x="9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8"/>
            <p:cNvSpPr/>
            <p:nvPr/>
          </p:nvSpPr>
          <p:spPr bwMode="auto">
            <a:xfrm>
              <a:off x="1271" y="1527"/>
              <a:ext cx="15" cy="45"/>
            </a:xfrm>
            <a:custGeom>
              <a:avLst/>
              <a:gdLst>
                <a:gd name="T0" fmla="*/ 11 w 110"/>
                <a:gd name="T1" fmla="*/ 0 h 315"/>
                <a:gd name="T2" fmla="*/ 99 w 110"/>
                <a:gd name="T3" fmla="*/ 0 h 315"/>
                <a:gd name="T4" fmla="*/ 102 w 110"/>
                <a:gd name="T5" fmla="*/ 1 h 315"/>
                <a:gd name="T6" fmla="*/ 105 w 110"/>
                <a:gd name="T7" fmla="*/ 2 h 315"/>
                <a:gd name="T8" fmla="*/ 108 w 110"/>
                <a:gd name="T9" fmla="*/ 5 h 315"/>
                <a:gd name="T10" fmla="*/ 109 w 110"/>
                <a:gd name="T11" fmla="*/ 7 h 315"/>
                <a:gd name="T12" fmla="*/ 110 w 110"/>
                <a:gd name="T13" fmla="*/ 12 h 315"/>
                <a:gd name="T14" fmla="*/ 110 w 110"/>
                <a:gd name="T15" fmla="*/ 305 h 315"/>
                <a:gd name="T16" fmla="*/ 109 w 110"/>
                <a:gd name="T17" fmla="*/ 308 h 315"/>
                <a:gd name="T18" fmla="*/ 108 w 110"/>
                <a:gd name="T19" fmla="*/ 311 h 315"/>
                <a:gd name="T20" fmla="*/ 105 w 110"/>
                <a:gd name="T21" fmla="*/ 313 h 315"/>
                <a:gd name="T22" fmla="*/ 102 w 110"/>
                <a:gd name="T23" fmla="*/ 315 h 315"/>
                <a:gd name="T24" fmla="*/ 99 w 110"/>
                <a:gd name="T25" fmla="*/ 315 h 315"/>
                <a:gd name="T26" fmla="*/ 11 w 110"/>
                <a:gd name="T27" fmla="*/ 315 h 315"/>
                <a:gd name="T28" fmla="*/ 8 w 110"/>
                <a:gd name="T29" fmla="*/ 315 h 315"/>
                <a:gd name="T30" fmla="*/ 5 w 110"/>
                <a:gd name="T31" fmla="*/ 313 h 315"/>
                <a:gd name="T32" fmla="*/ 2 w 110"/>
                <a:gd name="T33" fmla="*/ 311 h 315"/>
                <a:gd name="T34" fmla="*/ 0 w 110"/>
                <a:gd name="T35" fmla="*/ 308 h 315"/>
                <a:gd name="T36" fmla="*/ 0 w 110"/>
                <a:gd name="T37" fmla="*/ 305 h 315"/>
                <a:gd name="T38" fmla="*/ 0 w 110"/>
                <a:gd name="T39" fmla="*/ 12 h 315"/>
                <a:gd name="T40" fmla="*/ 0 w 110"/>
                <a:gd name="T41" fmla="*/ 7 h 315"/>
                <a:gd name="T42" fmla="*/ 2 w 110"/>
                <a:gd name="T43" fmla="*/ 5 h 315"/>
                <a:gd name="T44" fmla="*/ 5 w 110"/>
                <a:gd name="T45" fmla="*/ 2 h 315"/>
                <a:gd name="T46" fmla="*/ 8 w 110"/>
                <a:gd name="T47" fmla="*/ 1 h 315"/>
                <a:gd name="T48" fmla="*/ 11 w 110"/>
                <a:gd name="T4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315">
                  <a:moveTo>
                    <a:pt x="11" y="0"/>
                  </a:moveTo>
                  <a:lnTo>
                    <a:pt x="99" y="0"/>
                  </a:lnTo>
                  <a:lnTo>
                    <a:pt x="102" y="1"/>
                  </a:lnTo>
                  <a:lnTo>
                    <a:pt x="105" y="2"/>
                  </a:lnTo>
                  <a:lnTo>
                    <a:pt x="108" y="5"/>
                  </a:lnTo>
                  <a:lnTo>
                    <a:pt x="109" y="7"/>
                  </a:lnTo>
                  <a:lnTo>
                    <a:pt x="110" y="12"/>
                  </a:lnTo>
                  <a:lnTo>
                    <a:pt x="110" y="305"/>
                  </a:lnTo>
                  <a:lnTo>
                    <a:pt x="109" y="308"/>
                  </a:lnTo>
                  <a:lnTo>
                    <a:pt x="108" y="311"/>
                  </a:lnTo>
                  <a:lnTo>
                    <a:pt x="105" y="313"/>
                  </a:lnTo>
                  <a:lnTo>
                    <a:pt x="102" y="315"/>
                  </a:lnTo>
                  <a:lnTo>
                    <a:pt x="99" y="315"/>
                  </a:lnTo>
                  <a:lnTo>
                    <a:pt x="11" y="315"/>
                  </a:lnTo>
                  <a:lnTo>
                    <a:pt x="8" y="315"/>
                  </a:lnTo>
                  <a:lnTo>
                    <a:pt x="5" y="313"/>
                  </a:lnTo>
                  <a:lnTo>
                    <a:pt x="2" y="311"/>
                  </a:lnTo>
                  <a:lnTo>
                    <a:pt x="0" y="308"/>
                  </a:lnTo>
                  <a:lnTo>
                    <a:pt x="0" y="305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5"/>
                  </a:lnTo>
                  <a:lnTo>
                    <a:pt x="5" y="2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9"/>
            <p:cNvSpPr/>
            <p:nvPr/>
          </p:nvSpPr>
          <p:spPr bwMode="auto">
            <a:xfrm>
              <a:off x="1303" y="1510"/>
              <a:ext cx="16" cy="62"/>
            </a:xfrm>
            <a:custGeom>
              <a:avLst/>
              <a:gdLst>
                <a:gd name="T0" fmla="*/ 12 w 109"/>
                <a:gd name="T1" fmla="*/ 0 h 436"/>
                <a:gd name="T2" fmla="*/ 98 w 109"/>
                <a:gd name="T3" fmla="*/ 0 h 436"/>
                <a:gd name="T4" fmla="*/ 103 w 109"/>
                <a:gd name="T5" fmla="*/ 1 h 436"/>
                <a:gd name="T6" fmla="*/ 105 w 109"/>
                <a:gd name="T7" fmla="*/ 2 h 436"/>
                <a:gd name="T8" fmla="*/ 108 w 109"/>
                <a:gd name="T9" fmla="*/ 4 h 436"/>
                <a:gd name="T10" fmla="*/ 109 w 109"/>
                <a:gd name="T11" fmla="*/ 8 h 436"/>
                <a:gd name="T12" fmla="*/ 109 w 109"/>
                <a:gd name="T13" fmla="*/ 11 h 436"/>
                <a:gd name="T14" fmla="*/ 109 w 109"/>
                <a:gd name="T15" fmla="*/ 426 h 436"/>
                <a:gd name="T16" fmla="*/ 109 w 109"/>
                <a:gd name="T17" fmla="*/ 429 h 436"/>
                <a:gd name="T18" fmla="*/ 108 w 109"/>
                <a:gd name="T19" fmla="*/ 432 h 436"/>
                <a:gd name="T20" fmla="*/ 105 w 109"/>
                <a:gd name="T21" fmla="*/ 434 h 436"/>
                <a:gd name="T22" fmla="*/ 103 w 109"/>
                <a:gd name="T23" fmla="*/ 436 h 436"/>
                <a:gd name="T24" fmla="*/ 98 w 109"/>
                <a:gd name="T25" fmla="*/ 436 h 436"/>
                <a:gd name="T26" fmla="*/ 12 w 109"/>
                <a:gd name="T27" fmla="*/ 436 h 436"/>
                <a:gd name="T28" fmla="*/ 7 w 109"/>
                <a:gd name="T29" fmla="*/ 436 h 436"/>
                <a:gd name="T30" fmla="*/ 5 w 109"/>
                <a:gd name="T31" fmla="*/ 434 h 436"/>
                <a:gd name="T32" fmla="*/ 2 w 109"/>
                <a:gd name="T33" fmla="*/ 432 h 436"/>
                <a:gd name="T34" fmla="*/ 1 w 109"/>
                <a:gd name="T35" fmla="*/ 429 h 436"/>
                <a:gd name="T36" fmla="*/ 0 w 109"/>
                <a:gd name="T37" fmla="*/ 426 h 436"/>
                <a:gd name="T38" fmla="*/ 0 w 109"/>
                <a:gd name="T39" fmla="*/ 11 h 436"/>
                <a:gd name="T40" fmla="*/ 1 w 109"/>
                <a:gd name="T41" fmla="*/ 8 h 436"/>
                <a:gd name="T42" fmla="*/ 2 w 109"/>
                <a:gd name="T43" fmla="*/ 4 h 436"/>
                <a:gd name="T44" fmla="*/ 5 w 109"/>
                <a:gd name="T45" fmla="*/ 2 h 436"/>
                <a:gd name="T46" fmla="*/ 7 w 109"/>
                <a:gd name="T47" fmla="*/ 1 h 436"/>
                <a:gd name="T48" fmla="*/ 12 w 109"/>
                <a:gd name="T4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436">
                  <a:moveTo>
                    <a:pt x="12" y="0"/>
                  </a:moveTo>
                  <a:lnTo>
                    <a:pt x="98" y="0"/>
                  </a:lnTo>
                  <a:lnTo>
                    <a:pt x="103" y="1"/>
                  </a:lnTo>
                  <a:lnTo>
                    <a:pt x="105" y="2"/>
                  </a:lnTo>
                  <a:lnTo>
                    <a:pt x="108" y="4"/>
                  </a:lnTo>
                  <a:lnTo>
                    <a:pt x="109" y="8"/>
                  </a:lnTo>
                  <a:lnTo>
                    <a:pt x="109" y="11"/>
                  </a:lnTo>
                  <a:lnTo>
                    <a:pt x="109" y="426"/>
                  </a:lnTo>
                  <a:lnTo>
                    <a:pt x="109" y="429"/>
                  </a:lnTo>
                  <a:lnTo>
                    <a:pt x="108" y="432"/>
                  </a:lnTo>
                  <a:lnTo>
                    <a:pt x="105" y="434"/>
                  </a:lnTo>
                  <a:lnTo>
                    <a:pt x="103" y="436"/>
                  </a:lnTo>
                  <a:lnTo>
                    <a:pt x="98" y="436"/>
                  </a:lnTo>
                  <a:lnTo>
                    <a:pt x="12" y="436"/>
                  </a:lnTo>
                  <a:lnTo>
                    <a:pt x="7" y="436"/>
                  </a:lnTo>
                  <a:lnTo>
                    <a:pt x="5" y="434"/>
                  </a:lnTo>
                  <a:lnTo>
                    <a:pt x="2" y="432"/>
                  </a:lnTo>
                  <a:lnTo>
                    <a:pt x="1" y="429"/>
                  </a:lnTo>
                  <a:lnTo>
                    <a:pt x="0" y="426"/>
                  </a:lnTo>
                  <a:lnTo>
                    <a:pt x="0" y="11"/>
                  </a:lnTo>
                  <a:lnTo>
                    <a:pt x="1" y="8"/>
                  </a:lnTo>
                  <a:lnTo>
                    <a:pt x="2" y="4"/>
                  </a:lnTo>
                  <a:lnTo>
                    <a:pt x="5" y="2"/>
                  </a:lnTo>
                  <a:lnTo>
                    <a:pt x="7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1334" y="1477"/>
              <a:ext cx="16" cy="95"/>
            </a:xfrm>
            <a:custGeom>
              <a:avLst/>
              <a:gdLst>
                <a:gd name="T0" fmla="*/ 10 w 109"/>
                <a:gd name="T1" fmla="*/ 0 h 671"/>
                <a:gd name="T2" fmla="*/ 98 w 109"/>
                <a:gd name="T3" fmla="*/ 0 h 671"/>
                <a:gd name="T4" fmla="*/ 102 w 109"/>
                <a:gd name="T5" fmla="*/ 1 h 671"/>
                <a:gd name="T6" fmla="*/ 105 w 109"/>
                <a:gd name="T7" fmla="*/ 2 h 671"/>
                <a:gd name="T8" fmla="*/ 107 w 109"/>
                <a:gd name="T9" fmla="*/ 4 h 671"/>
                <a:gd name="T10" fmla="*/ 108 w 109"/>
                <a:gd name="T11" fmla="*/ 8 h 671"/>
                <a:gd name="T12" fmla="*/ 109 w 109"/>
                <a:gd name="T13" fmla="*/ 11 h 671"/>
                <a:gd name="T14" fmla="*/ 109 w 109"/>
                <a:gd name="T15" fmla="*/ 661 h 671"/>
                <a:gd name="T16" fmla="*/ 108 w 109"/>
                <a:gd name="T17" fmla="*/ 664 h 671"/>
                <a:gd name="T18" fmla="*/ 107 w 109"/>
                <a:gd name="T19" fmla="*/ 667 h 671"/>
                <a:gd name="T20" fmla="*/ 105 w 109"/>
                <a:gd name="T21" fmla="*/ 669 h 671"/>
                <a:gd name="T22" fmla="*/ 102 w 109"/>
                <a:gd name="T23" fmla="*/ 671 h 671"/>
                <a:gd name="T24" fmla="*/ 98 w 109"/>
                <a:gd name="T25" fmla="*/ 671 h 671"/>
                <a:gd name="T26" fmla="*/ 10 w 109"/>
                <a:gd name="T27" fmla="*/ 671 h 671"/>
                <a:gd name="T28" fmla="*/ 7 w 109"/>
                <a:gd name="T29" fmla="*/ 671 h 671"/>
                <a:gd name="T30" fmla="*/ 4 w 109"/>
                <a:gd name="T31" fmla="*/ 669 h 671"/>
                <a:gd name="T32" fmla="*/ 2 w 109"/>
                <a:gd name="T33" fmla="*/ 667 h 671"/>
                <a:gd name="T34" fmla="*/ 0 w 109"/>
                <a:gd name="T35" fmla="*/ 664 h 671"/>
                <a:gd name="T36" fmla="*/ 0 w 109"/>
                <a:gd name="T37" fmla="*/ 661 h 671"/>
                <a:gd name="T38" fmla="*/ 0 w 109"/>
                <a:gd name="T39" fmla="*/ 11 h 671"/>
                <a:gd name="T40" fmla="*/ 0 w 109"/>
                <a:gd name="T41" fmla="*/ 8 h 671"/>
                <a:gd name="T42" fmla="*/ 2 w 109"/>
                <a:gd name="T43" fmla="*/ 4 h 671"/>
                <a:gd name="T44" fmla="*/ 4 w 109"/>
                <a:gd name="T45" fmla="*/ 2 h 671"/>
                <a:gd name="T46" fmla="*/ 7 w 109"/>
                <a:gd name="T47" fmla="*/ 1 h 671"/>
                <a:gd name="T48" fmla="*/ 10 w 109"/>
                <a:gd name="T4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671">
                  <a:moveTo>
                    <a:pt x="10" y="0"/>
                  </a:moveTo>
                  <a:lnTo>
                    <a:pt x="98" y="0"/>
                  </a:lnTo>
                  <a:lnTo>
                    <a:pt x="102" y="1"/>
                  </a:lnTo>
                  <a:lnTo>
                    <a:pt x="105" y="2"/>
                  </a:lnTo>
                  <a:lnTo>
                    <a:pt x="107" y="4"/>
                  </a:lnTo>
                  <a:lnTo>
                    <a:pt x="108" y="8"/>
                  </a:lnTo>
                  <a:lnTo>
                    <a:pt x="109" y="11"/>
                  </a:lnTo>
                  <a:lnTo>
                    <a:pt x="109" y="661"/>
                  </a:lnTo>
                  <a:lnTo>
                    <a:pt x="108" y="664"/>
                  </a:lnTo>
                  <a:lnTo>
                    <a:pt x="107" y="667"/>
                  </a:lnTo>
                  <a:lnTo>
                    <a:pt x="105" y="669"/>
                  </a:lnTo>
                  <a:lnTo>
                    <a:pt x="102" y="671"/>
                  </a:lnTo>
                  <a:lnTo>
                    <a:pt x="98" y="671"/>
                  </a:lnTo>
                  <a:lnTo>
                    <a:pt x="10" y="671"/>
                  </a:lnTo>
                  <a:lnTo>
                    <a:pt x="7" y="671"/>
                  </a:lnTo>
                  <a:lnTo>
                    <a:pt x="4" y="669"/>
                  </a:lnTo>
                  <a:lnTo>
                    <a:pt x="2" y="667"/>
                  </a:lnTo>
                  <a:lnTo>
                    <a:pt x="0" y="664"/>
                  </a:lnTo>
                  <a:lnTo>
                    <a:pt x="0" y="66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13"/>
          <p:cNvGrpSpPr>
            <a:grpSpLocks noChangeAspect="1"/>
          </p:cNvGrpSpPr>
          <p:nvPr/>
        </p:nvGrpSpPr>
        <p:grpSpPr bwMode="auto">
          <a:xfrm>
            <a:off x="6914933" y="2447335"/>
            <a:ext cx="508662" cy="540000"/>
            <a:chOff x="4467" y="1441"/>
            <a:chExt cx="422" cy="448"/>
          </a:xfrm>
          <a:solidFill>
            <a:srgbClr val="23B98B"/>
          </a:solidFill>
        </p:grpSpPr>
        <p:sp>
          <p:nvSpPr>
            <p:cNvPr id="29" name="Freeform 15"/>
            <p:cNvSpPr/>
            <p:nvPr/>
          </p:nvSpPr>
          <p:spPr bwMode="auto">
            <a:xfrm>
              <a:off x="4699" y="1441"/>
              <a:ext cx="92" cy="93"/>
            </a:xfrm>
            <a:custGeom>
              <a:avLst/>
              <a:gdLst>
                <a:gd name="T0" fmla="*/ 372 w 742"/>
                <a:gd name="T1" fmla="*/ 0 h 743"/>
                <a:gd name="T2" fmla="*/ 422 w 742"/>
                <a:gd name="T3" fmla="*/ 3 h 743"/>
                <a:gd name="T4" fmla="*/ 470 w 742"/>
                <a:gd name="T5" fmla="*/ 13 h 743"/>
                <a:gd name="T6" fmla="*/ 516 w 742"/>
                <a:gd name="T7" fmla="*/ 28 h 743"/>
                <a:gd name="T8" fmla="*/ 559 w 742"/>
                <a:gd name="T9" fmla="*/ 50 h 743"/>
                <a:gd name="T10" fmla="*/ 598 w 742"/>
                <a:gd name="T11" fmla="*/ 77 h 743"/>
                <a:gd name="T12" fmla="*/ 633 w 742"/>
                <a:gd name="T13" fmla="*/ 107 h 743"/>
                <a:gd name="T14" fmla="*/ 665 w 742"/>
                <a:gd name="T15" fmla="*/ 144 h 743"/>
                <a:gd name="T16" fmla="*/ 691 w 742"/>
                <a:gd name="T17" fmla="*/ 183 h 743"/>
                <a:gd name="T18" fmla="*/ 713 w 742"/>
                <a:gd name="T19" fmla="*/ 226 h 743"/>
                <a:gd name="T20" fmla="*/ 729 w 742"/>
                <a:gd name="T21" fmla="*/ 271 h 743"/>
                <a:gd name="T22" fmla="*/ 739 w 742"/>
                <a:gd name="T23" fmla="*/ 320 h 743"/>
                <a:gd name="T24" fmla="*/ 742 w 742"/>
                <a:gd name="T25" fmla="*/ 371 h 743"/>
                <a:gd name="T26" fmla="*/ 739 w 742"/>
                <a:gd name="T27" fmla="*/ 421 h 743"/>
                <a:gd name="T28" fmla="*/ 729 w 742"/>
                <a:gd name="T29" fmla="*/ 470 h 743"/>
                <a:gd name="T30" fmla="*/ 713 w 742"/>
                <a:gd name="T31" fmla="*/ 515 h 743"/>
                <a:gd name="T32" fmla="*/ 691 w 742"/>
                <a:gd name="T33" fmla="*/ 558 h 743"/>
                <a:gd name="T34" fmla="*/ 665 w 742"/>
                <a:gd name="T35" fmla="*/ 597 h 743"/>
                <a:gd name="T36" fmla="*/ 633 w 742"/>
                <a:gd name="T37" fmla="*/ 634 h 743"/>
                <a:gd name="T38" fmla="*/ 598 w 742"/>
                <a:gd name="T39" fmla="*/ 664 h 743"/>
                <a:gd name="T40" fmla="*/ 559 w 742"/>
                <a:gd name="T41" fmla="*/ 691 h 743"/>
                <a:gd name="T42" fmla="*/ 516 w 742"/>
                <a:gd name="T43" fmla="*/ 713 h 743"/>
                <a:gd name="T44" fmla="*/ 470 w 742"/>
                <a:gd name="T45" fmla="*/ 729 h 743"/>
                <a:gd name="T46" fmla="*/ 422 w 742"/>
                <a:gd name="T47" fmla="*/ 738 h 743"/>
                <a:gd name="T48" fmla="*/ 372 w 742"/>
                <a:gd name="T49" fmla="*/ 743 h 743"/>
                <a:gd name="T50" fmla="*/ 321 w 742"/>
                <a:gd name="T51" fmla="*/ 738 h 743"/>
                <a:gd name="T52" fmla="*/ 273 w 742"/>
                <a:gd name="T53" fmla="*/ 729 h 743"/>
                <a:gd name="T54" fmla="*/ 227 w 742"/>
                <a:gd name="T55" fmla="*/ 713 h 743"/>
                <a:gd name="T56" fmla="*/ 184 w 742"/>
                <a:gd name="T57" fmla="*/ 691 h 743"/>
                <a:gd name="T58" fmla="*/ 144 w 742"/>
                <a:gd name="T59" fmla="*/ 664 h 743"/>
                <a:gd name="T60" fmla="*/ 109 w 742"/>
                <a:gd name="T61" fmla="*/ 634 h 743"/>
                <a:gd name="T62" fmla="*/ 78 w 742"/>
                <a:gd name="T63" fmla="*/ 597 h 743"/>
                <a:gd name="T64" fmla="*/ 51 w 742"/>
                <a:gd name="T65" fmla="*/ 558 h 743"/>
                <a:gd name="T66" fmla="*/ 30 w 742"/>
                <a:gd name="T67" fmla="*/ 515 h 743"/>
                <a:gd name="T68" fmla="*/ 14 w 742"/>
                <a:gd name="T69" fmla="*/ 470 h 743"/>
                <a:gd name="T70" fmla="*/ 4 w 742"/>
                <a:gd name="T71" fmla="*/ 421 h 743"/>
                <a:gd name="T72" fmla="*/ 0 w 742"/>
                <a:gd name="T73" fmla="*/ 371 h 743"/>
                <a:gd name="T74" fmla="*/ 4 w 742"/>
                <a:gd name="T75" fmla="*/ 320 h 743"/>
                <a:gd name="T76" fmla="*/ 14 w 742"/>
                <a:gd name="T77" fmla="*/ 271 h 743"/>
                <a:gd name="T78" fmla="*/ 30 w 742"/>
                <a:gd name="T79" fmla="*/ 226 h 743"/>
                <a:gd name="T80" fmla="*/ 51 w 742"/>
                <a:gd name="T81" fmla="*/ 183 h 743"/>
                <a:gd name="T82" fmla="*/ 78 w 742"/>
                <a:gd name="T83" fmla="*/ 144 h 743"/>
                <a:gd name="T84" fmla="*/ 109 w 742"/>
                <a:gd name="T85" fmla="*/ 107 h 743"/>
                <a:gd name="T86" fmla="*/ 144 w 742"/>
                <a:gd name="T87" fmla="*/ 77 h 743"/>
                <a:gd name="T88" fmla="*/ 184 w 742"/>
                <a:gd name="T89" fmla="*/ 50 h 743"/>
                <a:gd name="T90" fmla="*/ 227 w 742"/>
                <a:gd name="T91" fmla="*/ 28 h 743"/>
                <a:gd name="T92" fmla="*/ 273 w 742"/>
                <a:gd name="T93" fmla="*/ 13 h 743"/>
                <a:gd name="T94" fmla="*/ 321 w 742"/>
                <a:gd name="T95" fmla="*/ 3 h 743"/>
                <a:gd name="T96" fmla="*/ 372 w 742"/>
                <a:gd name="T97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2" h="743">
                  <a:moveTo>
                    <a:pt x="372" y="0"/>
                  </a:moveTo>
                  <a:lnTo>
                    <a:pt x="422" y="3"/>
                  </a:lnTo>
                  <a:lnTo>
                    <a:pt x="470" y="13"/>
                  </a:lnTo>
                  <a:lnTo>
                    <a:pt x="516" y="28"/>
                  </a:lnTo>
                  <a:lnTo>
                    <a:pt x="559" y="50"/>
                  </a:lnTo>
                  <a:lnTo>
                    <a:pt x="598" y="77"/>
                  </a:lnTo>
                  <a:lnTo>
                    <a:pt x="633" y="107"/>
                  </a:lnTo>
                  <a:lnTo>
                    <a:pt x="665" y="144"/>
                  </a:lnTo>
                  <a:lnTo>
                    <a:pt x="691" y="183"/>
                  </a:lnTo>
                  <a:lnTo>
                    <a:pt x="713" y="226"/>
                  </a:lnTo>
                  <a:lnTo>
                    <a:pt x="729" y="271"/>
                  </a:lnTo>
                  <a:lnTo>
                    <a:pt x="739" y="320"/>
                  </a:lnTo>
                  <a:lnTo>
                    <a:pt x="742" y="371"/>
                  </a:lnTo>
                  <a:lnTo>
                    <a:pt x="739" y="421"/>
                  </a:lnTo>
                  <a:lnTo>
                    <a:pt x="729" y="470"/>
                  </a:lnTo>
                  <a:lnTo>
                    <a:pt x="713" y="515"/>
                  </a:lnTo>
                  <a:lnTo>
                    <a:pt x="691" y="558"/>
                  </a:lnTo>
                  <a:lnTo>
                    <a:pt x="665" y="597"/>
                  </a:lnTo>
                  <a:lnTo>
                    <a:pt x="633" y="634"/>
                  </a:lnTo>
                  <a:lnTo>
                    <a:pt x="598" y="664"/>
                  </a:lnTo>
                  <a:lnTo>
                    <a:pt x="559" y="691"/>
                  </a:lnTo>
                  <a:lnTo>
                    <a:pt x="516" y="713"/>
                  </a:lnTo>
                  <a:lnTo>
                    <a:pt x="470" y="729"/>
                  </a:lnTo>
                  <a:lnTo>
                    <a:pt x="422" y="738"/>
                  </a:lnTo>
                  <a:lnTo>
                    <a:pt x="372" y="743"/>
                  </a:lnTo>
                  <a:lnTo>
                    <a:pt x="321" y="738"/>
                  </a:lnTo>
                  <a:lnTo>
                    <a:pt x="273" y="729"/>
                  </a:lnTo>
                  <a:lnTo>
                    <a:pt x="227" y="713"/>
                  </a:lnTo>
                  <a:lnTo>
                    <a:pt x="184" y="691"/>
                  </a:lnTo>
                  <a:lnTo>
                    <a:pt x="144" y="664"/>
                  </a:lnTo>
                  <a:lnTo>
                    <a:pt x="109" y="634"/>
                  </a:lnTo>
                  <a:lnTo>
                    <a:pt x="78" y="597"/>
                  </a:lnTo>
                  <a:lnTo>
                    <a:pt x="51" y="558"/>
                  </a:lnTo>
                  <a:lnTo>
                    <a:pt x="30" y="515"/>
                  </a:lnTo>
                  <a:lnTo>
                    <a:pt x="14" y="470"/>
                  </a:lnTo>
                  <a:lnTo>
                    <a:pt x="4" y="421"/>
                  </a:lnTo>
                  <a:lnTo>
                    <a:pt x="0" y="371"/>
                  </a:lnTo>
                  <a:lnTo>
                    <a:pt x="4" y="320"/>
                  </a:lnTo>
                  <a:lnTo>
                    <a:pt x="14" y="271"/>
                  </a:lnTo>
                  <a:lnTo>
                    <a:pt x="30" y="226"/>
                  </a:lnTo>
                  <a:lnTo>
                    <a:pt x="51" y="183"/>
                  </a:lnTo>
                  <a:lnTo>
                    <a:pt x="78" y="144"/>
                  </a:lnTo>
                  <a:lnTo>
                    <a:pt x="109" y="107"/>
                  </a:lnTo>
                  <a:lnTo>
                    <a:pt x="144" y="77"/>
                  </a:lnTo>
                  <a:lnTo>
                    <a:pt x="184" y="50"/>
                  </a:lnTo>
                  <a:lnTo>
                    <a:pt x="227" y="28"/>
                  </a:lnTo>
                  <a:lnTo>
                    <a:pt x="273" y="13"/>
                  </a:lnTo>
                  <a:lnTo>
                    <a:pt x="321" y="3"/>
                  </a:lnTo>
                  <a:lnTo>
                    <a:pt x="3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16"/>
            <p:cNvSpPr>
              <a:spLocks noEditPoints="1"/>
            </p:cNvSpPr>
            <p:nvPr/>
          </p:nvSpPr>
          <p:spPr bwMode="auto">
            <a:xfrm>
              <a:off x="4467" y="1536"/>
              <a:ext cx="422" cy="353"/>
            </a:xfrm>
            <a:custGeom>
              <a:avLst/>
              <a:gdLst>
                <a:gd name="T0" fmla="*/ 917 w 3379"/>
                <a:gd name="T1" fmla="*/ 2104 h 2827"/>
                <a:gd name="T2" fmla="*/ 464 w 3379"/>
                <a:gd name="T3" fmla="*/ 2074 h 2827"/>
                <a:gd name="T4" fmla="*/ 1368 w 3379"/>
                <a:gd name="T5" fmla="*/ 2074 h 2827"/>
                <a:gd name="T6" fmla="*/ 1077 w 3379"/>
                <a:gd name="T7" fmla="*/ 2043 h 2827"/>
                <a:gd name="T8" fmla="*/ 1283 w 3379"/>
                <a:gd name="T9" fmla="*/ 2553 h 2827"/>
                <a:gd name="T10" fmla="*/ 1192 w 3379"/>
                <a:gd name="T11" fmla="*/ 2027 h 2827"/>
                <a:gd name="T12" fmla="*/ 590 w 3379"/>
                <a:gd name="T13" fmla="*/ 2017 h 2827"/>
                <a:gd name="T14" fmla="*/ 769 w 3379"/>
                <a:gd name="T15" fmla="*/ 2629 h 2827"/>
                <a:gd name="T16" fmla="*/ 683 w 3379"/>
                <a:gd name="T17" fmla="*/ 2033 h 2827"/>
                <a:gd name="T18" fmla="*/ 1513 w 3379"/>
                <a:gd name="T19" fmla="*/ 1775 h 2827"/>
                <a:gd name="T20" fmla="*/ 1233 w 3379"/>
                <a:gd name="T21" fmla="*/ 1755 h 2827"/>
                <a:gd name="T22" fmla="*/ 313 w 3379"/>
                <a:gd name="T23" fmla="*/ 1798 h 2827"/>
                <a:gd name="T24" fmla="*/ 1098 w 3379"/>
                <a:gd name="T25" fmla="*/ 1819 h 2827"/>
                <a:gd name="T26" fmla="*/ 737 w 3379"/>
                <a:gd name="T27" fmla="*/ 1847 h 2827"/>
                <a:gd name="T28" fmla="*/ 1368 w 3379"/>
                <a:gd name="T29" fmla="*/ 1590 h 2827"/>
                <a:gd name="T30" fmla="*/ 916 w 3379"/>
                <a:gd name="T31" fmla="*/ 1834 h 2827"/>
                <a:gd name="T32" fmla="*/ 2710 w 3379"/>
                <a:gd name="T33" fmla="*/ 1300 h 2827"/>
                <a:gd name="T34" fmla="*/ 2937 w 3379"/>
                <a:gd name="T35" fmla="*/ 1253 h 2827"/>
                <a:gd name="T36" fmla="*/ 917 w 3379"/>
                <a:gd name="T37" fmla="*/ 1045 h 2827"/>
                <a:gd name="T38" fmla="*/ 308 w 3379"/>
                <a:gd name="T39" fmla="*/ 1329 h 2827"/>
                <a:gd name="T40" fmla="*/ 132 w 3379"/>
                <a:gd name="T41" fmla="*/ 1980 h 2827"/>
                <a:gd name="T42" fmla="*/ 328 w 3379"/>
                <a:gd name="T43" fmla="*/ 2023 h 2827"/>
                <a:gd name="T44" fmla="*/ 209 w 3379"/>
                <a:gd name="T45" fmla="*/ 1854 h 2827"/>
                <a:gd name="T46" fmla="*/ 307 w 3379"/>
                <a:gd name="T47" fmla="*/ 1626 h 2827"/>
                <a:gd name="T48" fmla="*/ 432 w 3379"/>
                <a:gd name="T49" fmla="*/ 1551 h 2827"/>
                <a:gd name="T50" fmla="*/ 633 w 3379"/>
                <a:gd name="T51" fmla="*/ 1636 h 2827"/>
                <a:gd name="T52" fmla="*/ 820 w 3379"/>
                <a:gd name="T53" fmla="*/ 1510 h 2827"/>
                <a:gd name="T54" fmla="*/ 1038 w 3379"/>
                <a:gd name="T55" fmla="*/ 1526 h 2827"/>
                <a:gd name="T56" fmla="*/ 1263 w 3379"/>
                <a:gd name="T57" fmla="*/ 1586 h 2827"/>
                <a:gd name="T58" fmla="*/ 1449 w 3379"/>
                <a:gd name="T59" fmla="*/ 1573 h 2827"/>
                <a:gd name="T60" fmla="*/ 1572 w 3379"/>
                <a:gd name="T61" fmla="*/ 1674 h 2827"/>
                <a:gd name="T62" fmla="*/ 1593 w 3379"/>
                <a:gd name="T63" fmla="*/ 1962 h 2827"/>
                <a:gd name="T64" fmla="*/ 1491 w 3379"/>
                <a:gd name="T65" fmla="*/ 2399 h 2827"/>
                <a:gd name="T66" fmla="*/ 1712 w 3379"/>
                <a:gd name="T67" fmla="*/ 1771 h 2827"/>
                <a:gd name="T68" fmla="*/ 1377 w 3379"/>
                <a:gd name="T69" fmla="*/ 1191 h 2827"/>
                <a:gd name="T70" fmla="*/ 2210 w 3379"/>
                <a:gd name="T71" fmla="*/ 215 h 2827"/>
                <a:gd name="T72" fmla="*/ 2317 w 3379"/>
                <a:gd name="T73" fmla="*/ 1 h 2827"/>
                <a:gd name="T74" fmla="*/ 2746 w 3379"/>
                <a:gd name="T75" fmla="*/ 312 h 2827"/>
                <a:gd name="T76" fmla="*/ 2992 w 3379"/>
                <a:gd name="T77" fmla="*/ 1006 h 2827"/>
                <a:gd name="T78" fmla="*/ 3072 w 3379"/>
                <a:gd name="T79" fmla="*/ 1300 h 2827"/>
                <a:gd name="T80" fmla="*/ 2700 w 3379"/>
                <a:gd name="T81" fmla="*/ 1169 h 2827"/>
                <a:gd name="T82" fmla="*/ 2637 w 3379"/>
                <a:gd name="T83" fmla="*/ 742 h 2827"/>
                <a:gd name="T84" fmla="*/ 2569 w 3379"/>
                <a:gd name="T85" fmla="*/ 2656 h 2827"/>
                <a:gd name="T86" fmla="*/ 2368 w 3379"/>
                <a:gd name="T87" fmla="*/ 2824 h 2827"/>
                <a:gd name="T88" fmla="*/ 2225 w 3379"/>
                <a:gd name="T89" fmla="*/ 1472 h 2827"/>
                <a:gd name="T90" fmla="*/ 2064 w 3379"/>
                <a:gd name="T91" fmla="*/ 2824 h 2827"/>
                <a:gd name="T92" fmla="*/ 1864 w 3379"/>
                <a:gd name="T93" fmla="*/ 2656 h 2827"/>
                <a:gd name="T94" fmla="*/ 1837 w 3379"/>
                <a:gd name="T95" fmla="*/ 656 h 2827"/>
                <a:gd name="T96" fmla="*/ 1564 w 3379"/>
                <a:gd name="T97" fmla="*/ 865 h 2827"/>
                <a:gd name="T98" fmla="*/ 1506 w 3379"/>
                <a:gd name="T99" fmla="*/ 1139 h 2827"/>
                <a:gd name="T100" fmla="*/ 1831 w 3379"/>
                <a:gd name="T101" fmla="*/ 1767 h 2827"/>
                <a:gd name="T102" fmla="*/ 1592 w 3379"/>
                <a:gd name="T103" fmla="*/ 2466 h 2827"/>
                <a:gd name="T104" fmla="*/ 917 w 3379"/>
                <a:gd name="T105" fmla="*/ 2763 h 2827"/>
                <a:gd name="T106" fmla="*/ 243 w 3379"/>
                <a:gd name="T107" fmla="*/ 2466 h 2827"/>
                <a:gd name="T108" fmla="*/ 3 w 3379"/>
                <a:gd name="T109" fmla="*/ 1765 h 2827"/>
                <a:gd name="T110" fmla="*/ 353 w 3379"/>
                <a:gd name="T111" fmla="*/ 1120 h 2827"/>
                <a:gd name="T112" fmla="*/ 932 w 3379"/>
                <a:gd name="T113" fmla="*/ 902 h 2827"/>
                <a:gd name="T114" fmla="*/ 1037 w 3379"/>
                <a:gd name="T115" fmla="*/ 677 h 2827"/>
                <a:gd name="T116" fmla="*/ 1407 w 3379"/>
                <a:gd name="T117" fmla="*/ 576 h 2827"/>
                <a:gd name="T118" fmla="*/ 1835 w 3379"/>
                <a:gd name="T119" fmla="*/ 189 h 2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79" h="2827">
                  <a:moveTo>
                    <a:pt x="907" y="2104"/>
                  </a:moveTo>
                  <a:lnTo>
                    <a:pt x="907" y="2602"/>
                  </a:lnTo>
                  <a:lnTo>
                    <a:pt x="904" y="2623"/>
                  </a:lnTo>
                  <a:lnTo>
                    <a:pt x="895" y="2642"/>
                  </a:lnTo>
                  <a:lnTo>
                    <a:pt x="917" y="2642"/>
                  </a:lnTo>
                  <a:lnTo>
                    <a:pt x="924" y="2642"/>
                  </a:lnTo>
                  <a:lnTo>
                    <a:pt x="929" y="2642"/>
                  </a:lnTo>
                  <a:lnTo>
                    <a:pt x="921" y="2623"/>
                  </a:lnTo>
                  <a:lnTo>
                    <a:pt x="917" y="2602"/>
                  </a:lnTo>
                  <a:lnTo>
                    <a:pt x="917" y="2104"/>
                  </a:lnTo>
                  <a:lnTo>
                    <a:pt x="916" y="2104"/>
                  </a:lnTo>
                  <a:lnTo>
                    <a:pt x="912" y="2104"/>
                  </a:lnTo>
                  <a:lnTo>
                    <a:pt x="907" y="2104"/>
                  </a:lnTo>
                  <a:close/>
                  <a:moveTo>
                    <a:pt x="457" y="2074"/>
                  </a:moveTo>
                  <a:lnTo>
                    <a:pt x="457" y="2495"/>
                  </a:lnTo>
                  <a:lnTo>
                    <a:pt x="466" y="2502"/>
                  </a:lnTo>
                  <a:lnTo>
                    <a:pt x="466" y="2499"/>
                  </a:lnTo>
                  <a:lnTo>
                    <a:pt x="465" y="2495"/>
                  </a:lnTo>
                  <a:lnTo>
                    <a:pt x="465" y="2074"/>
                  </a:lnTo>
                  <a:lnTo>
                    <a:pt x="464" y="2074"/>
                  </a:lnTo>
                  <a:lnTo>
                    <a:pt x="457" y="2074"/>
                  </a:lnTo>
                  <a:close/>
                  <a:moveTo>
                    <a:pt x="1361" y="2074"/>
                  </a:moveTo>
                  <a:lnTo>
                    <a:pt x="1361" y="2495"/>
                  </a:lnTo>
                  <a:lnTo>
                    <a:pt x="1360" y="2502"/>
                  </a:lnTo>
                  <a:lnTo>
                    <a:pt x="1360" y="2508"/>
                  </a:lnTo>
                  <a:lnTo>
                    <a:pt x="1370" y="2501"/>
                  </a:lnTo>
                  <a:lnTo>
                    <a:pt x="1370" y="2498"/>
                  </a:lnTo>
                  <a:lnTo>
                    <a:pt x="1370" y="2495"/>
                  </a:lnTo>
                  <a:lnTo>
                    <a:pt x="1370" y="2074"/>
                  </a:lnTo>
                  <a:lnTo>
                    <a:pt x="1368" y="2074"/>
                  </a:lnTo>
                  <a:lnTo>
                    <a:pt x="1361" y="2074"/>
                  </a:lnTo>
                  <a:close/>
                  <a:moveTo>
                    <a:pt x="1166" y="2007"/>
                  </a:moveTo>
                  <a:lnTo>
                    <a:pt x="1162" y="2012"/>
                  </a:lnTo>
                  <a:lnTo>
                    <a:pt x="1159" y="2019"/>
                  </a:lnTo>
                  <a:lnTo>
                    <a:pt x="1148" y="2033"/>
                  </a:lnTo>
                  <a:lnTo>
                    <a:pt x="1136" y="2043"/>
                  </a:lnTo>
                  <a:lnTo>
                    <a:pt x="1121" y="2049"/>
                  </a:lnTo>
                  <a:lnTo>
                    <a:pt x="1105" y="2051"/>
                  </a:lnTo>
                  <a:lnTo>
                    <a:pt x="1091" y="2050"/>
                  </a:lnTo>
                  <a:lnTo>
                    <a:pt x="1077" y="2043"/>
                  </a:lnTo>
                  <a:lnTo>
                    <a:pt x="1071" y="2040"/>
                  </a:lnTo>
                  <a:lnTo>
                    <a:pt x="1066" y="2035"/>
                  </a:lnTo>
                  <a:lnTo>
                    <a:pt x="1061" y="2031"/>
                  </a:lnTo>
                  <a:lnTo>
                    <a:pt x="1061" y="2602"/>
                  </a:lnTo>
                  <a:lnTo>
                    <a:pt x="1059" y="2616"/>
                  </a:lnTo>
                  <a:lnTo>
                    <a:pt x="1055" y="2631"/>
                  </a:lnTo>
                  <a:lnTo>
                    <a:pt x="1115" y="2618"/>
                  </a:lnTo>
                  <a:lnTo>
                    <a:pt x="1173" y="2600"/>
                  </a:lnTo>
                  <a:lnTo>
                    <a:pt x="1229" y="2579"/>
                  </a:lnTo>
                  <a:lnTo>
                    <a:pt x="1283" y="2553"/>
                  </a:lnTo>
                  <a:lnTo>
                    <a:pt x="1266" y="2545"/>
                  </a:lnTo>
                  <a:lnTo>
                    <a:pt x="1252" y="2532"/>
                  </a:lnTo>
                  <a:lnTo>
                    <a:pt x="1244" y="2515"/>
                  </a:lnTo>
                  <a:lnTo>
                    <a:pt x="1240" y="2495"/>
                  </a:lnTo>
                  <a:lnTo>
                    <a:pt x="1240" y="2018"/>
                  </a:lnTo>
                  <a:lnTo>
                    <a:pt x="1236" y="2021"/>
                  </a:lnTo>
                  <a:lnTo>
                    <a:pt x="1233" y="2023"/>
                  </a:lnTo>
                  <a:lnTo>
                    <a:pt x="1221" y="2028"/>
                  </a:lnTo>
                  <a:lnTo>
                    <a:pt x="1209" y="2030"/>
                  </a:lnTo>
                  <a:lnTo>
                    <a:pt x="1192" y="2027"/>
                  </a:lnTo>
                  <a:lnTo>
                    <a:pt x="1177" y="2019"/>
                  </a:lnTo>
                  <a:lnTo>
                    <a:pt x="1166" y="2007"/>
                  </a:lnTo>
                  <a:close/>
                  <a:moveTo>
                    <a:pt x="667" y="2006"/>
                  </a:moveTo>
                  <a:lnTo>
                    <a:pt x="655" y="2019"/>
                  </a:lnTo>
                  <a:lnTo>
                    <a:pt x="641" y="2027"/>
                  </a:lnTo>
                  <a:lnTo>
                    <a:pt x="624" y="2030"/>
                  </a:lnTo>
                  <a:lnTo>
                    <a:pt x="611" y="2028"/>
                  </a:lnTo>
                  <a:lnTo>
                    <a:pt x="600" y="2023"/>
                  </a:lnTo>
                  <a:lnTo>
                    <a:pt x="594" y="2020"/>
                  </a:lnTo>
                  <a:lnTo>
                    <a:pt x="590" y="2017"/>
                  </a:lnTo>
                  <a:lnTo>
                    <a:pt x="587" y="2013"/>
                  </a:lnTo>
                  <a:lnTo>
                    <a:pt x="587" y="2495"/>
                  </a:lnTo>
                  <a:lnTo>
                    <a:pt x="583" y="2513"/>
                  </a:lnTo>
                  <a:lnTo>
                    <a:pt x="576" y="2530"/>
                  </a:lnTo>
                  <a:lnTo>
                    <a:pt x="564" y="2543"/>
                  </a:lnTo>
                  <a:lnTo>
                    <a:pt x="548" y="2552"/>
                  </a:lnTo>
                  <a:lnTo>
                    <a:pt x="601" y="2577"/>
                  </a:lnTo>
                  <a:lnTo>
                    <a:pt x="656" y="2598"/>
                  </a:lnTo>
                  <a:lnTo>
                    <a:pt x="712" y="2615"/>
                  </a:lnTo>
                  <a:lnTo>
                    <a:pt x="769" y="2629"/>
                  </a:lnTo>
                  <a:lnTo>
                    <a:pt x="766" y="2615"/>
                  </a:lnTo>
                  <a:lnTo>
                    <a:pt x="765" y="2602"/>
                  </a:lnTo>
                  <a:lnTo>
                    <a:pt x="765" y="2038"/>
                  </a:lnTo>
                  <a:lnTo>
                    <a:pt x="760" y="2041"/>
                  </a:lnTo>
                  <a:lnTo>
                    <a:pt x="756" y="2043"/>
                  </a:lnTo>
                  <a:lnTo>
                    <a:pt x="742" y="2049"/>
                  </a:lnTo>
                  <a:lnTo>
                    <a:pt x="726" y="2051"/>
                  </a:lnTo>
                  <a:lnTo>
                    <a:pt x="711" y="2049"/>
                  </a:lnTo>
                  <a:lnTo>
                    <a:pt x="697" y="2043"/>
                  </a:lnTo>
                  <a:lnTo>
                    <a:pt x="683" y="2033"/>
                  </a:lnTo>
                  <a:lnTo>
                    <a:pt x="673" y="2019"/>
                  </a:lnTo>
                  <a:lnTo>
                    <a:pt x="670" y="2012"/>
                  </a:lnTo>
                  <a:lnTo>
                    <a:pt x="667" y="2006"/>
                  </a:lnTo>
                  <a:close/>
                  <a:moveTo>
                    <a:pt x="1503" y="1755"/>
                  </a:moveTo>
                  <a:lnTo>
                    <a:pt x="1503" y="1912"/>
                  </a:lnTo>
                  <a:lnTo>
                    <a:pt x="1514" y="1879"/>
                  </a:lnTo>
                  <a:lnTo>
                    <a:pt x="1521" y="1849"/>
                  </a:lnTo>
                  <a:lnTo>
                    <a:pt x="1522" y="1822"/>
                  </a:lnTo>
                  <a:lnTo>
                    <a:pt x="1519" y="1798"/>
                  </a:lnTo>
                  <a:lnTo>
                    <a:pt x="1513" y="1775"/>
                  </a:lnTo>
                  <a:lnTo>
                    <a:pt x="1503" y="1755"/>
                  </a:lnTo>
                  <a:close/>
                  <a:moveTo>
                    <a:pt x="599" y="1755"/>
                  </a:moveTo>
                  <a:lnTo>
                    <a:pt x="599" y="1912"/>
                  </a:lnTo>
                  <a:lnTo>
                    <a:pt x="610" y="1881"/>
                  </a:lnTo>
                  <a:lnTo>
                    <a:pt x="615" y="1854"/>
                  </a:lnTo>
                  <a:lnTo>
                    <a:pt x="613" y="1821"/>
                  </a:lnTo>
                  <a:lnTo>
                    <a:pt x="613" y="1790"/>
                  </a:lnTo>
                  <a:lnTo>
                    <a:pt x="606" y="1771"/>
                  </a:lnTo>
                  <a:lnTo>
                    <a:pt x="599" y="1755"/>
                  </a:lnTo>
                  <a:close/>
                  <a:moveTo>
                    <a:pt x="1233" y="1755"/>
                  </a:moveTo>
                  <a:lnTo>
                    <a:pt x="1225" y="1771"/>
                  </a:lnTo>
                  <a:lnTo>
                    <a:pt x="1219" y="1789"/>
                  </a:lnTo>
                  <a:lnTo>
                    <a:pt x="1219" y="1821"/>
                  </a:lnTo>
                  <a:lnTo>
                    <a:pt x="1216" y="1854"/>
                  </a:lnTo>
                  <a:lnTo>
                    <a:pt x="1223" y="1882"/>
                  </a:lnTo>
                  <a:lnTo>
                    <a:pt x="1233" y="1912"/>
                  </a:lnTo>
                  <a:lnTo>
                    <a:pt x="1233" y="1755"/>
                  </a:lnTo>
                  <a:close/>
                  <a:moveTo>
                    <a:pt x="328" y="1755"/>
                  </a:moveTo>
                  <a:lnTo>
                    <a:pt x="319" y="1775"/>
                  </a:lnTo>
                  <a:lnTo>
                    <a:pt x="313" y="1798"/>
                  </a:lnTo>
                  <a:lnTo>
                    <a:pt x="310" y="1822"/>
                  </a:lnTo>
                  <a:lnTo>
                    <a:pt x="312" y="1849"/>
                  </a:lnTo>
                  <a:lnTo>
                    <a:pt x="318" y="1879"/>
                  </a:lnTo>
                  <a:lnTo>
                    <a:pt x="328" y="1912"/>
                  </a:lnTo>
                  <a:lnTo>
                    <a:pt x="328" y="1755"/>
                  </a:lnTo>
                  <a:close/>
                  <a:moveTo>
                    <a:pt x="1076" y="1726"/>
                  </a:moveTo>
                  <a:lnTo>
                    <a:pt x="1076" y="1912"/>
                  </a:lnTo>
                  <a:lnTo>
                    <a:pt x="1088" y="1878"/>
                  </a:lnTo>
                  <a:lnTo>
                    <a:pt x="1094" y="1847"/>
                  </a:lnTo>
                  <a:lnTo>
                    <a:pt x="1098" y="1819"/>
                  </a:lnTo>
                  <a:lnTo>
                    <a:pt x="1098" y="1793"/>
                  </a:lnTo>
                  <a:lnTo>
                    <a:pt x="1093" y="1769"/>
                  </a:lnTo>
                  <a:lnTo>
                    <a:pt x="1085" y="1746"/>
                  </a:lnTo>
                  <a:lnTo>
                    <a:pt x="1076" y="1726"/>
                  </a:lnTo>
                  <a:close/>
                  <a:moveTo>
                    <a:pt x="757" y="1725"/>
                  </a:moveTo>
                  <a:lnTo>
                    <a:pt x="746" y="1746"/>
                  </a:lnTo>
                  <a:lnTo>
                    <a:pt x="739" y="1768"/>
                  </a:lnTo>
                  <a:lnTo>
                    <a:pt x="735" y="1792"/>
                  </a:lnTo>
                  <a:lnTo>
                    <a:pt x="734" y="1819"/>
                  </a:lnTo>
                  <a:lnTo>
                    <a:pt x="737" y="1847"/>
                  </a:lnTo>
                  <a:lnTo>
                    <a:pt x="745" y="1879"/>
                  </a:lnTo>
                  <a:lnTo>
                    <a:pt x="757" y="1912"/>
                  </a:lnTo>
                  <a:lnTo>
                    <a:pt x="757" y="1725"/>
                  </a:lnTo>
                  <a:close/>
                  <a:moveTo>
                    <a:pt x="1368" y="1590"/>
                  </a:moveTo>
                  <a:lnTo>
                    <a:pt x="1336" y="1802"/>
                  </a:lnTo>
                  <a:lnTo>
                    <a:pt x="1368" y="1846"/>
                  </a:lnTo>
                  <a:lnTo>
                    <a:pt x="1368" y="1846"/>
                  </a:lnTo>
                  <a:lnTo>
                    <a:pt x="1400" y="1802"/>
                  </a:lnTo>
                  <a:lnTo>
                    <a:pt x="1368" y="1590"/>
                  </a:lnTo>
                  <a:lnTo>
                    <a:pt x="1368" y="1590"/>
                  </a:lnTo>
                  <a:close/>
                  <a:moveTo>
                    <a:pt x="464" y="1590"/>
                  </a:moveTo>
                  <a:lnTo>
                    <a:pt x="432" y="1802"/>
                  </a:lnTo>
                  <a:lnTo>
                    <a:pt x="464" y="1846"/>
                  </a:lnTo>
                  <a:lnTo>
                    <a:pt x="464" y="1846"/>
                  </a:lnTo>
                  <a:lnTo>
                    <a:pt x="495" y="1802"/>
                  </a:lnTo>
                  <a:lnTo>
                    <a:pt x="464" y="1590"/>
                  </a:lnTo>
                  <a:lnTo>
                    <a:pt x="464" y="1590"/>
                  </a:lnTo>
                  <a:close/>
                  <a:moveTo>
                    <a:pt x="916" y="1530"/>
                  </a:moveTo>
                  <a:lnTo>
                    <a:pt x="878" y="1782"/>
                  </a:lnTo>
                  <a:lnTo>
                    <a:pt x="916" y="1834"/>
                  </a:lnTo>
                  <a:lnTo>
                    <a:pt x="916" y="1834"/>
                  </a:lnTo>
                  <a:lnTo>
                    <a:pt x="954" y="1782"/>
                  </a:lnTo>
                  <a:lnTo>
                    <a:pt x="916" y="1530"/>
                  </a:lnTo>
                  <a:lnTo>
                    <a:pt x="916" y="1530"/>
                  </a:lnTo>
                  <a:close/>
                  <a:moveTo>
                    <a:pt x="2720" y="1219"/>
                  </a:moveTo>
                  <a:lnTo>
                    <a:pt x="2717" y="1220"/>
                  </a:lnTo>
                  <a:lnTo>
                    <a:pt x="2714" y="1222"/>
                  </a:lnTo>
                  <a:lnTo>
                    <a:pt x="2710" y="1225"/>
                  </a:lnTo>
                  <a:lnTo>
                    <a:pt x="2710" y="1229"/>
                  </a:lnTo>
                  <a:lnTo>
                    <a:pt x="2710" y="1300"/>
                  </a:lnTo>
                  <a:lnTo>
                    <a:pt x="3020" y="1300"/>
                  </a:lnTo>
                  <a:lnTo>
                    <a:pt x="3020" y="1229"/>
                  </a:lnTo>
                  <a:lnTo>
                    <a:pt x="3019" y="1225"/>
                  </a:lnTo>
                  <a:lnTo>
                    <a:pt x="3018" y="1223"/>
                  </a:lnTo>
                  <a:lnTo>
                    <a:pt x="3016" y="1221"/>
                  </a:lnTo>
                  <a:lnTo>
                    <a:pt x="3012" y="1219"/>
                  </a:lnTo>
                  <a:lnTo>
                    <a:pt x="3009" y="1219"/>
                  </a:lnTo>
                  <a:lnTo>
                    <a:pt x="2976" y="1219"/>
                  </a:lnTo>
                  <a:lnTo>
                    <a:pt x="2959" y="1237"/>
                  </a:lnTo>
                  <a:lnTo>
                    <a:pt x="2937" y="1253"/>
                  </a:lnTo>
                  <a:lnTo>
                    <a:pt x="2913" y="1264"/>
                  </a:lnTo>
                  <a:lnTo>
                    <a:pt x="2886" y="1270"/>
                  </a:lnTo>
                  <a:lnTo>
                    <a:pt x="2865" y="1273"/>
                  </a:lnTo>
                  <a:lnTo>
                    <a:pt x="2839" y="1269"/>
                  </a:lnTo>
                  <a:lnTo>
                    <a:pt x="2815" y="1263"/>
                  </a:lnTo>
                  <a:lnTo>
                    <a:pt x="2792" y="1252"/>
                  </a:lnTo>
                  <a:lnTo>
                    <a:pt x="2771" y="1236"/>
                  </a:lnTo>
                  <a:lnTo>
                    <a:pt x="2753" y="1219"/>
                  </a:lnTo>
                  <a:lnTo>
                    <a:pt x="2720" y="1219"/>
                  </a:lnTo>
                  <a:close/>
                  <a:moveTo>
                    <a:pt x="917" y="1045"/>
                  </a:moveTo>
                  <a:lnTo>
                    <a:pt x="845" y="1048"/>
                  </a:lnTo>
                  <a:lnTo>
                    <a:pt x="775" y="1057"/>
                  </a:lnTo>
                  <a:lnTo>
                    <a:pt x="705" y="1073"/>
                  </a:lnTo>
                  <a:lnTo>
                    <a:pt x="639" y="1094"/>
                  </a:lnTo>
                  <a:lnTo>
                    <a:pt x="576" y="1122"/>
                  </a:lnTo>
                  <a:lnTo>
                    <a:pt x="515" y="1154"/>
                  </a:lnTo>
                  <a:lnTo>
                    <a:pt x="458" y="1191"/>
                  </a:lnTo>
                  <a:lnTo>
                    <a:pt x="404" y="1233"/>
                  </a:lnTo>
                  <a:lnTo>
                    <a:pt x="354" y="1278"/>
                  </a:lnTo>
                  <a:lnTo>
                    <a:pt x="308" y="1329"/>
                  </a:lnTo>
                  <a:lnTo>
                    <a:pt x="266" y="1383"/>
                  </a:lnTo>
                  <a:lnTo>
                    <a:pt x="229" y="1440"/>
                  </a:lnTo>
                  <a:lnTo>
                    <a:pt x="197" y="1502"/>
                  </a:lnTo>
                  <a:lnTo>
                    <a:pt x="170" y="1565"/>
                  </a:lnTo>
                  <a:lnTo>
                    <a:pt x="148" y="1631"/>
                  </a:lnTo>
                  <a:lnTo>
                    <a:pt x="133" y="1700"/>
                  </a:lnTo>
                  <a:lnTo>
                    <a:pt x="123" y="1771"/>
                  </a:lnTo>
                  <a:lnTo>
                    <a:pt x="120" y="1844"/>
                  </a:lnTo>
                  <a:lnTo>
                    <a:pt x="123" y="1913"/>
                  </a:lnTo>
                  <a:lnTo>
                    <a:pt x="132" y="1980"/>
                  </a:lnTo>
                  <a:lnTo>
                    <a:pt x="146" y="2046"/>
                  </a:lnTo>
                  <a:lnTo>
                    <a:pt x="166" y="2110"/>
                  </a:lnTo>
                  <a:lnTo>
                    <a:pt x="191" y="2172"/>
                  </a:lnTo>
                  <a:lnTo>
                    <a:pt x="220" y="2231"/>
                  </a:lnTo>
                  <a:lnTo>
                    <a:pt x="255" y="2287"/>
                  </a:lnTo>
                  <a:lnTo>
                    <a:pt x="293" y="2340"/>
                  </a:lnTo>
                  <a:lnTo>
                    <a:pt x="336" y="2390"/>
                  </a:lnTo>
                  <a:lnTo>
                    <a:pt x="336" y="2018"/>
                  </a:lnTo>
                  <a:lnTo>
                    <a:pt x="332" y="2021"/>
                  </a:lnTo>
                  <a:lnTo>
                    <a:pt x="328" y="2023"/>
                  </a:lnTo>
                  <a:lnTo>
                    <a:pt x="316" y="2028"/>
                  </a:lnTo>
                  <a:lnTo>
                    <a:pt x="304" y="2030"/>
                  </a:lnTo>
                  <a:lnTo>
                    <a:pt x="290" y="2028"/>
                  </a:lnTo>
                  <a:lnTo>
                    <a:pt x="278" y="2022"/>
                  </a:lnTo>
                  <a:lnTo>
                    <a:pt x="267" y="2014"/>
                  </a:lnTo>
                  <a:lnTo>
                    <a:pt x="259" y="2002"/>
                  </a:lnTo>
                  <a:lnTo>
                    <a:pt x="238" y="1962"/>
                  </a:lnTo>
                  <a:lnTo>
                    <a:pt x="224" y="1923"/>
                  </a:lnTo>
                  <a:lnTo>
                    <a:pt x="214" y="1887"/>
                  </a:lnTo>
                  <a:lnTo>
                    <a:pt x="209" y="1854"/>
                  </a:lnTo>
                  <a:lnTo>
                    <a:pt x="207" y="1822"/>
                  </a:lnTo>
                  <a:lnTo>
                    <a:pt x="209" y="1792"/>
                  </a:lnTo>
                  <a:lnTo>
                    <a:pt x="214" y="1765"/>
                  </a:lnTo>
                  <a:lnTo>
                    <a:pt x="223" y="1739"/>
                  </a:lnTo>
                  <a:lnTo>
                    <a:pt x="233" y="1715"/>
                  </a:lnTo>
                  <a:lnTo>
                    <a:pt x="245" y="1694"/>
                  </a:lnTo>
                  <a:lnTo>
                    <a:pt x="259" y="1674"/>
                  </a:lnTo>
                  <a:lnTo>
                    <a:pt x="275" y="1656"/>
                  </a:lnTo>
                  <a:lnTo>
                    <a:pt x="290" y="1640"/>
                  </a:lnTo>
                  <a:lnTo>
                    <a:pt x="307" y="1626"/>
                  </a:lnTo>
                  <a:lnTo>
                    <a:pt x="322" y="1613"/>
                  </a:lnTo>
                  <a:lnTo>
                    <a:pt x="337" y="1601"/>
                  </a:lnTo>
                  <a:lnTo>
                    <a:pt x="352" y="1592"/>
                  </a:lnTo>
                  <a:lnTo>
                    <a:pt x="365" y="1583"/>
                  </a:lnTo>
                  <a:lnTo>
                    <a:pt x="376" y="1576"/>
                  </a:lnTo>
                  <a:lnTo>
                    <a:pt x="379" y="1574"/>
                  </a:lnTo>
                  <a:lnTo>
                    <a:pt x="382" y="1573"/>
                  </a:lnTo>
                  <a:lnTo>
                    <a:pt x="406" y="1560"/>
                  </a:lnTo>
                  <a:lnTo>
                    <a:pt x="432" y="1551"/>
                  </a:lnTo>
                  <a:lnTo>
                    <a:pt x="432" y="1551"/>
                  </a:lnTo>
                  <a:lnTo>
                    <a:pt x="464" y="1584"/>
                  </a:lnTo>
                  <a:lnTo>
                    <a:pt x="497" y="1551"/>
                  </a:lnTo>
                  <a:lnTo>
                    <a:pt x="522" y="1560"/>
                  </a:lnTo>
                  <a:lnTo>
                    <a:pt x="545" y="1573"/>
                  </a:lnTo>
                  <a:lnTo>
                    <a:pt x="548" y="1574"/>
                  </a:lnTo>
                  <a:lnTo>
                    <a:pt x="552" y="1576"/>
                  </a:lnTo>
                  <a:lnTo>
                    <a:pt x="568" y="1586"/>
                  </a:lnTo>
                  <a:lnTo>
                    <a:pt x="588" y="1600"/>
                  </a:lnTo>
                  <a:lnTo>
                    <a:pt x="610" y="1616"/>
                  </a:lnTo>
                  <a:lnTo>
                    <a:pt x="633" y="1636"/>
                  </a:lnTo>
                  <a:lnTo>
                    <a:pt x="655" y="1658"/>
                  </a:lnTo>
                  <a:lnTo>
                    <a:pt x="677" y="1628"/>
                  </a:lnTo>
                  <a:lnTo>
                    <a:pt x="700" y="1601"/>
                  </a:lnTo>
                  <a:lnTo>
                    <a:pt x="725" y="1576"/>
                  </a:lnTo>
                  <a:lnTo>
                    <a:pt x="749" y="1557"/>
                  </a:lnTo>
                  <a:lnTo>
                    <a:pt x="773" y="1540"/>
                  </a:lnTo>
                  <a:lnTo>
                    <a:pt x="794" y="1526"/>
                  </a:lnTo>
                  <a:lnTo>
                    <a:pt x="812" y="1515"/>
                  </a:lnTo>
                  <a:lnTo>
                    <a:pt x="816" y="1513"/>
                  </a:lnTo>
                  <a:lnTo>
                    <a:pt x="820" y="1510"/>
                  </a:lnTo>
                  <a:lnTo>
                    <a:pt x="848" y="1495"/>
                  </a:lnTo>
                  <a:lnTo>
                    <a:pt x="878" y="1485"/>
                  </a:lnTo>
                  <a:lnTo>
                    <a:pt x="879" y="1485"/>
                  </a:lnTo>
                  <a:lnTo>
                    <a:pt x="916" y="1525"/>
                  </a:lnTo>
                  <a:lnTo>
                    <a:pt x="955" y="1485"/>
                  </a:lnTo>
                  <a:lnTo>
                    <a:pt x="984" y="1495"/>
                  </a:lnTo>
                  <a:lnTo>
                    <a:pt x="1012" y="1510"/>
                  </a:lnTo>
                  <a:lnTo>
                    <a:pt x="1016" y="1513"/>
                  </a:lnTo>
                  <a:lnTo>
                    <a:pt x="1020" y="1515"/>
                  </a:lnTo>
                  <a:lnTo>
                    <a:pt x="1038" y="1526"/>
                  </a:lnTo>
                  <a:lnTo>
                    <a:pt x="1059" y="1540"/>
                  </a:lnTo>
                  <a:lnTo>
                    <a:pt x="1082" y="1557"/>
                  </a:lnTo>
                  <a:lnTo>
                    <a:pt x="1107" y="1576"/>
                  </a:lnTo>
                  <a:lnTo>
                    <a:pt x="1132" y="1601"/>
                  </a:lnTo>
                  <a:lnTo>
                    <a:pt x="1156" y="1627"/>
                  </a:lnTo>
                  <a:lnTo>
                    <a:pt x="1177" y="1658"/>
                  </a:lnTo>
                  <a:lnTo>
                    <a:pt x="1200" y="1635"/>
                  </a:lnTo>
                  <a:lnTo>
                    <a:pt x="1222" y="1616"/>
                  </a:lnTo>
                  <a:lnTo>
                    <a:pt x="1244" y="1600"/>
                  </a:lnTo>
                  <a:lnTo>
                    <a:pt x="1263" y="1586"/>
                  </a:lnTo>
                  <a:lnTo>
                    <a:pt x="1280" y="1576"/>
                  </a:lnTo>
                  <a:lnTo>
                    <a:pt x="1283" y="1574"/>
                  </a:lnTo>
                  <a:lnTo>
                    <a:pt x="1288" y="1573"/>
                  </a:lnTo>
                  <a:lnTo>
                    <a:pt x="1311" y="1560"/>
                  </a:lnTo>
                  <a:lnTo>
                    <a:pt x="1336" y="1551"/>
                  </a:lnTo>
                  <a:lnTo>
                    <a:pt x="1336" y="1551"/>
                  </a:lnTo>
                  <a:lnTo>
                    <a:pt x="1368" y="1584"/>
                  </a:lnTo>
                  <a:lnTo>
                    <a:pt x="1401" y="1551"/>
                  </a:lnTo>
                  <a:lnTo>
                    <a:pt x="1426" y="1560"/>
                  </a:lnTo>
                  <a:lnTo>
                    <a:pt x="1449" y="1573"/>
                  </a:lnTo>
                  <a:lnTo>
                    <a:pt x="1452" y="1574"/>
                  </a:lnTo>
                  <a:lnTo>
                    <a:pt x="1456" y="1576"/>
                  </a:lnTo>
                  <a:lnTo>
                    <a:pt x="1467" y="1583"/>
                  </a:lnTo>
                  <a:lnTo>
                    <a:pt x="1480" y="1592"/>
                  </a:lnTo>
                  <a:lnTo>
                    <a:pt x="1494" y="1601"/>
                  </a:lnTo>
                  <a:lnTo>
                    <a:pt x="1510" y="1613"/>
                  </a:lnTo>
                  <a:lnTo>
                    <a:pt x="1526" y="1626"/>
                  </a:lnTo>
                  <a:lnTo>
                    <a:pt x="1541" y="1640"/>
                  </a:lnTo>
                  <a:lnTo>
                    <a:pt x="1558" y="1656"/>
                  </a:lnTo>
                  <a:lnTo>
                    <a:pt x="1572" y="1674"/>
                  </a:lnTo>
                  <a:lnTo>
                    <a:pt x="1586" y="1694"/>
                  </a:lnTo>
                  <a:lnTo>
                    <a:pt x="1599" y="1715"/>
                  </a:lnTo>
                  <a:lnTo>
                    <a:pt x="1610" y="1739"/>
                  </a:lnTo>
                  <a:lnTo>
                    <a:pt x="1617" y="1765"/>
                  </a:lnTo>
                  <a:lnTo>
                    <a:pt x="1623" y="1792"/>
                  </a:lnTo>
                  <a:lnTo>
                    <a:pt x="1625" y="1822"/>
                  </a:lnTo>
                  <a:lnTo>
                    <a:pt x="1624" y="1854"/>
                  </a:lnTo>
                  <a:lnTo>
                    <a:pt x="1618" y="1887"/>
                  </a:lnTo>
                  <a:lnTo>
                    <a:pt x="1608" y="1923"/>
                  </a:lnTo>
                  <a:lnTo>
                    <a:pt x="1593" y="1962"/>
                  </a:lnTo>
                  <a:lnTo>
                    <a:pt x="1573" y="2002"/>
                  </a:lnTo>
                  <a:lnTo>
                    <a:pt x="1564" y="2014"/>
                  </a:lnTo>
                  <a:lnTo>
                    <a:pt x="1553" y="2022"/>
                  </a:lnTo>
                  <a:lnTo>
                    <a:pt x="1541" y="2028"/>
                  </a:lnTo>
                  <a:lnTo>
                    <a:pt x="1528" y="2030"/>
                  </a:lnTo>
                  <a:lnTo>
                    <a:pt x="1516" y="2028"/>
                  </a:lnTo>
                  <a:lnTo>
                    <a:pt x="1504" y="2023"/>
                  </a:lnTo>
                  <a:lnTo>
                    <a:pt x="1496" y="2019"/>
                  </a:lnTo>
                  <a:lnTo>
                    <a:pt x="1491" y="2013"/>
                  </a:lnTo>
                  <a:lnTo>
                    <a:pt x="1491" y="2399"/>
                  </a:lnTo>
                  <a:lnTo>
                    <a:pt x="1535" y="2348"/>
                  </a:lnTo>
                  <a:lnTo>
                    <a:pt x="1574" y="2295"/>
                  </a:lnTo>
                  <a:lnTo>
                    <a:pt x="1611" y="2238"/>
                  </a:lnTo>
                  <a:lnTo>
                    <a:pt x="1641" y="2178"/>
                  </a:lnTo>
                  <a:lnTo>
                    <a:pt x="1667" y="2116"/>
                  </a:lnTo>
                  <a:lnTo>
                    <a:pt x="1688" y="2051"/>
                  </a:lnTo>
                  <a:lnTo>
                    <a:pt x="1703" y="1984"/>
                  </a:lnTo>
                  <a:lnTo>
                    <a:pt x="1712" y="1914"/>
                  </a:lnTo>
                  <a:lnTo>
                    <a:pt x="1715" y="1844"/>
                  </a:lnTo>
                  <a:lnTo>
                    <a:pt x="1712" y="1771"/>
                  </a:lnTo>
                  <a:lnTo>
                    <a:pt x="1702" y="1700"/>
                  </a:lnTo>
                  <a:lnTo>
                    <a:pt x="1686" y="1631"/>
                  </a:lnTo>
                  <a:lnTo>
                    <a:pt x="1666" y="1565"/>
                  </a:lnTo>
                  <a:lnTo>
                    <a:pt x="1638" y="1502"/>
                  </a:lnTo>
                  <a:lnTo>
                    <a:pt x="1606" y="1440"/>
                  </a:lnTo>
                  <a:lnTo>
                    <a:pt x="1569" y="1383"/>
                  </a:lnTo>
                  <a:lnTo>
                    <a:pt x="1527" y="1329"/>
                  </a:lnTo>
                  <a:lnTo>
                    <a:pt x="1481" y="1278"/>
                  </a:lnTo>
                  <a:lnTo>
                    <a:pt x="1432" y="1233"/>
                  </a:lnTo>
                  <a:lnTo>
                    <a:pt x="1377" y="1191"/>
                  </a:lnTo>
                  <a:lnTo>
                    <a:pt x="1319" y="1154"/>
                  </a:lnTo>
                  <a:lnTo>
                    <a:pt x="1259" y="1122"/>
                  </a:lnTo>
                  <a:lnTo>
                    <a:pt x="1195" y="1094"/>
                  </a:lnTo>
                  <a:lnTo>
                    <a:pt x="1129" y="1073"/>
                  </a:lnTo>
                  <a:lnTo>
                    <a:pt x="1060" y="1057"/>
                  </a:lnTo>
                  <a:lnTo>
                    <a:pt x="990" y="1048"/>
                  </a:lnTo>
                  <a:lnTo>
                    <a:pt x="917" y="1045"/>
                  </a:lnTo>
                  <a:close/>
                  <a:moveTo>
                    <a:pt x="2224" y="108"/>
                  </a:moveTo>
                  <a:lnTo>
                    <a:pt x="2213" y="185"/>
                  </a:lnTo>
                  <a:lnTo>
                    <a:pt x="2210" y="215"/>
                  </a:lnTo>
                  <a:lnTo>
                    <a:pt x="2204" y="244"/>
                  </a:lnTo>
                  <a:lnTo>
                    <a:pt x="2135" y="707"/>
                  </a:lnTo>
                  <a:lnTo>
                    <a:pt x="2224" y="830"/>
                  </a:lnTo>
                  <a:lnTo>
                    <a:pt x="2226" y="830"/>
                  </a:lnTo>
                  <a:lnTo>
                    <a:pt x="2315" y="707"/>
                  </a:lnTo>
                  <a:lnTo>
                    <a:pt x="2226" y="108"/>
                  </a:lnTo>
                  <a:lnTo>
                    <a:pt x="2224" y="108"/>
                  </a:lnTo>
                  <a:close/>
                  <a:moveTo>
                    <a:pt x="2135" y="0"/>
                  </a:moveTo>
                  <a:lnTo>
                    <a:pt x="2225" y="95"/>
                  </a:lnTo>
                  <a:lnTo>
                    <a:pt x="2317" y="1"/>
                  </a:lnTo>
                  <a:lnTo>
                    <a:pt x="2363" y="16"/>
                  </a:lnTo>
                  <a:lnTo>
                    <a:pt x="2409" y="36"/>
                  </a:lnTo>
                  <a:lnTo>
                    <a:pt x="2452" y="61"/>
                  </a:lnTo>
                  <a:lnTo>
                    <a:pt x="2471" y="71"/>
                  </a:lnTo>
                  <a:lnTo>
                    <a:pt x="2526" y="106"/>
                  </a:lnTo>
                  <a:lnTo>
                    <a:pt x="2576" y="142"/>
                  </a:lnTo>
                  <a:lnTo>
                    <a:pt x="2624" y="181"/>
                  </a:lnTo>
                  <a:lnTo>
                    <a:pt x="2668" y="222"/>
                  </a:lnTo>
                  <a:lnTo>
                    <a:pt x="2708" y="266"/>
                  </a:lnTo>
                  <a:lnTo>
                    <a:pt x="2746" y="312"/>
                  </a:lnTo>
                  <a:lnTo>
                    <a:pt x="2780" y="361"/>
                  </a:lnTo>
                  <a:lnTo>
                    <a:pt x="2813" y="414"/>
                  </a:lnTo>
                  <a:lnTo>
                    <a:pt x="2841" y="470"/>
                  </a:lnTo>
                  <a:lnTo>
                    <a:pt x="2869" y="532"/>
                  </a:lnTo>
                  <a:lnTo>
                    <a:pt x="2894" y="598"/>
                  </a:lnTo>
                  <a:lnTo>
                    <a:pt x="2916" y="668"/>
                  </a:lnTo>
                  <a:lnTo>
                    <a:pt x="2938" y="744"/>
                  </a:lnTo>
                  <a:lnTo>
                    <a:pt x="2956" y="826"/>
                  </a:lnTo>
                  <a:lnTo>
                    <a:pt x="2975" y="913"/>
                  </a:lnTo>
                  <a:lnTo>
                    <a:pt x="2992" y="1006"/>
                  </a:lnTo>
                  <a:lnTo>
                    <a:pt x="3007" y="1106"/>
                  </a:lnTo>
                  <a:lnTo>
                    <a:pt x="3009" y="1137"/>
                  </a:lnTo>
                  <a:lnTo>
                    <a:pt x="3004" y="1166"/>
                  </a:lnTo>
                  <a:lnTo>
                    <a:pt x="3009" y="1166"/>
                  </a:lnTo>
                  <a:lnTo>
                    <a:pt x="3029" y="1169"/>
                  </a:lnTo>
                  <a:lnTo>
                    <a:pt x="3047" y="1178"/>
                  </a:lnTo>
                  <a:lnTo>
                    <a:pt x="3060" y="1192"/>
                  </a:lnTo>
                  <a:lnTo>
                    <a:pt x="3070" y="1209"/>
                  </a:lnTo>
                  <a:lnTo>
                    <a:pt x="3072" y="1229"/>
                  </a:lnTo>
                  <a:lnTo>
                    <a:pt x="3072" y="1300"/>
                  </a:lnTo>
                  <a:lnTo>
                    <a:pt x="3379" y="1300"/>
                  </a:lnTo>
                  <a:lnTo>
                    <a:pt x="3379" y="2062"/>
                  </a:lnTo>
                  <a:lnTo>
                    <a:pt x="2350" y="2062"/>
                  </a:lnTo>
                  <a:lnTo>
                    <a:pt x="2350" y="1300"/>
                  </a:lnTo>
                  <a:lnTo>
                    <a:pt x="2658" y="1300"/>
                  </a:lnTo>
                  <a:lnTo>
                    <a:pt x="2658" y="1229"/>
                  </a:lnTo>
                  <a:lnTo>
                    <a:pt x="2661" y="1209"/>
                  </a:lnTo>
                  <a:lnTo>
                    <a:pt x="2670" y="1192"/>
                  </a:lnTo>
                  <a:lnTo>
                    <a:pt x="2684" y="1178"/>
                  </a:lnTo>
                  <a:lnTo>
                    <a:pt x="2700" y="1169"/>
                  </a:lnTo>
                  <a:lnTo>
                    <a:pt x="2720" y="1166"/>
                  </a:lnTo>
                  <a:lnTo>
                    <a:pt x="2727" y="1166"/>
                  </a:lnTo>
                  <a:lnTo>
                    <a:pt x="2725" y="1157"/>
                  </a:lnTo>
                  <a:lnTo>
                    <a:pt x="2722" y="1148"/>
                  </a:lnTo>
                  <a:lnTo>
                    <a:pt x="2709" y="1067"/>
                  </a:lnTo>
                  <a:lnTo>
                    <a:pt x="2696" y="991"/>
                  </a:lnTo>
                  <a:lnTo>
                    <a:pt x="2683" y="920"/>
                  </a:lnTo>
                  <a:lnTo>
                    <a:pt x="2669" y="855"/>
                  </a:lnTo>
                  <a:lnTo>
                    <a:pt x="2653" y="797"/>
                  </a:lnTo>
                  <a:lnTo>
                    <a:pt x="2637" y="742"/>
                  </a:lnTo>
                  <a:lnTo>
                    <a:pt x="2621" y="693"/>
                  </a:lnTo>
                  <a:lnTo>
                    <a:pt x="2604" y="647"/>
                  </a:lnTo>
                  <a:lnTo>
                    <a:pt x="2604" y="1144"/>
                  </a:lnTo>
                  <a:lnTo>
                    <a:pt x="2602" y="1182"/>
                  </a:lnTo>
                  <a:lnTo>
                    <a:pt x="2594" y="1219"/>
                  </a:lnTo>
                  <a:lnTo>
                    <a:pt x="2583" y="1253"/>
                  </a:lnTo>
                  <a:lnTo>
                    <a:pt x="2298" y="1253"/>
                  </a:lnTo>
                  <a:lnTo>
                    <a:pt x="2298" y="2119"/>
                  </a:lnTo>
                  <a:lnTo>
                    <a:pt x="2569" y="2119"/>
                  </a:lnTo>
                  <a:lnTo>
                    <a:pt x="2569" y="2656"/>
                  </a:lnTo>
                  <a:lnTo>
                    <a:pt x="2565" y="2687"/>
                  </a:lnTo>
                  <a:lnTo>
                    <a:pt x="2558" y="2716"/>
                  </a:lnTo>
                  <a:lnTo>
                    <a:pt x="2546" y="2742"/>
                  </a:lnTo>
                  <a:lnTo>
                    <a:pt x="2529" y="2766"/>
                  </a:lnTo>
                  <a:lnTo>
                    <a:pt x="2508" y="2787"/>
                  </a:lnTo>
                  <a:lnTo>
                    <a:pt x="2484" y="2804"/>
                  </a:lnTo>
                  <a:lnTo>
                    <a:pt x="2458" y="2816"/>
                  </a:lnTo>
                  <a:lnTo>
                    <a:pt x="2429" y="2824"/>
                  </a:lnTo>
                  <a:lnTo>
                    <a:pt x="2398" y="2827"/>
                  </a:lnTo>
                  <a:lnTo>
                    <a:pt x="2368" y="2824"/>
                  </a:lnTo>
                  <a:lnTo>
                    <a:pt x="2339" y="2816"/>
                  </a:lnTo>
                  <a:lnTo>
                    <a:pt x="2313" y="2804"/>
                  </a:lnTo>
                  <a:lnTo>
                    <a:pt x="2288" y="2787"/>
                  </a:lnTo>
                  <a:lnTo>
                    <a:pt x="2269" y="2766"/>
                  </a:lnTo>
                  <a:lnTo>
                    <a:pt x="2251" y="2742"/>
                  </a:lnTo>
                  <a:lnTo>
                    <a:pt x="2239" y="2716"/>
                  </a:lnTo>
                  <a:lnTo>
                    <a:pt x="2231" y="2687"/>
                  </a:lnTo>
                  <a:lnTo>
                    <a:pt x="2228" y="2656"/>
                  </a:lnTo>
                  <a:lnTo>
                    <a:pt x="2228" y="1472"/>
                  </a:lnTo>
                  <a:lnTo>
                    <a:pt x="2225" y="1472"/>
                  </a:lnTo>
                  <a:lnTo>
                    <a:pt x="2204" y="1471"/>
                  </a:lnTo>
                  <a:lnTo>
                    <a:pt x="2204" y="2656"/>
                  </a:lnTo>
                  <a:lnTo>
                    <a:pt x="2202" y="2687"/>
                  </a:lnTo>
                  <a:lnTo>
                    <a:pt x="2194" y="2716"/>
                  </a:lnTo>
                  <a:lnTo>
                    <a:pt x="2181" y="2742"/>
                  </a:lnTo>
                  <a:lnTo>
                    <a:pt x="2164" y="2766"/>
                  </a:lnTo>
                  <a:lnTo>
                    <a:pt x="2143" y="2787"/>
                  </a:lnTo>
                  <a:lnTo>
                    <a:pt x="2120" y="2804"/>
                  </a:lnTo>
                  <a:lnTo>
                    <a:pt x="2094" y="2816"/>
                  </a:lnTo>
                  <a:lnTo>
                    <a:pt x="2064" y="2824"/>
                  </a:lnTo>
                  <a:lnTo>
                    <a:pt x="2034" y="2827"/>
                  </a:lnTo>
                  <a:lnTo>
                    <a:pt x="2004" y="2824"/>
                  </a:lnTo>
                  <a:lnTo>
                    <a:pt x="1974" y="2816"/>
                  </a:lnTo>
                  <a:lnTo>
                    <a:pt x="1948" y="2804"/>
                  </a:lnTo>
                  <a:lnTo>
                    <a:pt x="1925" y="2787"/>
                  </a:lnTo>
                  <a:lnTo>
                    <a:pt x="1904" y="2766"/>
                  </a:lnTo>
                  <a:lnTo>
                    <a:pt x="1887" y="2742"/>
                  </a:lnTo>
                  <a:lnTo>
                    <a:pt x="1874" y="2716"/>
                  </a:lnTo>
                  <a:lnTo>
                    <a:pt x="1867" y="2687"/>
                  </a:lnTo>
                  <a:lnTo>
                    <a:pt x="1864" y="2656"/>
                  </a:lnTo>
                  <a:lnTo>
                    <a:pt x="1864" y="1276"/>
                  </a:lnTo>
                  <a:lnTo>
                    <a:pt x="1866" y="1253"/>
                  </a:lnTo>
                  <a:lnTo>
                    <a:pt x="1855" y="1219"/>
                  </a:lnTo>
                  <a:lnTo>
                    <a:pt x="1847" y="1182"/>
                  </a:lnTo>
                  <a:lnTo>
                    <a:pt x="1845" y="1144"/>
                  </a:lnTo>
                  <a:lnTo>
                    <a:pt x="1845" y="690"/>
                  </a:lnTo>
                  <a:lnTo>
                    <a:pt x="1845" y="687"/>
                  </a:lnTo>
                  <a:lnTo>
                    <a:pt x="1842" y="680"/>
                  </a:lnTo>
                  <a:lnTo>
                    <a:pt x="1840" y="669"/>
                  </a:lnTo>
                  <a:lnTo>
                    <a:pt x="1837" y="656"/>
                  </a:lnTo>
                  <a:lnTo>
                    <a:pt x="1834" y="643"/>
                  </a:lnTo>
                  <a:lnTo>
                    <a:pt x="1830" y="629"/>
                  </a:lnTo>
                  <a:lnTo>
                    <a:pt x="1824" y="635"/>
                  </a:lnTo>
                  <a:lnTo>
                    <a:pt x="1791" y="668"/>
                  </a:lnTo>
                  <a:lnTo>
                    <a:pt x="1757" y="703"/>
                  </a:lnTo>
                  <a:lnTo>
                    <a:pt x="1722" y="737"/>
                  </a:lnTo>
                  <a:lnTo>
                    <a:pt x="1685" y="771"/>
                  </a:lnTo>
                  <a:lnTo>
                    <a:pt x="1647" y="804"/>
                  </a:lnTo>
                  <a:lnTo>
                    <a:pt x="1606" y="836"/>
                  </a:lnTo>
                  <a:lnTo>
                    <a:pt x="1564" y="865"/>
                  </a:lnTo>
                  <a:lnTo>
                    <a:pt x="1521" y="894"/>
                  </a:lnTo>
                  <a:lnTo>
                    <a:pt x="1473" y="920"/>
                  </a:lnTo>
                  <a:lnTo>
                    <a:pt x="1425" y="944"/>
                  </a:lnTo>
                  <a:lnTo>
                    <a:pt x="1372" y="963"/>
                  </a:lnTo>
                  <a:lnTo>
                    <a:pt x="1318" y="980"/>
                  </a:lnTo>
                  <a:lnTo>
                    <a:pt x="1260" y="991"/>
                  </a:lnTo>
                  <a:lnTo>
                    <a:pt x="1326" y="1021"/>
                  </a:lnTo>
                  <a:lnTo>
                    <a:pt x="1390" y="1056"/>
                  </a:lnTo>
                  <a:lnTo>
                    <a:pt x="1449" y="1095"/>
                  </a:lnTo>
                  <a:lnTo>
                    <a:pt x="1506" y="1139"/>
                  </a:lnTo>
                  <a:lnTo>
                    <a:pt x="1559" y="1187"/>
                  </a:lnTo>
                  <a:lnTo>
                    <a:pt x="1608" y="1240"/>
                  </a:lnTo>
                  <a:lnTo>
                    <a:pt x="1652" y="1295"/>
                  </a:lnTo>
                  <a:lnTo>
                    <a:pt x="1693" y="1354"/>
                  </a:lnTo>
                  <a:lnTo>
                    <a:pt x="1729" y="1417"/>
                  </a:lnTo>
                  <a:lnTo>
                    <a:pt x="1760" y="1482"/>
                  </a:lnTo>
                  <a:lnTo>
                    <a:pt x="1786" y="1550"/>
                  </a:lnTo>
                  <a:lnTo>
                    <a:pt x="1807" y="1620"/>
                  </a:lnTo>
                  <a:lnTo>
                    <a:pt x="1823" y="1693"/>
                  </a:lnTo>
                  <a:lnTo>
                    <a:pt x="1831" y="1767"/>
                  </a:lnTo>
                  <a:lnTo>
                    <a:pt x="1835" y="1844"/>
                  </a:lnTo>
                  <a:lnTo>
                    <a:pt x="1831" y="1923"/>
                  </a:lnTo>
                  <a:lnTo>
                    <a:pt x="1822" y="2000"/>
                  </a:lnTo>
                  <a:lnTo>
                    <a:pt x="1805" y="2075"/>
                  </a:lnTo>
                  <a:lnTo>
                    <a:pt x="1783" y="2148"/>
                  </a:lnTo>
                  <a:lnTo>
                    <a:pt x="1755" y="2218"/>
                  </a:lnTo>
                  <a:lnTo>
                    <a:pt x="1722" y="2285"/>
                  </a:lnTo>
                  <a:lnTo>
                    <a:pt x="1683" y="2349"/>
                  </a:lnTo>
                  <a:lnTo>
                    <a:pt x="1639" y="2410"/>
                  </a:lnTo>
                  <a:lnTo>
                    <a:pt x="1592" y="2466"/>
                  </a:lnTo>
                  <a:lnTo>
                    <a:pt x="1539" y="2519"/>
                  </a:lnTo>
                  <a:lnTo>
                    <a:pt x="1482" y="2567"/>
                  </a:lnTo>
                  <a:lnTo>
                    <a:pt x="1422" y="2610"/>
                  </a:lnTo>
                  <a:lnTo>
                    <a:pt x="1358" y="2649"/>
                  </a:lnTo>
                  <a:lnTo>
                    <a:pt x="1291" y="2683"/>
                  </a:lnTo>
                  <a:lnTo>
                    <a:pt x="1222" y="2710"/>
                  </a:lnTo>
                  <a:lnTo>
                    <a:pt x="1149" y="2733"/>
                  </a:lnTo>
                  <a:lnTo>
                    <a:pt x="1073" y="2749"/>
                  </a:lnTo>
                  <a:lnTo>
                    <a:pt x="996" y="2758"/>
                  </a:lnTo>
                  <a:lnTo>
                    <a:pt x="917" y="2763"/>
                  </a:lnTo>
                  <a:lnTo>
                    <a:pt x="838" y="2758"/>
                  </a:lnTo>
                  <a:lnTo>
                    <a:pt x="761" y="2749"/>
                  </a:lnTo>
                  <a:lnTo>
                    <a:pt x="687" y="2733"/>
                  </a:lnTo>
                  <a:lnTo>
                    <a:pt x="613" y="2710"/>
                  </a:lnTo>
                  <a:lnTo>
                    <a:pt x="544" y="2683"/>
                  </a:lnTo>
                  <a:lnTo>
                    <a:pt x="477" y="2649"/>
                  </a:lnTo>
                  <a:lnTo>
                    <a:pt x="413" y="2610"/>
                  </a:lnTo>
                  <a:lnTo>
                    <a:pt x="353" y="2567"/>
                  </a:lnTo>
                  <a:lnTo>
                    <a:pt x="296" y="2519"/>
                  </a:lnTo>
                  <a:lnTo>
                    <a:pt x="243" y="2466"/>
                  </a:lnTo>
                  <a:lnTo>
                    <a:pt x="196" y="2410"/>
                  </a:lnTo>
                  <a:lnTo>
                    <a:pt x="152" y="2349"/>
                  </a:lnTo>
                  <a:lnTo>
                    <a:pt x="113" y="2285"/>
                  </a:lnTo>
                  <a:lnTo>
                    <a:pt x="80" y="2218"/>
                  </a:lnTo>
                  <a:lnTo>
                    <a:pt x="52" y="2148"/>
                  </a:lnTo>
                  <a:lnTo>
                    <a:pt x="30" y="2075"/>
                  </a:lnTo>
                  <a:lnTo>
                    <a:pt x="13" y="2000"/>
                  </a:lnTo>
                  <a:lnTo>
                    <a:pt x="3" y="1923"/>
                  </a:lnTo>
                  <a:lnTo>
                    <a:pt x="0" y="1844"/>
                  </a:lnTo>
                  <a:lnTo>
                    <a:pt x="3" y="1765"/>
                  </a:lnTo>
                  <a:lnTo>
                    <a:pt x="13" y="1686"/>
                  </a:lnTo>
                  <a:lnTo>
                    <a:pt x="30" y="1612"/>
                  </a:lnTo>
                  <a:lnTo>
                    <a:pt x="52" y="1539"/>
                  </a:lnTo>
                  <a:lnTo>
                    <a:pt x="80" y="1469"/>
                  </a:lnTo>
                  <a:lnTo>
                    <a:pt x="113" y="1401"/>
                  </a:lnTo>
                  <a:lnTo>
                    <a:pt x="152" y="1338"/>
                  </a:lnTo>
                  <a:lnTo>
                    <a:pt x="196" y="1277"/>
                  </a:lnTo>
                  <a:lnTo>
                    <a:pt x="243" y="1221"/>
                  </a:lnTo>
                  <a:lnTo>
                    <a:pt x="296" y="1168"/>
                  </a:lnTo>
                  <a:lnTo>
                    <a:pt x="353" y="1120"/>
                  </a:lnTo>
                  <a:lnTo>
                    <a:pt x="413" y="1077"/>
                  </a:lnTo>
                  <a:lnTo>
                    <a:pt x="477" y="1038"/>
                  </a:lnTo>
                  <a:lnTo>
                    <a:pt x="544" y="1004"/>
                  </a:lnTo>
                  <a:lnTo>
                    <a:pt x="613" y="977"/>
                  </a:lnTo>
                  <a:lnTo>
                    <a:pt x="687" y="953"/>
                  </a:lnTo>
                  <a:lnTo>
                    <a:pt x="761" y="938"/>
                  </a:lnTo>
                  <a:lnTo>
                    <a:pt x="838" y="928"/>
                  </a:lnTo>
                  <a:lnTo>
                    <a:pt x="917" y="925"/>
                  </a:lnTo>
                  <a:lnTo>
                    <a:pt x="945" y="925"/>
                  </a:lnTo>
                  <a:lnTo>
                    <a:pt x="932" y="902"/>
                  </a:lnTo>
                  <a:lnTo>
                    <a:pt x="923" y="876"/>
                  </a:lnTo>
                  <a:lnTo>
                    <a:pt x="918" y="849"/>
                  </a:lnTo>
                  <a:lnTo>
                    <a:pt x="918" y="821"/>
                  </a:lnTo>
                  <a:lnTo>
                    <a:pt x="923" y="792"/>
                  </a:lnTo>
                  <a:lnTo>
                    <a:pt x="933" y="765"/>
                  </a:lnTo>
                  <a:lnTo>
                    <a:pt x="947" y="741"/>
                  </a:lnTo>
                  <a:lnTo>
                    <a:pt x="966" y="719"/>
                  </a:lnTo>
                  <a:lnTo>
                    <a:pt x="987" y="701"/>
                  </a:lnTo>
                  <a:lnTo>
                    <a:pt x="1011" y="687"/>
                  </a:lnTo>
                  <a:lnTo>
                    <a:pt x="1037" y="677"/>
                  </a:lnTo>
                  <a:lnTo>
                    <a:pt x="1066" y="672"/>
                  </a:lnTo>
                  <a:lnTo>
                    <a:pt x="1095" y="672"/>
                  </a:lnTo>
                  <a:lnTo>
                    <a:pt x="1141" y="674"/>
                  </a:lnTo>
                  <a:lnTo>
                    <a:pt x="1184" y="672"/>
                  </a:lnTo>
                  <a:lnTo>
                    <a:pt x="1225" y="665"/>
                  </a:lnTo>
                  <a:lnTo>
                    <a:pt x="1265" y="654"/>
                  </a:lnTo>
                  <a:lnTo>
                    <a:pt x="1302" y="640"/>
                  </a:lnTo>
                  <a:lnTo>
                    <a:pt x="1337" y="622"/>
                  </a:lnTo>
                  <a:lnTo>
                    <a:pt x="1373" y="600"/>
                  </a:lnTo>
                  <a:lnTo>
                    <a:pt x="1407" y="576"/>
                  </a:lnTo>
                  <a:lnTo>
                    <a:pt x="1443" y="547"/>
                  </a:lnTo>
                  <a:lnTo>
                    <a:pt x="1478" y="517"/>
                  </a:lnTo>
                  <a:lnTo>
                    <a:pt x="1514" y="482"/>
                  </a:lnTo>
                  <a:lnTo>
                    <a:pt x="1551" y="445"/>
                  </a:lnTo>
                  <a:lnTo>
                    <a:pt x="1591" y="406"/>
                  </a:lnTo>
                  <a:lnTo>
                    <a:pt x="1636" y="360"/>
                  </a:lnTo>
                  <a:lnTo>
                    <a:pt x="1682" y="314"/>
                  </a:lnTo>
                  <a:lnTo>
                    <a:pt x="1730" y="270"/>
                  </a:lnTo>
                  <a:lnTo>
                    <a:pt x="1782" y="227"/>
                  </a:lnTo>
                  <a:lnTo>
                    <a:pt x="1835" y="189"/>
                  </a:lnTo>
                  <a:lnTo>
                    <a:pt x="1889" y="143"/>
                  </a:lnTo>
                  <a:lnTo>
                    <a:pt x="1947" y="100"/>
                  </a:lnTo>
                  <a:lnTo>
                    <a:pt x="1980" y="73"/>
                  </a:lnTo>
                  <a:lnTo>
                    <a:pt x="2016" y="49"/>
                  </a:lnTo>
                  <a:lnTo>
                    <a:pt x="2053" y="29"/>
                  </a:lnTo>
                  <a:lnTo>
                    <a:pt x="2093" y="12"/>
                  </a:lnTo>
                  <a:lnTo>
                    <a:pt x="2134" y="0"/>
                  </a:lnTo>
                  <a:lnTo>
                    <a:pt x="2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4562" y="1682"/>
              <a:ext cx="39" cy="39"/>
            </a:xfrm>
            <a:custGeom>
              <a:avLst/>
              <a:gdLst>
                <a:gd name="T0" fmla="*/ 156 w 312"/>
                <a:gd name="T1" fmla="*/ 0 h 312"/>
                <a:gd name="T2" fmla="*/ 188 w 312"/>
                <a:gd name="T3" fmla="*/ 3 h 312"/>
                <a:gd name="T4" fmla="*/ 217 w 312"/>
                <a:gd name="T5" fmla="*/ 12 h 312"/>
                <a:gd name="T6" fmla="*/ 243 w 312"/>
                <a:gd name="T7" fmla="*/ 27 h 312"/>
                <a:gd name="T8" fmla="*/ 266 w 312"/>
                <a:gd name="T9" fmla="*/ 46 h 312"/>
                <a:gd name="T10" fmla="*/ 286 w 312"/>
                <a:gd name="T11" fmla="*/ 69 h 312"/>
                <a:gd name="T12" fmla="*/ 300 w 312"/>
                <a:gd name="T13" fmla="*/ 95 h 312"/>
                <a:gd name="T14" fmla="*/ 309 w 312"/>
                <a:gd name="T15" fmla="*/ 125 h 312"/>
                <a:gd name="T16" fmla="*/ 312 w 312"/>
                <a:gd name="T17" fmla="*/ 156 h 312"/>
                <a:gd name="T18" fmla="*/ 309 w 312"/>
                <a:gd name="T19" fmla="*/ 188 h 312"/>
                <a:gd name="T20" fmla="*/ 300 w 312"/>
                <a:gd name="T21" fmla="*/ 216 h 312"/>
                <a:gd name="T22" fmla="*/ 286 w 312"/>
                <a:gd name="T23" fmla="*/ 244 h 312"/>
                <a:gd name="T24" fmla="*/ 266 w 312"/>
                <a:gd name="T25" fmla="*/ 267 h 312"/>
                <a:gd name="T26" fmla="*/ 243 w 312"/>
                <a:gd name="T27" fmla="*/ 286 h 312"/>
                <a:gd name="T28" fmla="*/ 217 w 312"/>
                <a:gd name="T29" fmla="*/ 300 h 312"/>
                <a:gd name="T30" fmla="*/ 188 w 312"/>
                <a:gd name="T31" fmla="*/ 309 h 312"/>
                <a:gd name="T32" fmla="*/ 156 w 312"/>
                <a:gd name="T33" fmla="*/ 312 h 312"/>
                <a:gd name="T34" fmla="*/ 124 w 312"/>
                <a:gd name="T35" fmla="*/ 309 h 312"/>
                <a:gd name="T36" fmla="*/ 96 w 312"/>
                <a:gd name="T37" fmla="*/ 300 h 312"/>
                <a:gd name="T38" fmla="*/ 69 w 312"/>
                <a:gd name="T39" fmla="*/ 286 h 312"/>
                <a:gd name="T40" fmla="*/ 46 w 312"/>
                <a:gd name="T41" fmla="*/ 267 h 312"/>
                <a:gd name="T42" fmla="*/ 27 w 312"/>
                <a:gd name="T43" fmla="*/ 244 h 312"/>
                <a:gd name="T44" fmla="*/ 12 w 312"/>
                <a:gd name="T45" fmla="*/ 216 h 312"/>
                <a:gd name="T46" fmla="*/ 4 w 312"/>
                <a:gd name="T47" fmla="*/ 188 h 312"/>
                <a:gd name="T48" fmla="*/ 0 w 312"/>
                <a:gd name="T49" fmla="*/ 156 h 312"/>
                <a:gd name="T50" fmla="*/ 4 w 312"/>
                <a:gd name="T51" fmla="*/ 125 h 312"/>
                <a:gd name="T52" fmla="*/ 12 w 312"/>
                <a:gd name="T53" fmla="*/ 95 h 312"/>
                <a:gd name="T54" fmla="*/ 27 w 312"/>
                <a:gd name="T55" fmla="*/ 69 h 312"/>
                <a:gd name="T56" fmla="*/ 46 w 312"/>
                <a:gd name="T57" fmla="*/ 46 h 312"/>
                <a:gd name="T58" fmla="*/ 69 w 312"/>
                <a:gd name="T59" fmla="*/ 27 h 312"/>
                <a:gd name="T60" fmla="*/ 96 w 312"/>
                <a:gd name="T61" fmla="*/ 12 h 312"/>
                <a:gd name="T62" fmla="*/ 124 w 312"/>
                <a:gd name="T63" fmla="*/ 3 h 312"/>
                <a:gd name="T64" fmla="*/ 156 w 312"/>
                <a:gd name="T65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312">
                  <a:moveTo>
                    <a:pt x="156" y="0"/>
                  </a:moveTo>
                  <a:lnTo>
                    <a:pt x="188" y="3"/>
                  </a:lnTo>
                  <a:lnTo>
                    <a:pt x="217" y="12"/>
                  </a:lnTo>
                  <a:lnTo>
                    <a:pt x="243" y="27"/>
                  </a:lnTo>
                  <a:lnTo>
                    <a:pt x="266" y="46"/>
                  </a:lnTo>
                  <a:lnTo>
                    <a:pt x="286" y="69"/>
                  </a:lnTo>
                  <a:lnTo>
                    <a:pt x="300" y="95"/>
                  </a:lnTo>
                  <a:lnTo>
                    <a:pt x="309" y="125"/>
                  </a:lnTo>
                  <a:lnTo>
                    <a:pt x="312" y="156"/>
                  </a:lnTo>
                  <a:lnTo>
                    <a:pt x="309" y="188"/>
                  </a:lnTo>
                  <a:lnTo>
                    <a:pt x="300" y="216"/>
                  </a:lnTo>
                  <a:lnTo>
                    <a:pt x="286" y="244"/>
                  </a:lnTo>
                  <a:lnTo>
                    <a:pt x="266" y="267"/>
                  </a:lnTo>
                  <a:lnTo>
                    <a:pt x="243" y="286"/>
                  </a:lnTo>
                  <a:lnTo>
                    <a:pt x="217" y="300"/>
                  </a:lnTo>
                  <a:lnTo>
                    <a:pt x="188" y="309"/>
                  </a:lnTo>
                  <a:lnTo>
                    <a:pt x="156" y="312"/>
                  </a:lnTo>
                  <a:lnTo>
                    <a:pt x="124" y="309"/>
                  </a:lnTo>
                  <a:lnTo>
                    <a:pt x="96" y="300"/>
                  </a:lnTo>
                  <a:lnTo>
                    <a:pt x="69" y="286"/>
                  </a:lnTo>
                  <a:lnTo>
                    <a:pt x="46" y="267"/>
                  </a:lnTo>
                  <a:lnTo>
                    <a:pt x="27" y="244"/>
                  </a:lnTo>
                  <a:lnTo>
                    <a:pt x="12" y="216"/>
                  </a:lnTo>
                  <a:lnTo>
                    <a:pt x="4" y="188"/>
                  </a:lnTo>
                  <a:lnTo>
                    <a:pt x="0" y="156"/>
                  </a:lnTo>
                  <a:lnTo>
                    <a:pt x="4" y="125"/>
                  </a:lnTo>
                  <a:lnTo>
                    <a:pt x="12" y="95"/>
                  </a:lnTo>
                  <a:lnTo>
                    <a:pt x="27" y="69"/>
                  </a:lnTo>
                  <a:lnTo>
                    <a:pt x="46" y="46"/>
                  </a:lnTo>
                  <a:lnTo>
                    <a:pt x="69" y="27"/>
                  </a:lnTo>
                  <a:lnTo>
                    <a:pt x="96" y="12"/>
                  </a:lnTo>
                  <a:lnTo>
                    <a:pt x="124" y="3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18"/>
            <p:cNvSpPr/>
            <p:nvPr/>
          </p:nvSpPr>
          <p:spPr bwMode="auto">
            <a:xfrm>
              <a:off x="4621" y="1696"/>
              <a:ext cx="33" cy="33"/>
            </a:xfrm>
            <a:custGeom>
              <a:avLst/>
              <a:gdLst>
                <a:gd name="T0" fmla="*/ 132 w 264"/>
                <a:gd name="T1" fmla="*/ 0 h 264"/>
                <a:gd name="T2" fmla="*/ 158 w 264"/>
                <a:gd name="T3" fmla="*/ 4 h 264"/>
                <a:gd name="T4" fmla="*/ 183 w 264"/>
                <a:gd name="T5" fmla="*/ 11 h 264"/>
                <a:gd name="T6" fmla="*/ 205 w 264"/>
                <a:gd name="T7" fmla="*/ 23 h 264"/>
                <a:gd name="T8" fmla="*/ 225 w 264"/>
                <a:gd name="T9" fmla="*/ 40 h 264"/>
                <a:gd name="T10" fmla="*/ 242 w 264"/>
                <a:gd name="T11" fmla="*/ 59 h 264"/>
                <a:gd name="T12" fmla="*/ 254 w 264"/>
                <a:gd name="T13" fmla="*/ 82 h 264"/>
                <a:gd name="T14" fmla="*/ 261 w 264"/>
                <a:gd name="T15" fmla="*/ 106 h 264"/>
                <a:gd name="T16" fmla="*/ 264 w 264"/>
                <a:gd name="T17" fmla="*/ 132 h 264"/>
                <a:gd name="T18" fmla="*/ 261 w 264"/>
                <a:gd name="T19" fmla="*/ 160 h 264"/>
                <a:gd name="T20" fmla="*/ 254 w 264"/>
                <a:gd name="T21" fmla="*/ 184 h 264"/>
                <a:gd name="T22" fmla="*/ 242 w 264"/>
                <a:gd name="T23" fmla="*/ 206 h 264"/>
                <a:gd name="T24" fmla="*/ 225 w 264"/>
                <a:gd name="T25" fmla="*/ 226 h 264"/>
                <a:gd name="T26" fmla="*/ 205 w 264"/>
                <a:gd name="T27" fmla="*/ 242 h 264"/>
                <a:gd name="T28" fmla="*/ 183 w 264"/>
                <a:gd name="T29" fmla="*/ 254 h 264"/>
                <a:gd name="T30" fmla="*/ 158 w 264"/>
                <a:gd name="T31" fmla="*/ 262 h 264"/>
                <a:gd name="T32" fmla="*/ 132 w 264"/>
                <a:gd name="T33" fmla="*/ 264 h 264"/>
                <a:gd name="T34" fmla="*/ 105 w 264"/>
                <a:gd name="T35" fmla="*/ 262 h 264"/>
                <a:gd name="T36" fmla="*/ 81 w 264"/>
                <a:gd name="T37" fmla="*/ 254 h 264"/>
                <a:gd name="T38" fmla="*/ 58 w 264"/>
                <a:gd name="T39" fmla="*/ 242 h 264"/>
                <a:gd name="T40" fmla="*/ 38 w 264"/>
                <a:gd name="T41" fmla="*/ 226 h 264"/>
                <a:gd name="T42" fmla="*/ 23 w 264"/>
                <a:gd name="T43" fmla="*/ 206 h 264"/>
                <a:gd name="T44" fmla="*/ 11 w 264"/>
                <a:gd name="T45" fmla="*/ 184 h 264"/>
                <a:gd name="T46" fmla="*/ 3 w 264"/>
                <a:gd name="T47" fmla="*/ 160 h 264"/>
                <a:gd name="T48" fmla="*/ 0 w 264"/>
                <a:gd name="T49" fmla="*/ 132 h 264"/>
                <a:gd name="T50" fmla="*/ 3 w 264"/>
                <a:gd name="T51" fmla="*/ 106 h 264"/>
                <a:gd name="T52" fmla="*/ 11 w 264"/>
                <a:gd name="T53" fmla="*/ 82 h 264"/>
                <a:gd name="T54" fmla="*/ 23 w 264"/>
                <a:gd name="T55" fmla="*/ 59 h 264"/>
                <a:gd name="T56" fmla="*/ 38 w 264"/>
                <a:gd name="T57" fmla="*/ 40 h 264"/>
                <a:gd name="T58" fmla="*/ 58 w 264"/>
                <a:gd name="T59" fmla="*/ 23 h 264"/>
                <a:gd name="T60" fmla="*/ 81 w 264"/>
                <a:gd name="T61" fmla="*/ 11 h 264"/>
                <a:gd name="T62" fmla="*/ 105 w 264"/>
                <a:gd name="T63" fmla="*/ 4 h 264"/>
                <a:gd name="T64" fmla="*/ 132 w 264"/>
                <a:gd name="T6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4" h="264">
                  <a:moveTo>
                    <a:pt x="132" y="0"/>
                  </a:moveTo>
                  <a:lnTo>
                    <a:pt x="158" y="4"/>
                  </a:lnTo>
                  <a:lnTo>
                    <a:pt x="183" y="11"/>
                  </a:lnTo>
                  <a:lnTo>
                    <a:pt x="205" y="23"/>
                  </a:lnTo>
                  <a:lnTo>
                    <a:pt x="225" y="40"/>
                  </a:lnTo>
                  <a:lnTo>
                    <a:pt x="242" y="59"/>
                  </a:lnTo>
                  <a:lnTo>
                    <a:pt x="254" y="82"/>
                  </a:lnTo>
                  <a:lnTo>
                    <a:pt x="261" y="106"/>
                  </a:lnTo>
                  <a:lnTo>
                    <a:pt x="264" y="132"/>
                  </a:lnTo>
                  <a:lnTo>
                    <a:pt x="261" y="160"/>
                  </a:lnTo>
                  <a:lnTo>
                    <a:pt x="254" y="184"/>
                  </a:lnTo>
                  <a:lnTo>
                    <a:pt x="242" y="206"/>
                  </a:lnTo>
                  <a:lnTo>
                    <a:pt x="225" y="226"/>
                  </a:lnTo>
                  <a:lnTo>
                    <a:pt x="205" y="242"/>
                  </a:lnTo>
                  <a:lnTo>
                    <a:pt x="183" y="254"/>
                  </a:lnTo>
                  <a:lnTo>
                    <a:pt x="158" y="262"/>
                  </a:lnTo>
                  <a:lnTo>
                    <a:pt x="132" y="264"/>
                  </a:lnTo>
                  <a:lnTo>
                    <a:pt x="105" y="262"/>
                  </a:lnTo>
                  <a:lnTo>
                    <a:pt x="81" y="254"/>
                  </a:lnTo>
                  <a:lnTo>
                    <a:pt x="58" y="242"/>
                  </a:lnTo>
                  <a:lnTo>
                    <a:pt x="38" y="226"/>
                  </a:lnTo>
                  <a:lnTo>
                    <a:pt x="23" y="206"/>
                  </a:lnTo>
                  <a:lnTo>
                    <a:pt x="11" y="184"/>
                  </a:lnTo>
                  <a:lnTo>
                    <a:pt x="3" y="160"/>
                  </a:lnTo>
                  <a:lnTo>
                    <a:pt x="0" y="132"/>
                  </a:lnTo>
                  <a:lnTo>
                    <a:pt x="3" y="106"/>
                  </a:lnTo>
                  <a:lnTo>
                    <a:pt x="11" y="82"/>
                  </a:lnTo>
                  <a:lnTo>
                    <a:pt x="23" y="59"/>
                  </a:lnTo>
                  <a:lnTo>
                    <a:pt x="38" y="40"/>
                  </a:lnTo>
                  <a:lnTo>
                    <a:pt x="58" y="23"/>
                  </a:lnTo>
                  <a:lnTo>
                    <a:pt x="81" y="11"/>
                  </a:lnTo>
                  <a:lnTo>
                    <a:pt x="105" y="4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19"/>
            <p:cNvSpPr/>
            <p:nvPr/>
          </p:nvSpPr>
          <p:spPr bwMode="auto">
            <a:xfrm>
              <a:off x="4508" y="1696"/>
              <a:ext cx="33" cy="33"/>
            </a:xfrm>
            <a:custGeom>
              <a:avLst/>
              <a:gdLst>
                <a:gd name="T0" fmla="*/ 132 w 263"/>
                <a:gd name="T1" fmla="*/ 0 h 264"/>
                <a:gd name="T2" fmla="*/ 158 w 263"/>
                <a:gd name="T3" fmla="*/ 4 h 264"/>
                <a:gd name="T4" fmla="*/ 183 w 263"/>
                <a:gd name="T5" fmla="*/ 11 h 264"/>
                <a:gd name="T6" fmla="*/ 205 w 263"/>
                <a:gd name="T7" fmla="*/ 23 h 264"/>
                <a:gd name="T8" fmla="*/ 225 w 263"/>
                <a:gd name="T9" fmla="*/ 40 h 264"/>
                <a:gd name="T10" fmla="*/ 241 w 263"/>
                <a:gd name="T11" fmla="*/ 59 h 264"/>
                <a:gd name="T12" fmla="*/ 254 w 263"/>
                <a:gd name="T13" fmla="*/ 82 h 264"/>
                <a:gd name="T14" fmla="*/ 261 w 263"/>
                <a:gd name="T15" fmla="*/ 106 h 264"/>
                <a:gd name="T16" fmla="*/ 263 w 263"/>
                <a:gd name="T17" fmla="*/ 132 h 264"/>
                <a:gd name="T18" fmla="*/ 261 w 263"/>
                <a:gd name="T19" fmla="*/ 160 h 264"/>
                <a:gd name="T20" fmla="*/ 254 w 263"/>
                <a:gd name="T21" fmla="*/ 184 h 264"/>
                <a:gd name="T22" fmla="*/ 241 w 263"/>
                <a:gd name="T23" fmla="*/ 206 h 264"/>
                <a:gd name="T24" fmla="*/ 225 w 263"/>
                <a:gd name="T25" fmla="*/ 226 h 264"/>
                <a:gd name="T26" fmla="*/ 205 w 263"/>
                <a:gd name="T27" fmla="*/ 242 h 264"/>
                <a:gd name="T28" fmla="*/ 183 w 263"/>
                <a:gd name="T29" fmla="*/ 254 h 264"/>
                <a:gd name="T30" fmla="*/ 158 w 263"/>
                <a:gd name="T31" fmla="*/ 262 h 264"/>
                <a:gd name="T32" fmla="*/ 132 w 263"/>
                <a:gd name="T33" fmla="*/ 264 h 264"/>
                <a:gd name="T34" fmla="*/ 105 w 263"/>
                <a:gd name="T35" fmla="*/ 262 h 264"/>
                <a:gd name="T36" fmla="*/ 80 w 263"/>
                <a:gd name="T37" fmla="*/ 254 h 264"/>
                <a:gd name="T38" fmla="*/ 58 w 263"/>
                <a:gd name="T39" fmla="*/ 242 h 264"/>
                <a:gd name="T40" fmla="*/ 38 w 263"/>
                <a:gd name="T41" fmla="*/ 226 h 264"/>
                <a:gd name="T42" fmla="*/ 23 w 263"/>
                <a:gd name="T43" fmla="*/ 206 h 264"/>
                <a:gd name="T44" fmla="*/ 11 w 263"/>
                <a:gd name="T45" fmla="*/ 184 h 264"/>
                <a:gd name="T46" fmla="*/ 3 w 263"/>
                <a:gd name="T47" fmla="*/ 160 h 264"/>
                <a:gd name="T48" fmla="*/ 0 w 263"/>
                <a:gd name="T49" fmla="*/ 132 h 264"/>
                <a:gd name="T50" fmla="*/ 3 w 263"/>
                <a:gd name="T51" fmla="*/ 106 h 264"/>
                <a:gd name="T52" fmla="*/ 11 w 263"/>
                <a:gd name="T53" fmla="*/ 82 h 264"/>
                <a:gd name="T54" fmla="*/ 23 w 263"/>
                <a:gd name="T55" fmla="*/ 59 h 264"/>
                <a:gd name="T56" fmla="*/ 38 w 263"/>
                <a:gd name="T57" fmla="*/ 40 h 264"/>
                <a:gd name="T58" fmla="*/ 58 w 263"/>
                <a:gd name="T59" fmla="*/ 23 h 264"/>
                <a:gd name="T60" fmla="*/ 80 w 263"/>
                <a:gd name="T61" fmla="*/ 11 h 264"/>
                <a:gd name="T62" fmla="*/ 105 w 263"/>
                <a:gd name="T63" fmla="*/ 4 h 264"/>
                <a:gd name="T64" fmla="*/ 132 w 263"/>
                <a:gd name="T6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3" h="264">
                  <a:moveTo>
                    <a:pt x="132" y="0"/>
                  </a:moveTo>
                  <a:lnTo>
                    <a:pt x="158" y="4"/>
                  </a:lnTo>
                  <a:lnTo>
                    <a:pt x="183" y="11"/>
                  </a:lnTo>
                  <a:lnTo>
                    <a:pt x="205" y="23"/>
                  </a:lnTo>
                  <a:lnTo>
                    <a:pt x="225" y="40"/>
                  </a:lnTo>
                  <a:lnTo>
                    <a:pt x="241" y="59"/>
                  </a:lnTo>
                  <a:lnTo>
                    <a:pt x="254" y="82"/>
                  </a:lnTo>
                  <a:lnTo>
                    <a:pt x="261" y="106"/>
                  </a:lnTo>
                  <a:lnTo>
                    <a:pt x="263" y="132"/>
                  </a:lnTo>
                  <a:lnTo>
                    <a:pt x="261" y="160"/>
                  </a:lnTo>
                  <a:lnTo>
                    <a:pt x="254" y="184"/>
                  </a:lnTo>
                  <a:lnTo>
                    <a:pt x="241" y="206"/>
                  </a:lnTo>
                  <a:lnTo>
                    <a:pt x="225" y="226"/>
                  </a:lnTo>
                  <a:lnTo>
                    <a:pt x="205" y="242"/>
                  </a:lnTo>
                  <a:lnTo>
                    <a:pt x="183" y="254"/>
                  </a:lnTo>
                  <a:lnTo>
                    <a:pt x="158" y="262"/>
                  </a:lnTo>
                  <a:lnTo>
                    <a:pt x="132" y="264"/>
                  </a:lnTo>
                  <a:lnTo>
                    <a:pt x="105" y="262"/>
                  </a:lnTo>
                  <a:lnTo>
                    <a:pt x="80" y="254"/>
                  </a:lnTo>
                  <a:lnTo>
                    <a:pt x="58" y="242"/>
                  </a:lnTo>
                  <a:lnTo>
                    <a:pt x="38" y="226"/>
                  </a:lnTo>
                  <a:lnTo>
                    <a:pt x="23" y="206"/>
                  </a:lnTo>
                  <a:lnTo>
                    <a:pt x="11" y="184"/>
                  </a:lnTo>
                  <a:lnTo>
                    <a:pt x="3" y="160"/>
                  </a:lnTo>
                  <a:lnTo>
                    <a:pt x="0" y="132"/>
                  </a:lnTo>
                  <a:lnTo>
                    <a:pt x="3" y="106"/>
                  </a:lnTo>
                  <a:lnTo>
                    <a:pt x="11" y="82"/>
                  </a:lnTo>
                  <a:lnTo>
                    <a:pt x="23" y="59"/>
                  </a:lnTo>
                  <a:lnTo>
                    <a:pt x="38" y="40"/>
                  </a:lnTo>
                  <a:lnTo>
                    <a:pt x="58" y="23"/>
                  </a:lnTo>
                  <a:lnTo>
                    <a:pt x="80" y="11"/>
                  </a:lnTo>
                  <a:lnTo>
                    <a:pt x="105" y="4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Group 22"/>
          <p:cNvGrpSpPr>
            <a:grpSpLocks noChangeAspect="1"/>
          </p:cNvGrpSpPr>
          <p:nvPr/>
        </p:nvGrpSpPr>
        <p:grpSpPr bwMode="auto">
          <a:xfrm>
            <a:off x="920837" y="3939715"/>
            <a:ext cx="491807" cy="540000"/>
            <a:chOff x="909" y="2887"/>
            <a:chExt cx="398" cy="437"/>
          </a:xfrm>
          <a:solidFill>
            <a:srgbClr val="5EB44F"/>
          </a:solidFill>
        </p:grpSpPr>
        <p:sp>
          <p:nvSpPr>
            <p:cNvPr id="35" name="Freeform 24"/>
            <p:cNvSpPr>
              <a:spLocks noEditPoints="1"/>
            </p:cNvSpPr>
            <p:nvPr/>
          </p:nvSpPr>
          <p:spPr bwMode="auto">
            <a:xfrm>
              <a:off x="974" y="2954"/>
              <a:ext cx="268" cy="370"/>
            </a:xfrm>
            <a:custGeom>
              <a:avLst/>
              <a:gdLst>
                <a:gd name="T0" fmla="*/ 793 w 2144"/>
                <a:gd name="T1" fmla="*/ 317 h 2962"/>
                <a:gd name="T2" fmla="*/ 506 w 2144"/>
                <a:gd name="T3" fmla="*/ 493 h 2962"/>
                <a:gd name="T4" fmla="*/ 321 w 2144"/>
                <a:gd name="T5" fmla="*/ 765 h 2962"/>
                <a:gd name="T6" fmla="*/ 273 w 2144"/>
                <a:gd name="T7" fmla="*/ 1094 h 2962"/>
                <a:gd name="T8" fmla="*/ 331 w 2144"/>
                <a:gd name="T9" fmla="*/ 1358 h 2962"/>
                <a:gd name="T10" fmla="*/ 437 w 2144"/>
                <a:gd name="T11" fmla="*/ 1557 h 2962"/>
                <a:gd name="T12" fmla="*/ 560 w 2144"/>
                <a:gd name="T13" fmla="*/ 1742 h 2962"/>
                <a:gd name="T14" fmla="*/ 637 w 2144"/>
                <a:gd name="T15" fmla="*/ 1950 h 2962"/>
                <a:gd name="T16" fmla="*/ 683 w 2144"/>
                <a:gd name="T17" fmla="*/ 2093 h 2962"/>
                <a:gd name="T18" fmla="*/ 1422 w 2144"/>
                <a:gd name="T19" fmla="*/ 2128 h 2962"/>
                <a:gd name="T20" fmla="*/ 1502 w 2144"/>
                <a:gd name="T21" fmla="*/ 2024 h 2962"/>
                <a:gd name="T22" fmla="*/ 1543 w 2144"/>
                <a:gd name="T23" fmla="*/ 1821 h 2962"/>
                <a:gd name="T24" fmla="*/ 1659 w 2144"/>
                <a:gd name="T25" fmla="*/ 1627 h 2962"/>
                <a:gd name="T26" fmla="*/ 1773 w 2144"/>
                <a:gd name="T27" fmla="*/ 1444 h 2962"/>
                <a:gd name="T28" fmla="*/ 1856 w 2144"/>
                <a:gd name="T29" fmla="*/ 1209 h 2962"/>
                <a:gd name="T30" fmla="*/ 1861 w 2144"/>
                <a:gd name="T31" fmla="*/ 893 h 2962"/>
                <a:gd name="T32" fmla="*/ 1727 w 2144"/>
                <a:gd name="T33" fmla="*/ 592 h 2962"/>
                <a:gd name="T34" fmla="*/ 1476 w 2144"/>
                <a:gd name="T35" fmla="*/ 373 h 2962"/>
                <a:gd name="T36" fmla="*/ 1145 w 2144"/>
                <a:gd name="T37" fmla="*/ 273 h 2962"/>
                <a:gd name="T38" fmla="*/ 1329 w 2144"/>
                <a:gd name="T39" fmla="*/ 30 h 2962"/>
                <a:gd name="T40" fmla="*/ 1704 w 2144"/>
                <a:gd name="T41" fmla="*/ 199 h 2962"/>
                <a:gd name="T42" fmla="*/ 1984 w 2144"/>
                <a:gd name="T43" fmla="*/ 487 h 2962"/>
                <a:gd name="T44" fmla="*/ 2130 w 2144"/>
                <a:gd name="T45" fmla="*/ 862 h 2962"/>
                <a:gd name="T46" fmla="*/ 2128 w 2144"/>
                <a:gd name="T47" fmla="*/ 1233 h 2962"/>
                <a:gd name="T48" fmla="*/ 2045 w 2144"/>
                <a:gd name="T49" fmla="*/ 1506 h 2962"/>
                <a:gd name="T50" fmla="*/ 1929 w 2144"/>
                <a:gd name="T51" fmla="*/ 1711 h 2962"/>
                <a:gd name="T52" fmla="*/ 1812 w 2144"/>
                <a:gd name="T53" fmla="*/ 1888 h 2962"/>
                <a:gd name="T54" fmla="*/ 1772 w 2144"/>
                <a:gd name="T55" fmla="*/ 2047 h 2962"/>
                <a:gd name="T56" fmla="*/ 1661 w 2144"/>
                <a:gd name="T57" fmla="*/ 2275 h 2962"/>
                <a:gd name="T58" fmla="*/ 1572 w 2144"/>
                <a:gd name="T59" fmla="*/ 2428 h 2962"/>
                <a:gd name="T60" fmla="*/ 1564 w 2144"/>
                <a:gd name="T61" fmla="*/ 2571 h 2962"/>
                <a:gd name="T62" fmla="*/ 1560 w 2144"/>
                <a:gd name="T63" fmla="*/ 2637 h 2962"/>
                <a:gd name="T64" fmla="*/ 1528 w 2144"/>
                <a:gd name="T65" fmla="*/ 2725 h 2962"/>
                <a:gd name="T66" fmla="*/ 1416 w 2144"/>
                <a:gd name="T67" fmla="*/ 2822 h 2962"/>
                <a:gd name="T68" fmla="*/ 1251 w 2144"/>
                <a:gd name="T69" fmla="*/ 2940 h 2962"/>
                <a:gd name="T70" fmla="*/ 941 w 2144"/>
                <a:gd name="T71" fmla="*/ 2960 h 2962"/>
                <a:gd name="T72" fmla="*/ 805 w 2144"/>
                <a:gd name="T73" fmla="*/ 2855 h 2962"/>
                <a:gd name="T74" fmla="*/ 641 w 2144"/>
                <a:gd name="T75" fmla="*/ 2758 h 2962"/>
                <a:gd name="T76" fmla="*/ 587 w 2144"/>
                <a:gd name="T77" fmla="*/ 2655 h 2962"/>
                <a:gd name="T78" fmla="*/ 582 w 2144"/>
                <a:gd name="T79" fmla="*/ 2609 h 2962"/>
                <a:gd name="T80" fmla="*/ 576 w 2144"/>
                <a:gd name="T81" fmla="*/ 2487 h 2962"/>
                <a:gd name="T82" fmla="*/ 568 w 2144"/>
                <a:gd name="T83" fmla="*/ 2351 h 2962"/>
                <a:gd name="T84" fmla="*/ 397 w 2144"/>
                <a:gd name="T85" fmla="*/ 2142 h 2962"/>
                <a:gd name="T86" fmla="*/ 359 w 2144"/>
                <a:gd name="T87" fmla="*/ 1945 h 2962"/>
                <a:gd name="T88" fmla="*/ 261 w 2144"/>
                <a:gd name="T89" fmla="*/ 1779 h 2962"/>
                <a:gd name="T90" fmla="*/ 145 w 2144"/>
                <a:gd name="T91" fmla="*/ 1595 h 2962"/>
                <a:gd name="T92" fmla="*/ 43 w 2144"/>
                <a:gd name="T93" fmla="*/ 1352 h 2962"/>
                <a:gd name="T94" fmla="*/ 0 w 2144"/>
                <a:gd name="T95" fmla="*/ 1030 h 2962"/>
                <a:gd name="T96" fmla="*/ 84 w 2144"/>
                <a:gd name="T97" fmla="*/ 629 h 2962"/>
                <a:gd name="T98" fmla="*/ 314 w 2144"/>
                <a:gd name="T99" fmla="*/ 302 h 2962"/>
                <a:gd name="T100" fmla="*/ 655 w 2144"/>
                <a:gd name="T101" fmla="*/ 81 h 2962"/>
                <a:gd name="T102" fmla="*/ 1072 w 2144"/>
                <a:gd name="T103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44" h="2962">
                  <a:moveTo>
                    <a:pt x="1072" y="269"/>
                  </a:moveTo>
                  <a:lnTo>
                    <a:pt x="999" y="273"/>
                  </a:lnTo>
                  <a:lnTo>
                    <a:pt x="928" y="281"/>
                  </a:lnTo>
                  <a:lnTo>
                    <a:pt x="859" y="297"/>
                  </a:lnTo>
                  <a:lnTo>
                    <a:pt x="793" y="317"/>
                  </a:lnTo>
                  <a:lnTo>
                    <a:pt x="729" y="343"/>
                  </a:lnTo>
                  <a:lnTo>
                    <a:pt x="668" y="374"/>
                  </a:lnTo>
                  <a:lnTo>
                    <a:pt x="610" y="409"/>
                  </a:lnTo>
                  <a:lnTo>
                    <a:pt x="557" y="449"/>
                  </a:lnTo>
                  <a:lnTo>
                    <a:pt x="506" y="493"/>
                  </a:lnTo>
                  <a:lnTo>
                    <a:pt x="459" y="540"/>
                  </a:lnTo>
                  <a:lnTo>
                    <a:pt x="418" y="592"/>
                  </a:lnTo>
                  <a:lnTo>
                    <a:pt x="381" y="647"/>
                  </a:lnTo>
                  <a:lnTo>
                    <a:pt x="349" y="704"/>
                  </a:lnTo>
                  <a:lnTo>
                    <a:pt x="321" y="765"/>
                  </a:lnTo>
                  <a:lnTo>
                    <a:pt x="300" y="828"/>
                  </a:lnTo>
                  <a:lnTo>
                    <a:pt x="284" y="893"/>
                  </a:lnTo>
                  <a:lnTo>
                    <a:pt x="274" y="960"/>
                  </a:lnTo>
                  <a:lnTo>
                    <a:pt x="271" y="1030"/>
                  </a:lnTo>
                  <a:lnTo>
                    <a:pt x="273" y="1094"/>
                  </a:lnTo>
                  <a:lnTo>
                    <a:pt x="279" y="1153"/>
                  </a:lnTo>
                  <a:lnTo>
                    <a:pt x="288" y="1209"/>
                  </a:lnTo>
                  <a:lnTo>
                    <a:pt x="300" y="1262"/>
                  </a:lnTo>
                  <a:lnTo>
                    <a:pt x="314" y="1312"/>
                  </a:lnTo>
                  <a:lnTo>
                    <a:pt x="331" y="1358"/>
                  </a:lnTo>
                  <a:lnTo>
                    <a:pt x="350" y="1402"/>
                  </a:lnTo>
                  <a:lnTo>
                    <a:pt x="371" y="1444"/>
                  </a:lnTo>
                  <a:lnTo>
                    <a:pt x="392" y="1483"/>
                  </a:lnTo>
                  <a:lnTo>
                    <a:pt x="415" y="1521"/>
                  </a:lnTo>
                  <a:lnTo>
                    <a:pt x="437" y="1557"/>
                  </a:lnTo>
                  <a:lnTo>
                    <a:pt x="462" y="1592"/>
                  </a:lnTo>
                  <a:lnTo>
                    <a:pt x="484" y="1626"/>
                  </a:lnTo>
                  <a:lnTo>
                    <a:pt x="510" y="1665"/>
                  </a:lnTo>
                  <a:lnTo>
                    <a:pt x="536" y="1703"/>
                  </a:lnTo>
                  <a:lnTo>
                    <a:pt x="560" y="1742"/>
                  </a:lnTo>
                  <a:lnTo>
                    <a:pt x="582" y="1780"/>
                  </a:lnTo>
                  <a:lnTo>
                    <a:pt x="601" y="1821"/>
                  </a:lnTo>
                  <a:lnTo>
                    <a:pt x="617" y="1862"/>
                  </a:lnTo>
                  <a:lnTo>
                    <a:pt x="629" y="1905"/>
                  </a:lnTo>
                  <a:lnTo>
                    <a:pt x="637" y="1950"/>
                  </a:lnTo>
                  <a:lnTo>
                    <a:pt x="639" y="1997"/>
                  </a:lnTo>
                  <a:lnTo>
                    <a:pt x="642" y="2024"/>
                  </a:lnTo>
                  <a:lnTo>
                    <a:pt x="652" y="2049"/>
                  </a:lnTo>
                  <a:lnTo>
                    <a:pt x="665" y="2072"/>
                  </a:lnTo>
                  <a:lnTo>
                    <a:pt x="683" y="2093"/>
                  </a:lnTo>
                  <a:lnTo>
                    <a:pt x="702" y="2112"/>
                  </a:lnTo>
                  <a:lnTo>
                    <a:pt x="722" y="2128"/>
                  </a:lnTo>
                  <a:lnTo>
                    <a:pt x="741" y="2142"/>
                  </a:lnTo>
                  <a:lnTo>
                    <a:pt x="1403" y="2142"/>
                  </a:lnTo>
                  <a:lnTo>
                    <a:pt x="1422" y="2128"/>
                  </a:lnTo>
                  <a:lnTo>
                    <a:pt x="1442" y="2112"/>
                  </a:lnTo>
                  <a:lnTo>
                    <a:pt x="1462" y="2093"/>
                  </a:lnTo>
                  <a:lnTo>
                    <a:pt x="1478" y="2072"/>
                  </a:lnTo>
                  <a:lnTo>
                    <a:pt x="1492" y="2049"/>
                  </a:lnTo>
                  <a:lnTo>
                    <a:pt x="1502" y="2024"/>
                  </a:lnTo>
                  <a:lnTo>
                    <a:pt x="1505" y="1997"/>
                  </a:lnTo>
                  <a:lnTo>
                    <a:pt x="1507" y="1950"/>
                  </a:lnTo>
                  <a:lnTo>
                    <a:pt x="1515" y="1905"/>
                  </a:lnTo>
                  <a:lnTo>
                    <a:pt x="1527" y="1862"/>
                  </a:lnTo>
                  <a:lnTo>
                    <a:pt x="1543" y="1821"/>
                  </a:lnTo>
                  <a:lnTo>
                    <a:pt x="1562" y="1781"/>
                  </a:lnTo>
                  <a:lnTo>
                    <a:pt x="1584" y="1742"/>
                  </a:lnTo>
                  <a:lnTo>
                    <a:pt x="1607" y="1703"/>
                  </a:lnTo>
                  <a:lnTo>
                    <a:pt x="1632" y="1666"/>
                  </a:lnTo>
                  <a:lnTo>
                    <a:pt x="1659" y="1627"/>
                  </a:lnTo>
                  <a:lnTo>
                    <a:pt x="1682" y="1593"/>
                  </a:lnTo>
                  <a:lnTo>
                    <a:pt x="1706" y="1558"/>
                  </a:lnTo>
                  <a:lnTo>
                    <a:pt x="1729" y="1522"/>
                  </a:lnTo>
                  <a:lnTo>
                    <a:pt x="1752" y="1483"/>
                  </a:lnTo>
                  <a:lnTo>
                    <a:pt x="1773" y="1444"/>
                  </a:lnTo>
                  <a:lnTo>
                    <a:pt x="1794" y="1402"/>
                  </a:lnTo>
                  <a:lnTo>
                    <a:pt x="1813" y="1358"/>
                  </a:lnTo>
                  <a:lnTo>
                    <a:pt x="1830" y="1312"/>
                  </a:lnTo>
                  <a:lnTo>
                    <a:pt x="1844" y="1262"/>
                  </a:lnTo>
                  <a:lnTo>
                    <a:pt x="1856" y="1209"/>
                  </a:lnTo>
                  <a:lnTo>
                    <a:pt x="1865" y="1153"/>
                  </a:lnTo>
                  <a:lnTo>
                    <a:pt x="1871" y="1094"/>
                  </a:lnTo>
                  <a:lnTo>
                    <a:pt x="1873" y="1030"/>
                  </a:lnTo>
                  <a:lnTo>
                    <a:pt x="1869" y="960"/>
                  </a:lnTo>
                  <a:lnTo>
                    <a:pt x="1861" y="893"/>
                  </a:lnTo>
                  <a:lnTo>
                    <a:pt x="1844" y="827"/>
                  </a:lnTo>
                  <a:lnTo>
                    <a:pt x="1823" y="765"/>
                  </a:lnTo>
                  <a:lnTo>
                    <a:pt x="1796" y="704"/>
                  </a:lnTo>
                  <a:lnTo>
                    <a:pt x="1763" y="646"/>
                  </a:lnTo>
                  <a:lnTo>
                    <a:pt x="1727" y="592"/>
                  </a:lnTo>
                  <a:lnTo>
                    <a:pt x="1684" y="540"/>
                  </a:lnTo>
                  <a:lnTo>
                    <a:pt x="1638" y="493"/>
                  </a:lnTo>
                  <a:lnTo>
                    <a:pt x="1588" y="449"/>
                  </a:lnTo>
                  <a:lnTo>
                    <a:pt x="1534" y="408"/>
                  </a:lnTo>
                  <a:lnTo>
                    <a:pt x="1476" y="373"/>
                  </a:lnTo>
                  <a:lnTo>
                    <a:pt x="1415" y="343"/>
                  </a:lnTo>
                  <a:lnTo>
                    <a:pt x="1351" y="317"/>
                  </a:lnTo>
                  <a:lnTo>
                    <a:pt x="1285" y="297"/>
                  </a:lnTo>
                  <a:lnTo>
                    <a:pt x="1216" y="281"/>
                  </a:lnTo>
                  <a:lnTo>
                    <a:pt x="1145" y="273"/>
                  </a:lnTo>
                  <a:lnTo>
                    <a:pt x="1072" y="269"/>
                  </a:lnTo>
                  <a:close/>
                  <a:moveTo>
                    <a:pt x="1072" y="0"/>
                  </a:moveTo>
                  <a:lnTo>
                    <a:pt x="1159" y="3"/>
                  </a:lnTo>
                  <a:lnTo>
                    <a:pt x="1246" y="14"/>
                  </a:lnTo>
                  <a:lnTo>
                    <a:pt x="1329" y="30"/>
                  </a:lnTo>
                  <a:lnTo>
                    <a:pt x="1411" y="52"/>
                  </a:lnTo>
                  <a:lnTo>
                    <a:pt x="1488" y="81"/>
                  </a:lnTo>
                  <a:lnTo>
                    <a:pt x="1564" y="115"/>
                  </a:lnTo>
                  <a:lnTo>
                    <a:pt x="1636" y="155"/>
                  </a:lnTo>
                  <a:lnTo>
                    <a:pt x="1704" y="199"/>
                  </a:lnTo>
                  <a:lnTo>
                    <a:pt x="1769" y="248"/>
                  </a:lnTo>
                  <a:lnTo>
                    <a:pt x="1830" y="302"/>
                  </a:lnTo>
                  <a:lnTo>
                    <a:pt x="1885" y="360"/>
                  </a:lnTo>
                  <a:lnTo>
                    <a:pt x="1937" y="422"/>
                  </a:lnTo>
                  <a:lnTo>
                    <a:pt x="1984" y="487"/>
                  </a:lnTo>
                  <a:lnTo>
                    <a:pt x="2025" y="557"/>
                  </a:lnTo>
                  <a:lnTo>
                    <a:pt x="2060" y="629"/>
                  </a:lnTo>
                  <a:lnTo>
                    <a:pt x="2089" y="705"/>
                  </a:lnTo>
                  <a:lnTo>
                    <a:pt x="2113" y="782"/>
                  </a:lnTo>
                  <a:lnTo>
                    <a:pt x="2130" y="862"/>
                  </a:lnTo>
                  <a:lnTo>
                    <a:pt x="2141" y="945"/>
                  </a:lnTo>
                  <a:lnTo>
                    <a:pt x="2144" y="1030"/>
                  </a:lnTo>
                  <a:lnTo>
                    <a:pt x="2142" y="1101"/>
                  </a:lnTo>
                  <a:lnTo>
                    <a:pt x="2136" y="1170"/>
                  </a:lnTo>
                  <a:lnTo>
                    <a:pt x="2128" y="1233"/>
                  </a:lnTo>
                  <a:lnTo>
                    <a:pt x="2115" y="1295"/>
                  </a:lnTo>
                  <a:lnTo>
                    <a:pt x="2101" y="1352"/>
                  </a:lnTo>
                  <a:lnTo>
                    <a:pt x="2084" y="1406"/>
                  </a:lnTo>
                  <a:lnTo>
                    <a:pt x="2064" y="1458"/>
                  </a:lnTo>
                  <a:lnTo>
                    <a:pt x="2045" y="1506"/>
                  </a:lnTo>
                  <a:lnTo>
                    <a:pt x="2022" y="1551"/>
                  </a:lnTo>
                  <a:lnTo>
                    <a:pt x="2000" y="1594"/>
                  </a:lnTo>
                  <a:lnTo>
                    <a:pt x="1976" y="1636"/>
                  </a:lnTo>
                  <a:lnTo>
                    <a:pt x="1953" y="1675"/>
                  </a:lnTo>
                  <a:lnTo>
                    <a:pt x="1929" y="1711"/>
                  </a:lnTo>
                  <a:lnTo>
                    <a:pt x="1906" y="1745"/>
                  </a:lnTo>
                  <a:lnTo>
                    <a:pt x="1883" y="1778"/>
                  </a:lnTo>
                  <a:lnTo>
                    <a:pt x="1856" y="1819"/>
                  </a:lnTo>
                  <a:lnTo>
                    <a:pt x="1832" y="1855"/>
                  </a:lnTo>
                  <a:lnTo>
                    <a:pt x="1812" y="1888"/>
                  </a:lnTo>
                  <a:lnTo>
                    <a:pt x="1796" y="1918"/>
                  </a:lnTo>
                  <a:lnTo>
                    <a:pt x="1785" y="1945"/>
                  </a:lnTo>
                  <a:lnTo>
                    <a:pt x="1778" y="1972"/>
                  </a:lnTo>
                  <a:lnTo>
                    <a:pt x="1775" y="1997"/>
                  </a:lnTo>
                  <a:lnTo>
                    <a:pt x="1772" y="2047"/>
                  </a:lnTo>
                  <a:lnTo>
                    <a:pt x="1762" y="2095"/>
                  </a:lnTo>
                  <a:lnTo>
                    <a:pt x="1747" y="2142"/>
                  </a:lnTo>
                  <a:lnTo>
                    <a:pt x="1723" y="2189"/>
                  </a:lnTo>
                  <a:lnTo>
                    <a:pt x="1696" y="2233"/>
                  </a:lnTo>
                  <a:lnTo>
                    <a:pt x="1661" y="2275"/>
                  </a:lnTo>
                  <a:lnTo>
                    <a:pt x="1621" y="2314"/>
                  </a:lnTo>
                  <a:lnTo>
                    <a:pt x="1576" y="2351"/>
                  </a:lnTo>
                  <a:lnTo>
                    <a:pt x="1575" y="2373"/>
                  </a:lnTo>
                  <a:lnTo>
                    <a:pt x="1574" y="2399"/>
                  </a:lnTo>
                  <a:lnTo>
                    <a:pt x="1572" y="2428"/>
                  </a:lnTo>
                  <a:lnTo>
                    <a:pt x="1570" y="2457"/>
                  </a:lnTo>
                  <a:lnTo>
                    <a:pt x="1568" y="2487"/>
                  </a:lnTo>
                  <a:lnTo>
                    <a:pt x="1567" y="2517"/>
                  </a:lnTo>
                  <a:lnTo>
                    <a:pt x="1565" y="2545"/>
                  </a:lnTo>
                  <a:lnTo>
                    <a:pt x="1564" y="2571"/>
                  </a:lnTo>
                  <a:lnTo>
                    <a:pt x="1563" y="2592"/>
                  </a:lnTo>
                  <a:lnTo>
                    <a:pt x="1562" y="2609"/>
                  </a:lnTo>
                  <a:lnTo>
                    <a:pt x="1562" y="2620"/>
                  </a:lnTo>
                  <a:lnTo>
                    <a:pt x="1560" y="2623"/>
                  </a:lnTo>
                  <a:lnTo>
                    <a:pt x="1560" y="2637"/>
                  </a:lnTo>
                  <a:lnTo>
                    <a:pt x="1558" y="2652"/>
                  </a:lnTo>
                  <a:lnTo>
                    <a:pt x="1554" y="2669"/>
                  </a:lnTo>
                  <a:lnTo>
                    <a:pt x="1548" y="2686"/>
                  </a:lnTo>
                  <a:lnTo>
                    <a:pt x="1539" y="2706"/>
                  </a:lnTo>
                  <a:lnTo>
                    <a:pt x="1528" y="2725"/>
                  </a:lnTo>
                  <a:lnTo>
                    <a:pt x="1514" y="2745"/>
                  </a:lnTo>
                  <a:lnTo>
                    <a:pt x="1496" y="2765"/>
                  </a:lnTo>
                  <a:lnTo>
                    <a:pt x="1474" y="2784"/>
                  </a:lnTo>
                  <a:lnTo>
                    <a:pt x="1447" y="2804"/>
                  </a:lnTo>
                  <a:lnTo>
                    <a:pt x="1416" y="2822"/>
                  </a:lnTo>
                  <a:lnTo>
                    <a:pt x="1381" y="2839"/>
                  </a:lnTo>
                  <a:lnTo>
                    <a:pt x="1339" y="2855"/>
                  </a:lnTo>
                  <a:lnTo>
                    <a:pt x="1315" y="2885"/>
                  </a:lnTo>
                  <a:lnTo>
                    <a:pt x="1285" y="2914"/>
                  </a:lnTo>
                  <a:lnTo>
                    <a:pt x="1251" y="2940"/>
                  </a:lnTo>
                  <a:lnTo>
                    <a:pt x="1228" y="2953"/>
                  </a:lnTo>
                  <a:lnTo>
                    <a:pt x="1203" y="2960"/>
                  </a:lnTo>
                  <a:lnTo>
                    <a:pt x="1176" y="2962"/>
                  </a:lnTo>
                  <a:lnTo>
                    <a:pt x="968" y="2962"/>
                  </a:lnTo>
                  <a:lnTo>
                    <a:pt x="941" y="2960"/>
                  </a:lnTo>
                  <a:lnTo>
                    <a:pt x="916" y="2953"/>
                  </a:lnTo>
                  <a:lnTo>
                    <a:pt x="892" y="2940"/>
                  </a:lnTo>
                  <a:lnTo>
                    <a:pt x="859" y="2914"/>
                  </a:lnTo>
                  <a:lnTo>
                    <a:pt x="829" y="2885"/>
                  </a:lnTo>
                  <a:lnTo>
                    <a:pt x="805" y="2855"/>
                  </a:lnTo>
                  <a:lnTo>
                    <a:pt x="761" y="2837"/>
                  </a:lnTo>
                  <a:lnTo>
                    <a:pt x="723" y="2819"/>
                  </a:lnTo>
                  <a:lnTo>
                    <a:pt x="690" y="2800"/>
                  </a:lnTo>
                  <a:lnTo>
                    <a:pt x="663" y="2779"/>
                  </a:lnTo>
                  <a:lnTo>
                    <a:pt x="641" y="2758"/>
                  </a:lnTo>
                  <a:lnTo>
                    <a:pt x="623" y="2736"/>
                  </a:lnTo>
                  <a:lnTo>
                    <a:pt x="610" y="2715"/>
                  </a:lnTo>
                  <a:lnTo>
                    <a:pt x="599" y="2694"/>
                  </a:lnTo>
                  <a:lnTo>
                    <a:pt x="592" y="2674"/>
                  </a:lnTo>
                  <a:lnTo>
                    <a:pt x="587" y="2655"/>
                  </a:lnTo>
                  <a:lnTo>
                    <a:pt x="585" y="2639"/>
                  </a:lnTo>
                  <a:lnTo>
                    <a:pt x="583" y="2623"/>
                  </a:lnTo>
                  <a:lnTo>
                    <a:pt x="583" y="2623"/>
                  </a:lnTo>
                  <a:lnTo>
                    <a:pt x="583" y="2620"/>
                  </a:lnTo>
                  <a:lnTo>
                    <a:pt x="582" y="2609"/>
                  </a:lnTo>
                  <a:lnTo>
                    <a:pt x="581" y="2592"/>
                  </a:lnTo>
                  <a:lnTo>
                    <a:pt x="580" y="2571"/>
                  </a:lnTo>
                  <a:lnTo>
                    <a:pt x="579" y="2545"/>
                  </a:lnTo>
                  <a:lnTo>
                    <a:pt x="577" y="2517"/>
                  </a:lnTo>
                  <a:lnTo>
                    <a:pt x="576" y="2487"/>
                  </a:lnTo>
                  <a:lnTo>
                    <a:pt x="573" y="2457"/>
                  </a:lnTo>
                  <a:lnTo>
                    <a:pt x="572" y="2428"/>
                  </a:lnTo>
                  <a:lnTo>
                    <a:pt x="570" y="2399"/>
                  </a:lnTo>
                  <a:lnTo>
                    <a:pt x="569" y="2373"/>
                  </a:lnTo>
                  <a:lnTo>
                    <a:pt x="568" y="2351"/>
                  </a:lnTo>
                  <a:lnTo>
                    <a:pt x="522" y="2314"/>
                  </a:lnTo>
                  <a:lnTo>
                    <a:pt x="483" y="2275"/>
                  </a:lnTo>
                  <a:lnTo>
                    <a:pt x="448" y="2233"/>
                  </a:lnTo>
                  <a:lnTo>
                    <a:pt x="421" y="2189"/>
                  </a:lnTo>
                  <a:lnTo>
                    <a:pt x="397" y="2142"/>
                  </a:lnTo>
                  <a:lnTo>
                    <a:pt x="382" y="2095"/>
                  </a:lnTo>
                  <a:lnTo>
                    <a:pt x="372" y="2047"/>
                  </a:lnTo>
                  <a:lnTo>
                    <a:pt x="369" y="1997"/>
                  </a:lnTo>
                  <a:lnTo>
                    <a:pt x="366" y="1972"/>
                  </a:lnTo>
                  <a:lnTo>
                    <a:pt x="359" y="1945"/>
                  </a:lnTo>
                  <a:lnTo>
                    <a:pt x="347" y="1918"/>
                  </a:lnTo>
                  <a:lnTo>
                    <a:pt x="332" y="1888"/>
                  </a:lnTo>
                  <a:lnTo>
                    <a:pt x="312" y="1855"/>
                  </a:lnTo>
                  <a:lnTo>
                    <a:pt x="289" y="1819"/>
                  </a:lnTo>
                  <a:lnTo>
                    <a:pt x="261" y="1779"/>
                  </a:lnTo>
                  <a:lnTo>
                    <a:pt x="239" y="1746"/>
                  </a:lnTo>
                  <a:lnTo>
                    <a:pt x="216" y="1711"/>
                  </a:lnTo>
                  <a:lnTo>
                    <a:pt x="191" y="1675"/>
                  </a:lnTo>
                  <a:lnTo>
                    <a:pt x="168" y="1636"/>
                  </a:lnTo>
                  <a:lnTo>
                    <a:pt x="145" y="1595"/>
                  </a:lnTo>
                  <a:lnTo>
                    <a:pt x="121" y="1551"/>
                  </a:lnTo>
                  <a:lnTo>
                    <a:pt x="99" y="1506"/>
                  </a:lnTo>
                  <a:lnTo>
                    <a:pt x="79" y="1458"/>
                  </a:lnTo>
                  <a:lnTo>
                    <a:pt x="59" y="1406"/>
                  </a:lnTo>
                  <a:lnTo>
                    <a:pt x="43" y="1352"/>
                  </a:lnTo>
                  <a:lnTo>
                    <a:pt x="28" y="1295"/>
                  </a:lnTo>
                  <a:lnTo>
                    <a:pt x="16" y="1233"/>
                  </a:lnTo>
                  <a:lnTo>
                    <a:pt x="7" y="1170"/>
                  </a:lnTo>
                  <a:lnTo>
                    <a:pt x="2" y="1101"/>
                  </a:lnTo>
                  <a:lnTo>
                    <a:pt x="0" y="1030"/>
                  </a:lnTo>
                  <a:lnTo>
                    <a:pt x="3" y="945"/>
                  </a:lnTo>
                  <a:lnTo>
                    <a:pt x="14" y="862"/>
                  </a:lnTo>
                  <a:lnTo>
                    <a:pt x="31" y="782"/>
                  </a:lnTo>
                  <a:lnTo>
                    <a:pt x="55" y="705"/>
                  </a:lnTo>
                  <a:lnTo>
                    <a:pt x="84" y="629"/>
                  </a:lnTo>
                  <a:lnTo>
                    <a:pt x="119" y="557"/>
                  </a:lnTo>
                  <a:lnTo>
                    <a:pt x="160" y="487"/>
                  </a:lnTo>
                  <a:lnTo>
                    <a:pt x="207" y="422"/>
                  </a:lnTo>
                  <a:lnTo>
                    <a:pt x="259" y="360"/>
                  </a:lnTo>
                  <a:lnTo>
                    <a:pt x="314" y="302"/>
                  </a:lnTo>
                  <a:lnTo>
                    <a:pt x="375" y="248"/>
                  </a:lnTo>
                  <a:lnTo>
                    <a:pt x="439" y="199"/>
                  </a:lnTo>
                  <a:lnTo>
                    <a:pt x="508" y="155"/>
                  </a:lnTo>
                  <a:lnTo>
                    <a:pt x="580" y="115"/>
                  </a:lnTo>
                  <a:lnTo>
                    <a:pt x="655" y="81"/>
                  </a:lnTo>
                  <a:lnTo>
                    <a:pt x="734" y="52"/>
                  </a:lnTo>
                  <a:lnTo>
                    <a:pt x="815" y="30"/>
                  </a:lnTo>
                  <a:lnTo>
                    <a:pt x="898" y="14"/>
                  </a:lnTo>
                  <a:lnTo>
                    <a:pt x="984" y="3"/>
                  </a:lnTo>
                  <a:lnTo>
                    <a:pt x="10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5"/>
            <p:cNvSpPr/>
            <p:nvPr/>
          </p:nvSpPr>
          <p:spPr bwMode="auto">
            <a:xfrm>
              <a:off x="1100" y="2887"/>
              <a:ext cx="17" cy="42"/>
            </a:xfrm>
            <a:custGeom>
              <a:avLst/>
              <a:gdLst>
                <a:gd name="T0" fmla="*/ 68 w 135"/>
                <a:gd name="T1" fmla="*/ 0 h 336"/>
                <a:gd name="T2" fmla="*/ 68 w 135"/>
                <a:gd name="T3" fmla="*/ 0 h 336"/>
                <a:gd name="T4" fmla="*/ 86 w 135"/>
                <a:gd name="T5" fmla="*/ 3 h 336"/>
                <a:gd name="T6" fmla="*/ 102 w 135"/>
                <a:gd name="T7" fmla="*/ 9 h 336"/>
                <a:gd name="T8" fmla="*/ 116 w 135"/>
                <a:gd name="T9" fmla="*/ 20 h 336"/>
                <a:gd name="T10" fmla="*/ 127 w 135"/>
                <a:gd name="T11" fmla="*/ 33 h 336"/>
                <a:gd name="T12" fmla="*/ 133 w 135"/>
                <a:gd name="T13" fmla="*/ 50 h 336"/>
                <a:gd name="T14" fmla="*/ 135 w 135"/>
                <a:gd name="T15" fmla="*/ 68 h 336"/>
                <a:gd name="T16" fmla="*/ 135 w 135"/>
                <a:gd name="T17" fmla="*/ 269 h 336"/>
                <a:gd name="T18" fmla="*/ 133 w 135"/>
                <a:gd name="T19" fmla="*/ 288 h 336"/>
                <a:gd name="T20" fmla="*/ 127 w 135"/>
                <a:gd name="T21" fmla="*/ 303 h 336"/>
                <a:gd name="T22" fmla="*/ 116 w 135"/>
                <a:gd name="T23" fmla="*/ 317 h 336"/>
                <a:gd name="T24" fmla="*/ 102 w 135"/>
                <a:gd name="T25" fmla="*/ 327 h 336"/>
                <a:gd name="T26" fmla="*/ 86 w 135"/>
                <a:gd name="T27" fmla="*/ 334 h 336"/>
                <a:gd name="T28" fmla="*/ 68 w 135"/>
                <a:gd name="T29" fmla="*/ 336 h 336"/>
                <a:gd name="T30" fmla="*/ 50 w 135"/>
                <a:gd name="T31" fmla="*/ 334 h 336"/>
                <a:gd name="T32" fmla="*/ 34 w 135"/>
                <a:gd name="T33" fmla="*/ 327 h 336"/>
                <a:gd name="T34" fmla="*/ 20 w 135"/>
                <a:gd name="T35" fmla="*/ 317 h 336"/>
                <a:gd name="T36" fmla="*/ 9 w 135"/>
                <a:gd name="T37" fmla="*/ 303 h 336"/>
                <a:gd name="T38" fmla="*/ 3 w 135"/>
                <a:gd name="T39" fmla="*/ 288 h 336"/>
                <a:gd name="T40" fmla="*/ 0 w 135"/>
                <a:gd name="T41" fmla="*/ 269 h 336"/>
                <a:gd name="T42" fmla="*/ 0 w 135"/>
                <a:gd name="T43" fmla="*/ 68 h 336"/>
                <a:gd name="T44" fmla="*/ 3 w 135"/>
                <a:gd name="T45" fmla="*/ 50 h 336"/>
                <a:gd name="T46" fmla="*/ 9 w 135"/>
                <a:gd name="T47" fmla="*/ 33 h 336"/>
                <a:gd name="T48" fmla="*/ 20 w 135"/>
                <a:gd name="T49" fmla="*/ 20 h 336"/>
                <a:gd name="T50" fmla="*/ 34 w 135"/>
                <a:gd name="T51" fmla="*/ 9 h 336"/>
                <a:gd name="T52" fmla="*/ 50 w 135"/>
                <a:gd name="T53" fmla="*/ 3 h 336"/>
                <a:gd name="T54" fmla="*/ 68 w 135"/>
                <a:gd name="T5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5" h="336">
                  <a:moveTo>
                    <a:pt x="68" y="0"/>
                  </a:moveTo>
                  <a:lnTo>
                    <a:pt x="68" y="0"/>
                  </a:lnTo>
                  <a:lnTo>
                    <a:pt x="86" y="3"/>
                  </a:lnTo>
                  <a:lnTo>
                    <a:pt x="102" y="9"/>
                  </a:lnTo>
                  <a:lnTo>
                    <a:pt x="116" y="20"/>
                  </a:lnTo>
                  <a:lnTo>
                    <a:pt x="127" y="33"/>
                  </a:lnTo>
                  <a:lnTo>
                    <a:pt x="133" y="50"/>
                  </a:lnTo>
                  <a:lnTo>
                    <a:pt x="135" y="68"/>
                  </a:lnTo>
                  <a:lnTo>
                    <a:pt x="135" y="269"/>
                  </a:lnTo>
                  <a:lnTo>
                    <a:pt x="133" y="288"/>
                  </a:lnTo>
                  <a:lnTo>
                    <a:pt x="127" y="303"/>
                  </a:lnTo>
                  <a:lnTo>
                    <a:pt x="116" y="317"/>
                  </a:lnTo>
                  <a:lnTo>
                    <a:pt x="102" y="327"/>
                  </a:lnTo>
                  <a:lnTo>
                    <a:pt x="86" y="334"/>
                  </a:lnTo>
                  <a:lnTo>
                    <a:pt x="68" y="336"/>
                  </a:lnTo>
                  <a:lnTo>
                    <a:pt x="50" y="334"/>
                  </a:lnTo>
                  <a:lnTo>
                    <a:pt x="34" y="327"/>
                  </a:lnTo>
                  <a:lnTo>
                    <a:pt x="20" y="317"/>
                  </a:lnTo>
                  <a:lnTo>
                    <a:pt x="9" y="303"/>
                  </a:lnTo>
                  <a:lnTo>
                    <a:pt x="3" y="288"/>
                  </a:lnTo>
                  <a:lnTo>
                    <a:pt x="0" y="269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9" y="33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0" y="3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26"/>
            <p:cNvSpPr/>
            <p:nvPr/>
          </p:nvSpPr>
          <p:spPr bwMode="auto">
            <a:xfrm>
              <a:off x="1004" y="2912"/>
              <a:ext cx="30" cy="39"/>
            </a:xfrm>
            <a:custGeom>
              <a:avLst/>
              <a:gdLst>
                <a:gd name="T0" fmla="*/ 68 w 237"/>
                <a:gd name="T1" fmla="*/ 0 h 310"/>
                <a:gd name="T2" fmla="*/ 85 w 237"/>
                <a:gd name="T3" fmla="*/ 2 h 310"/>
                <a:gd name="T4" fmla="*/ 101 w 237"/>
                <a:gd name="T5" fmla="*/ 9 h 310"/>
                <a:gd name="T6" fmla="*/ 115 w 237"/>
                <a:gd name="T7" fmla="*/ 20 h 310"/>
                <a:gd name="T8" fmla="*/ 126 w 237"/>
                <a:gd name="T9" fmla="*/ 34 h 310"/>
                <a:gd name="T10" fmla="*/ 228 w 237"/>
                <a:gd name="T11" fmla="*/ 209 h 310"/>
                <a:gd name="T12" fmla="*/ 235 w 237"/>
                <a:gd name="T13" fmla="*/ 226 h 310"/>
                <a:gd name="T14" fmla="*/ 237 w 237"/>
                <a:gd name="T15" fmla="*/ 243 h 310"/>
                <a:gd name="T16" fmla="*/ 235 w 237"/>
                <a:gd name="T17" fmla="*/ 260 h 310"/>
                <a:gd name="T18" fmla="*/ 228 w 237"/>
                <a:gd name="T19" fmla="*/ 276 h 310"/>
                <a:gd name="T20" fmla="*/ 218 w 237"/>
                <a:gd name="T21" fmla="*/ 290 h 310"/>
                <a:gd name="T22" fmla="*/ 204 w 237"/>
                <a:gd name="T23" fmla="*/ 301 h 310"/>
                <a:gd name="T24" fmla="*/ 187 w 237"/>
                <a:gd name="T25" fmla="*/ 308 h 310"/>
                <a:gd name="T26" fmla="*/ 170 w 237"/>
                <a:gd name="T27" fmla="*/ 310 h 310"/>
                <a:gd name="T28" fmla="*/ 152 w 237"/>
                <a:gd name="T29" fmla="*/ 308 h 310"/>
                <a:gd name="T30" fmla="*/ 136 w 237"/>
                <a:gd name="T31" fmla="*/ 301 h 310"/>
                <a:gd name="T32" fmla="*/ 122 w 237"/>
                <a:gd name="T33" fmla="*/ 290 h 310"/>
                <a:gd name="T34" fmla="*/ 111 w 237"/>
                <a:gd name="T35" fmla="*/ 276 h 310"/>
                <a:gd name="T36" fmla="*/ 9 w 237"/>
                <a:gd name="T37" fmla="*/ 101 h 310"/>
                <a:gd name="T38" fmla="*/ 2 w 237"/>
                <a:gd name="T39" fmla="*/ 85 h 310"/>
                <a:gd name="T40" fmla="*/ 0 w 237"/>
                <a:gd name="T41" fmla="*/ 67 h 310"/>
                <a:gd name="T42" fmla="*/ 2 w 237"/>
                <a:gd name="T43" fmla="*/ 51 h 310"/>
                <a:gd name="T44" fmla="*/ 9 w 237"/>
                <a:gd name="T45" fmla="*/ 34 h 310"/>
                <a:gd name="T46" fmla="*/ 20 w 237"/>
                <a:gd name="T47" fmla="*/ 21 h 310"/>
                <a:gd name="T48" fmla="*/ 33 w 237"/>
                <a:gd name="T49" fmla="*/ 10 h 310"/>
                <a:gd name="T50" fmla="*/ 51 w 237"/>
                <a:gd name="T51" fmla="*/ 2 h 310"/>
                <a:gd name="T52" fmla="*/ 68 w 237"/>
                <a:gd name="T53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7" h="310">
                  <a:moveTo>
                    <a:pt x="68" y="0"/>
                  </a:moveTo>
                  <a:lnTo>
                    <a:pt x="85" y="2"/>
                  </a:lnTo>
                  <a:lnTo>
                    <a:pt x="101" y="9"/>
                  </a:lnTo>
                  <a:lnTo>
                    <a:pt x="115" y="20"/>
                  </a:lnTo>
                  <a:lnTo>
                    <a:pt x="126" y="34"/>
                  </a:lnTo>
                  <a:lnTo>
                    <a:pt x="228" y="209"/>
                  </a:lnTo>
                  <a:lnTo>
                    <a:pt x="235" y="226"/>
                  </a:lnTo>
                  <a:lnTo>
                    <a:pt x="237" y="243"/>
                  </a:lnTo>
                  <a:lnTo>
                    <a:pt x="235" y="260"/>
                  </a:lnTo>
                  <a:lnTo>
                    <a:pt x="228" y="276"/>
                  </a:lnTo>
                  <a:lnTo>
                    <a:pt x="218" y="290"/>
                  </a:lnTo>
                  <a:lnTo>
                    <a:pt x="204" y="301"/>
                  </a:lnTo>
                  <a:lnTo>
                    <a:pt x="187" y="308"/>
                  </a:lnTo>
                  <a:lnTo>
                    <a:pt x="170" y="310"/>
                  </a:lnTo>
                  <a:lnTo>
                    <a:pt x="152" y="308"/>
                  </a:lnTo>
                  <a:lnTo>
                    <a:pt x="136" y="301"/>
                  </a:lnTo>
                  <a:lnTo>
                    <a:pt x="122" y="290"/>
                  </a:lnTo>
                  <a:lnTo>
                    <a:pt x="111" y="276"/>
                  </a:lnTo>
                  <a:lnTo>
                    <a:pt x="9" y="101"/>
                  </a:lnTo>
                  <a:lnTo>
                    <a:pt x="2" y="85"/>
                  </a:lnTo>
                  <a:lnTo>
                    <a:pt x="0" y="67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3" y="10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27"/>
            <p:cNvSpPr/>
            <p:nvPr/>
          </p:nvSpPr>
          <p:spPr bwMode="auto">
            <a:xfrm>
              <a:off x="934" y="2981"/>
              <a:ext cx="39" cy="30"/>
            </a:xfrm>
            <a:custGeom>
              <a:avLst/>
              <a:gdLst>
                <a:gd name="T0" fmla="*/ 67 w 311"/>
                <a:gd name="T1" fmla="*/ 0 h 235"/>
                <a:gd name="T2" fmla="*/ 84 w 311"/>
                <a:gd name="T3" fmla="*/ 2 h 235"/>
                <a:gd name="T4" fmla="*/ 102 w 311"/>
                <a:gd name="T5" fmla="*/ 9 h 235"/>
                <a:gd name="T6" fmla="*/ 278 w 311"/>
                <a:gd name="T7" fmla="*/ 109 h 235"/>
                <a:gd name="T8" fmla="*/ 292 w 311"/>
                <a:gd name="T9" fmla="*/ 121 h 235"/>
                <a:gd name="T10" fmla="*/ 302 w 311"/>
                <a:gd name="T11" fmla="*/ 134 h 235"/>
                <a:gd name="T12" fmla="*/ 309 w 311"/>
                <a:gd name="T13" fmla="*/ 151 h 235"/>
                <a:gd name="T14" fmla="*/ 311 w 311"/>
                <a:gd name="T15" fmla="*/ 167 h 235"/>
                <a:gd name="T16" fmla="*/ 309 w 311"/>
                <a:gd name="T17" fmla="*/ 185 h 235"/>
                <a:gd name="T18" fmla="*/ 302 w 311"/>
                <a:gd name="T19" fmla="*/ 201 h 235"/>
                <a:gd name="T20" fmla="*/ 291 w 311"/>
                <a:gd name="T21" fmla="*/ 215 h 235"/>
                <a:gd name="T22" fmla="*/ 277 w 311"/>
                <a:gd name="T23" fmla="*/ 226 h 235"/>
                <a:gd name="T24" fmla="*/ 260 w 311"/>
                <a:gd name="T25" fmla="*/ 233 h 235"/>
                <a:gd name="T26" fmla="*/ 244 w 311"/>
                <a:gd name="T27" fmla="*/ 235 h 235"/>
                <a:gd name="T28" fmla="*/ 226 w 311"/>
                <a:gd name="T29" fmla="*/ 233 h 235"/>
                <a:gd name="T30" fmla="*/ 209 w 311"/>
                <a:gd name="T31" fmla="*/ 225 h 235"/>
                <a:gd name="T32" fmla="*/ 33 w 311"/>
                <a:gd name="T33" fmla="*/ 125 h 235"/>
                <a:gd name="T34" fmla="*/ 19 w 311"/>
                <a:gd name="T35" fmla="*/ 114 h 235"/>
                <a:gd name="T36" fmla="*/ 9 w 311"/>
                <a:gd name="T37" fmla="*/ 100 h 235"/>
                <a:gd name="T38" fmla="*/ 2 w 311"/>
                <a:gd name="T39" fmla="*/ 84 h 235"/>
                <a:gd name="T40" fmla="*/ 0 w 311"/>
                <a:gd name="T41" fmla="*/ 67 h 235"/>
                <a:gd name="T42" fmla="*/ 2 w 311"/>
                <a:gd name="T43" fmla="*/ 49 h 235"/>
                <a:gd name="T44" fmla="*/ 9 w 311"/>
                <a:gd name="T45" fmla="*/ 33 h 235"/>
                <a:gd name="T46" fmla="*/ 20 w 311"/>
                <a:gd name="T47" fmla="*/ 18 h 235"/>
                <a:gd name="T48" fmla="*/ 34 w 311"/>
                <a:gd name="T49" fmla="*/ 9 h 235"/>
                <a:gd name="T50" fmla="*/ 50 w 311"/>
                <a:gd name="T51" fmla="*/ 2 h 235"/>
                <a:gd name="T52" fmla="*/ 67 w 311"/>
                <a:gd name="T5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1" h="235">
                  <a:moveTo>
                    <a:pt x="67" y="0"/>
                  </a:moveTo>
                  <a:lnTo>
                    <a:pt x="84" y="2"/>
                  </a:lnTo>
                  <a:lnTo>
                    <a:pt x="102" y="9"/>
                  </a:lnTo>
                  <a:lnTo>
                    <a:pt x="278" y="109"/>
                  </a:lnTo>
                  <a:lnTo>
                    <a:pt x="292" y="121"/>
                  </a:lnTo>
                  <a:lnTo>
                    <a:pt x="302" y="134"/>
                  </a:lnTo>
                  <a:lnTo>
                    <a:pt x="309" y="151"/>
                  </a:lnTo>
                  <a:lnTo>
                    <a:pt x="311" y="167"/>
                  </a:lnTo>
                  <a:lnTo>
                    <a:pt x="309" y="185"/>
                  </a:lnTo>
                  <a:lnTo>
                    <a:pt x="302" y="201"/>
                  </a:lnTo>
                  <a:lnTo>
                    <a:pt x="291" y="215"/>
                  </a:lnTo>
                  <a:lnTo>
                    <a:pt x="277" y="226"/>
                  </a:lnTo>
                  <a:lnTo>
                    <a:pt x="260" y="233"/>
                  </a:lnTo>
                  <a:lnTo>
                    <a:pt x="244" y="235"/>
                  </a:lnTo>
                  <a:lnTo>
                    <a:pt x="226" y="233"/>
                  </a:lnTo>
                  <a:lnTo>
                    <a:pt x="209" y="225"/>
                  </a:lnTo>
                  <a:lnTo>
                    <a:pt x="33" y="125"/>
                  </a:lnTo>
                  <a:lnTo>
                    <a:pt x="19" y="114"/>
                  </a:lnTo>
                  <a:lnTo>
                    <a:pt x="9" y="100"/>
                  </a:lnTo>
                  <a:lnTo>
                    <a:pt x="2" y="84"/>
                  </a:lnTo>
                  <a:lnTo>
                    <a:pt x="0" y="67"/>
                  </a:lnTo>
                  <a:lnTo>
                    <a:pt x="2" y="49"/>
                  </a:lnTo>
                  <a:lnTo>
                    <a:pt x="9" y="33"/>
                  </a:lnTo>
                  <a:lnTo>
                    <a:pt x="20" y="18"/>
                  </a:lnTo>
                  <a:lnTo>
                    <a:pt x="34" y="9"/>
                  </a:lnTo>
                  <a:lnTo>
                    <a:pt x="50" y="2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28"/>
            <p:cNvSpPr/>
            <p:nvPr/>
          </p:nvSpPr>
          <p:spPr bwMode="auto">
            <a:xfrm>
              <a:off x="909" y="3076"/>
              <a:ext cx="42" cy="17"/>
            </a:xfrm>
            <a:custGeom>
              <a:avLst/>
              <a:gdLst>
                <a:gd name="T0" fmla="*/ 67 w 339"/>
                <a:gd name="T1" fmla="*/ 0 h 135"/>
                <a:gd name="T2" fmla="*/ 271 w 339"/>
                <a:gd name="T3" fmla="*/ 0 h 135"/>
                <a:gd name="T4" fmla="*/ 289 w 339"/>
                <a:gd name="T5" fmla="*/ 3 h 135"/>
                <a:gd name="T6" fmla="*/ 306 w 339"/>
                <a:gd name="T7" fmla="*/ 10 h 135"/>
                <a:gd name="T8" fmla="*/ 319 w 339"/>
                <a:gd name="T9" fmla="*/ 20 h 135"/>
                <a:gd name="T10" fmla="*/ 330 w 339"/>
                <a:gd name="T11" fmla="*/ 34 h 135"/>
                <a:gd name="T12" fmla="*/ 337 w 339"/>
                <a:gd name="T13" fmla="*/ 49 h 135"/>
                <a:gd name="T14" fmla="*/ 339 w 339"/>
                <a:gd name="T15" fmla="*/ 68 h 135"/>
                <a:gd name="T16" fmla="*/ 337 w 339"/>
                <a:gd name="T17" fmla="*/ 86 h 135"/>
                <a:gd name="T18" fmla="*/ 330 w 339"/>
                <a:gd name="T19" fmla="*/ 101 h 135"/>
                <a:gd name="T20" fmla="*/ 319 w 339"/>
                <a:gd name="T21" fmla="*/ 116 h 135"/>
                <a:gd name="T22" fmla="*/ 306 w 339"/>
                <a:gd name="T23" fmla="*/ 125 h 135"/>
                <a:gd name="T24" fmla="*/ 289 w 339"/>
                <a:gd name="T25" fmla="*/ 133 h 135"/>
                <a:gd name="T26" fmla="*/ 271 w 339"/>
                <a:gd name="T27" fmla="*/ 135 h 135"/>
                <a:gd name="T28" fmla="*/ 67 w 339"/>
                <a:gd name="T29" fmla="*/ 135 h 135"/>
                <a:gd name="T30" fmla="*/ 50 w 339"/>
                <a:gd name="T31" fmla="*/ 133 h 135"/>
                <a:gd name="T32" fmla="*/ 34 w 339"/>
                <a:gd name="T33" fmla="*/ 125 h 135"/>
                <a:gd name="T34" fmla="*/ 20 w 339"/>
                <a:gd name="T35" fmla="*/ 116 h 135"/>
                <a:gd name="T36" fmla="*/ 10 w 339"/>
                <a:gd name="T37" fmla="*/ 101 h 135"/>
                <a:gd name="T38" fmla="*/ 2 w 339"/>
                <a:gd name="T39" fmla="*/ 86 h 135"/>
                <a:gd name="T40" fmla="*/ 0 w 339"/>
                <a:gd name="T41" fmla="*/ 68 h 135"/>
                <a:gd name="T42" fmla="*/ 2 w 339"/>
                <a:gd name="T43" fmla="*/ 49 h 135"/>
                <a:gd name="T44" fmla="*/ 10 w 339"/>
                <a:gd name="T45" fmla="*/ 34 h 135"/>
                <a:gd name="T46" fmla="*/ 20 w 339"/>
                <a:gd name="T47" fmla="*/ 20 h 135"/>
                <a:gd name="T48" fmla="*/ 34 w 339"/>
                <a:gd name="T49" fmla="*/ 10 h 135"/>
                <a:gd name="T50" fmla="*/ 50 w 339"/>
                <a:gd name="T51" fmla="*/ 3 h 135"/>
                <a:gd name="T52" fmla="*/ 67 w 339"/>
                <a:gd name="T5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9" h="135">
                  <a:moveTo>
                    <a:pt x="67" y="0"/>
                  </a:moveTo>
                  <a:lnTo>
                    <a:pt x="271" y="0"/>
                  </a:lnTo>
                  <a:lnTo>
                    <a:pt x="289" y="3"/>
                  </a:lnTo>
                  <a:lnTo>
                    <a:pt x="306" y="10"/>
                  </a:lnTo>
                  <a:lnTo>
                    <a:pt x="319" y="20"/>
                  </a:lnTo>
                  <a:lnTo>
                    <a:pt x="330" y="34"/>
                  </a:lnTo>
                  <a:lnTo>
                    <a:pt x="337" y="49"/>
                  </a:lnTo>
                  <a:lnTo>
                    <a:pt x="339" y="68"/>
                  </a:lnTo>
                  <a:lnTo>
                    <a:pt x="337" y="86"/>
                  </a:lnTo>
                  <a:lnTo>
                    <a:pt x="330" y="101"/>
                  </a:lnTo>
                  <a:lnTo>
                    <a:pt x="319" y="116"/>
                  </a:lnTo>
                  <a:lnTo>
                    <a:pt x="306" y="125"/>
                  </a:lnTo>
                  <a:lnTo>
                    <a:pt x="289" y="133"/>
                  </a:lnTo>
                  <a:lnTo>
                    <a:pt x="271" y="135"/>
                  </a:lnTo>
                  <a:lnTo>
                    <a:pt x="67" y="135"/>
                  </a:lnTo>
                  <a:lnTo>
                    <a:pt x="50" y="133"/>
                  </a:lnTo>
                  <a:lnTo>
                    <a:pt x="34" y="125"/>
                  </a:lnTo>
                  <a:lnTo>
                    <a:pt x="20" y="116"/>
                  </a:lnTo>
                  <a:lnTo>
                    <a:pt x="10" y="101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49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0" y="3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29"/>
            <p:cNvSpPr/>
            <p:nvPr/>
          </p:nvSpPr>
          <p:spPr bwMode="auto">
            <a:xfrm>
              <a:off x="934" y="3158"/>
              <a:ext cx="39" cy="30"/>
            </a:xfrm>
            <a:custGeom>
              <a:avLst/>
              <a:gdLst>
                <a:gd name="T0" fmla="*/ 244 w 311"/>
                <a:gd name="T1" fmla="*/ 0 h 237"/>
                <a:gd name="T2" fmla="*/ 261 w 311"/>
                <a:gd name="T3" fmla="*/ 3 h 237"/>
                <a:gd name="T4" fmla="*/ 277 w 311"/>
                <a:gd name="T5" fmla="*/ 9 h 237"/>
                <a:gd name="T6" fmla="*/ 291 w 311"/>
                <a:gd name="T7" fmla="*/ 20 h 237"/>
                <a:gd name="T8" fmla="*/ 302 w 311"/>
                <a:gd name="T9" fmla="*/ 34 h 237"/>
                <a:gd name="T10" fmla="*/ 309 w 311"/>
                <a:gd name="T11" fmla="*/ 51 h 237"/>
                <a:gd name="T12" fmla="*/ 311 w 311"/>
                <a:gd name="T13" fmla="*/ 68 h 237"/>
                <a:gd name="T14" fmla="*/ 309 w 311"/>
                <a:gd name="T15" fmla="*/ 85 h 237"/>
                <a:gd name="T16" fmla="*/ 302 w 311"/>
                <a:gd name="T17" fmla="*/ 101 h 237"/>
                <a:gd name="T18" fmla="*/ 291 w 311"/>
                <a:gd name="T19" fmla="*/ 116 h 237"/>
                <a:gd name="T20" fmla="*/ 278 w 311"/>
                <a:gd name="T21" fmla="*/ 127 h 237"/>
                <a:gd name="T22" fmla="*/ 102 w 311"/>
                <a:gd name="T23" fmla="*/ 227 h 237"/>
                <a:gd name="T24" fmla="*/ 85 w 311"/>
                <a:gd name="T25" fmla="*/ 233 h 237"/>
                <a:gd name="T26" fmla="*/ 67 w 311"/>
                <a:gd name="T27" fmla="*/ 237 h 237"/>
                <a:gd name="T28" fmla="*/ 50 w 311"/>
                <a:gd name="T29" fmla="*/ 233 h 237"/>
                <a:gd name="T30" fmla="*/ 34 w 311"/>
                <a:gd name="T31" fmla="*/ 228 h 237"/>
                <a:gd name="T32" fmla="*/ 20 w 311"/>
                <a:gd name="T33" fmla="*/ 217 h 237"/>
                <a:gd name="T34" fmla="*/ 9 w 311"/>
                <a:gd name="T35" fmla="*/ 203 h 237"/>
                <a:gd name="T36" fmla="*/ 2 w 311"/>
                <a:gd name="T37" fmla="*/ 186 h 237"/>
                <a:gd name="T38" fmla="*/ 0 w 311"/>
                <a:gd name="T39" fmla="*/ 168 h 237"/>
                <a:gd name="T40" fmla="*/ 2 w 311"/>
                <a:gd name="T41" fmla="*/ 152 h 237"/>
                <a:gd name="T42" fmla="*/ 9 w 311"/>
                <a:gd name="T43" fmla="*/ 135 h 237"/>
                <a:gd name="T44" fmla="*/ 19 w 311"/>
                <a:gd name="T45" fmla="*/ 122 h 237"/>
                <a:gd name="T46" fmla="*/ 33 w 311"/>
                <a:gd name="T47" fmla="*/ 111 h 237"/>
                <a:gd name="T48" fmla="*/ 209 w 311"/>
                <a:gd name="T49" fmla="*/ 10 h 237"/>
                <a:gd name="T50" fmla="*/ 227 w 311"/>
                <a:gd name="T51" fmla="*/ 2 h 237"/>
                <a:gd name="T52" fmla="*/ 244 w 311"/>
                <a:gd name="T53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1" h="237">
                  <a:moveTo>
                    <a:pt x="244" y="0"/>
                  </a:moveTo>
                  <a:lnTo>
                    <a:pt x="261" y="3"/>
                  </a:lnTo>
                  <a:lnTo>
                    <a:pt x="277" y="9"/>
                  </a:lnTo>
                  <a:lnTo>
                    <a:pt x="291" y="20"/>
                  </a:lnTo>
                  <a:lnTo>
                    <a:pt x="302" y="34"/>
                  </a:lnTo>
                  <a:lnTo>
                    <a:pt x="309" y="51"/>
                  </a:lnTo>
                  <a:lnTo>
                    <a:pt x="311" y="68"/>
                  </a:lnTo>
                  <a:lnTo>
                    <a:pt x="309" y="85"/>
                  </a:lnTo>
                  <a:lnTo>
                    <a:pt x="302" y="101"/>
                  </a:lnTo>
                  <a:lnTo>
                    <a:pt x="291" y="116"/>
                  </a:lnTo>
                  <a:lnTo>
                    <a:pt x="278" y="127"/>
                  </a:lnTo>
                  <a:lnTo>
                    <a:pt x="102" y="227"/>
                  </a:lnTo>
                  <a:lnTo>
                    <a:pt x="85" y="233"/>
                  </a:lnTo>
                  <a:lnTo>
                    <a:pt x="67" y="237"/>
                  </a:lnTo>
                  <a:lnTo>
                    <a:pt x="50" y="233"/>
                  </a:lnTo>
                  <a:lnTo>
                    <a:pt x="34" y="228"/>
                  </a:lnTo>
                  <a:lnTo>
                    <a:pt x="20" y="217"/>
                  </a:lnTo>
                  <a:lnTo>
                    <a:pt x="9" y="203"/>
                  </a:lnTo>
                  <a:lnTo>
                    <a:pt x="2" y="186"/>
                  </a:lnTo>
                  <a:lnTo>
                    <a:pt x="0" y="168"/>
                  </a:lnTo>
                  <a:lnTo>
                    <a:pt x="2" y="152"/>
                  </a:lnTo>
                  <a:lnTo>
                    <a:pt x="9" y="135"/>
                  </a:lnTo>
                  <a:lnTo>
                    <a:pt x="19" y="122"/>
                  </a:lnTo>
                  <a:lnTo>
                    <a:pt x="33" y="111"/>
                  </a:lnTo>
                  <a:lnTo>
                    <a:pt x="209" y="10"/>
                  </a:lnTo>
                  <a:lnTo>
                    <a:pt x="227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30"/>
            <p:cNvSpPr/>
            <p:nvPr/>
          </p:nvSpPr>
          <p:spPr bwMode="auto">
            <a:xfrm>
              <a:off x="1243" y="3158"/>
              <a:ext cx="39" cy="30"/>
            </a:xfrm>
            <a:custGeom>
              <a:avLst/>
              <a:gdLst>
                <a:gd name="T0" fmla="*/ 67 w 311"/>
                <a:gd name="T1" fmla="*/ 0 h 237"/>
                <a:gd name="T2" fmla="*/ 85 w 311"/>
                <a:gd name="T3" fmla="*/ 2 h 237"/>
                <a:gd name="T4" fmla="*/ 102 w 311"/>
                <a:gd name="T5" fmla="*/ 10 h 237"/>
                <a:gd name="T6" fmla="*/ 278 w 311"/>
                <a:gd name="T7" fmla="*/ 111 h 237"/>
                <a:gd name="T8" fmla="*/ 292 w 311"/>
                <a:gd name="T9" fmla="*/ 122 h 237"/>
                <a:gd name="T10" fmla="*/ 302 w 311"/>
                <a:gd name="T11" fmla="*/ 135 h 237"/>
                <a:gd name="T12" fmla="*/ 309 w 311"/>
                <a:gd name="T13" fmla="*/ 152 h 237"/>
                <a:gd name="T14" fmla="*/ 311 w 311"/>
                <a:gd name="T15" fmla="*/ 168 h 237"/>
                <a:gd name="T16" fmla="*/ 309 w 311"/>
                <a:gd name="T17" fmla="*/ 186 h 237"/>
                <a:gd name="T18" fmla="*/ 302 w 311"/>
                <a:gd name="T19" fmla="*/ 203 h 237"/>
                <a:gd name="T20" fmla="*/ 291 w 311"/>
                <a:gd name="T21" fmla="*/ 217 h 237"/>
                <a:gd name="T22" fmla="*/ 277 w 311"/>
                <a:gd name="T23" fmla="*/ 228 h 237"/>
                <a:gd name="T24" fmla="*/ 261 w 311"/>
                <a:gd name="T25" fmla="*/ 233 h 237"/>
                <a:gd name="T26" fmla="*/ 243 w 311"/>
                <a:gd name="T27" fmla="*/ 237 h 237"/>
                <a:gd name="T28" fmla="*/ 226 w 311"/>
                <a:gd name="T29" fmla="*/ 233 h 237"/>
                <a:gd name="T30" fmla="*/ 209 w 311"/>
                <a:gd name="T31" fmla="*/ 227 h 237"/>
                <a:gd name="T32" fmla="*/ 33 w 311"/>
                <a:gd name="T33" fmla="*/ 127 h 237"/>
                <a:gd name="T34" fmla="*/ 20 w 311"/>
                <a:gd name="T35" fmla="*/ 116 h 237"/>
                <a:gd name="T36" fmla="*/ 9 w 311"/>
                <a:gd name="T37" fmla="*/ 101 h 237"/>
                <a:gd name="T38" fmla="*/ 2 w 311"/>
                <a:gd name="T39" fmla="*/ 85 h 237"/>
                <a:gd name="T40" fmla="*/ 0 w 311"/>
                <a:gd name="T41" fmla="*/ 68 h 237"/>
                <a:gd name="T42" fmla="*/ 2 w 311"/>
                <a:gd name="T43" fmla="*/ 51 h 237"/>
                <a:gd name="T44" fmla="*/ 9 w 311"/>
                <a:gd name="T45" fmla="*/ 34 h 237"/>
                <a:gd name="T46" fmla="*/ 20 w 311"/>
                <a:gd name="T47" fmla="*/ 20 h 237"/>
                <a:gd name="T48" fmla="*/ 34 w 311"/>
                <a:gd name="T49" fmla="*/ 9 h 237"/>
                <a:gd name="T50" fmla="*/ 50 w 311"/>
                <a:gd name="T51" fmla="*/ 3 h 237"/>
                <a:gd name="T52" fmla="*/ 67 w 311"/>
                <a:gd name="T53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1" h="237">
                  <a:moveTo>
                    <a:pt x="67" y="0"/>
                  </a:moveTo>
                  <a:lnTo>
                    <a:pt x="85" y="2"/>
                  </a:lnTo>
                  <a:lnTo>
                    <a:pt x="102" y="10"/>
                  </a:lnTo>
                  <a:lnTo>
                    <a:pt x="278" y="111"/>
                  </a:lnTo>
                  <a:lnTo>
                    <a:pt x="292" y="122"/>
                  </a:lnTo>
                  <a:lnTo>
                    <a:pt x="302" y="135"/>
                  </a:lnTo>
                  <a:lnTo>
                    <a:pt x="309" y="152"/>
                  </a:lnTo>
                  <a:lnTo>
                    <a:pt x="311" y="168"/>
                  </a:lnTo>
                  <a:lnTo>
                    <a:pt x="309" y="186"/>
                  </a:lnTo>
                  <a:lnTo>
                    <a:pt x="302" y="203"/>
                  </a:lnTo>
                  <a:lnTo>
                    <a:pt x="291" y="217"/>
                  </a:lnTo>
                  <a:lnTo>
                    <a:pt x="277" y="228"/>
                  </a:lnTo>
                  <a:lnTo>
                    <a:pt x="261" y="233"/>
                  </a:lnTo>
                  <a:lnTo>
                    <a:pt x="243" y="237"/>
                  </a:lnTo>
                  <a:lnTo>
                    <a:pt x="226" y="233"/>
                  </a:lnTo>
                  <a:lnTo>
                    <a:pt x="209" y="227"/>
                  </a:lnTo>
                  <a:lnTo>
                    <a:pt x="33" y="127"/>
                  </a:lnTo>
                  <a:lnTo>
                    <a:pt x="20" y="116"/>
                  </a:lnTo>
                  <a:lnTo>
                    <a:pt x="9" y="101"/>
                  </a:lnTo>
                  <a:lnTo>
                    <a:pt x="2" y="85"/>
                  </a:lnTo>
                  <a:lnTo>
                    <a:pt x="0" y="68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0" y="3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31"/>
            <p:cNvSpPr/>
            <p:nvPr/>
          </p:nvSpPr>
          <p:spPr bwMode="auto">
            <a:xfrm>
              <a:off x="1265" y="3076"/>
              <a:ext cx="42" cy="17"/>
            </a:xfrm>
            <a:custGeom>
              <a:avLst/>
              <a:gdLst>
                <a:gd name="T0" fmla="*/ 68 w 339"/>
                <a:gd name="T1" fmla="*/ 0 h 135"/>
                <a:gd name="T2" fmla="*/ 271 w 339"/>
                <a:gd name="T3" fmla="*/ 0 h 135"/>
                <a:gd name="T4" fmla="*/ 289 w 339"/>
                <a:gd name="T5" fmla="*/ 3 h 135"/>
                <a:gd name="T6" fmla="*/ 306 w 339"/>
                <a:gd name="T7" fmla="*/ 10 h 135"/>
                <a:gd name="T8" fmla="*/ 319 w 339"/>
                <a:gd name="T9" fmla="*/ 20 h 135"/>
                <a:gd name="T10" fmla="*/ 329 w 339"/>
                <a:gd name="T11" fmla="*/ 34 h 135"/>
                <a:gd name="T12" fmla="*/ 337 w 339"/>
                <a:gd name="T13" fmla="*/ 49 h 135"/>
                <a:gd name="T14" fmla="*/ 339 w 339"/>
                <a:gd name="T15" fmla="*/ 68 h 135"/>
                <a:gd name="T16" fmla="*/ 337 w 339"/>
                <a:gd name="T17" fmla="*/ 86 h 135"/>
                <a:gd name="T18" fmla="*/ 329 w 339"/>
                <a:gd name="T19" fmla="*/ 101 h 135"/>
                <a:gd name="T20" fmla="*/ 319 w 339"/>
                <a:gd name="T21" fmla="*/ 116 h 135"/>
                <a:gd name="T22" fmla="*/ 306 w 339"/>
                <a:gd name="T23" fmla="*/ 125 h 135"/>
                <a:gd name="T24" fmla="*/ 289 w 339"/>
                <a:gd name="T25" fmla="*/ 133 h 135"/>
                <a:gd name="T26" fmla="*/ 271 w 339"/>
                <a:gd name="T27" fmla="*/ 135 h 135"/>
                <a:gd name="T28" fmla="*/ 68 w 339"/>
                <a:gd name="T29" fmla="*/ 135 h 135"/>
                <a:gd name="T30" fmla="*/ 50 w 339"/>
                <a:gd name="T31" fmla="*/ 133 h 135"/>
                <a:gd name="T32" fmla="*/ 33 w 339"/>
                <a:gd name="T33" fmla="*/ 125 h 135"/>
                <a:gd name="T34" fmla="*/ 20 w 339"/>
                <a:gd name="T35" fmla="*/ 116 h 135"/>
                <a:gd name="T36" fmla="*/ 9 w 339"/>
                <a:gd name="T37" fmla="*/ 101 h 135"/>
                <a:gd name="T38" fmla="*/ 2 w 339"/>
                <a:gd name="T39" fmla="*/ 86 h 135"/>
                <a:gd name="T40" fmla="*/ 0 w 339"/>
                <a:gd name="T41" fmla="*/ 68 h 135"/>
                <a:gd name="T42" fmla="*/ 2 w 339"/>
                <a:gd name="T43" fmla="*/ 49 h 135"/>
                <a:gd name="T44" fmla="*/ 9 w 339"/>
                <a:gd name="T45" fmla="*/ 34 h 135"/>
                <a:gd name="T46" fmla="*/ 20 w 339"/>
                <a:gd name="T47" fmla="*/ 20 h 135"/>
                <a:gd name="T48" fmla="*/ 33 w 339"/>
                <a:gd name="T49" fmla="*/ 10 h 135"/>
                <a:gd name="T50" fmla="*/ 50 w 339"/>
                <a:gd name="T51" fmla="*/ 3 h 135"/>
                <a:gd name="T52" fmla="*/ 68 w 339"/>
                <a:gd name="T5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9" h="135">
                  <a:moveTo>
                    <a:pt x="68" y="0"/>
                  </a:moveTo>
                  <a:lnTo>
                    <a:pt x="271" y="0"/>
                  </a:lnTo>
                  <a:lnTo>
                    <a:pt x="289" y="3"/>
                  </a:lnTo>
                  <a:lnTo>
                    <a:pt x="306" y="10"/>
                  </a:lnTo>
                  <a:lnTo>
                    <a:pt x="319" y="20"/>
                  </a:lnTo>
                  <a:lnTo>
                    <a:pt x="329" y="34"/>
                  </a:lnTo>
                  <a:lnTo>
                    <a:pt x="337" y="49"/>
                  </a:lnTo>
                  <a:lnTo>
                    <a:pt x="339" y="68"/>
                  </a:lnTo>
                  <a:lnTo>
                    <a:pt x="337" y="86"/>
                  </a:lnTo>
                  <a:lnTo>
                    <a:pt x="329" y="101"/>
                  </a:lnTo>
                  <a:lnTo>
                    <a:pt x="319" y="116"/>
                  </a:lnTo>
                  <a:lnTo>
                    <a:pt x="306" y="125"/>
                  </a:lnTo>
                  <a:lnTo>
                    <a:pt x="289" y="133"/>
                  </a:lnTo>
                  <a:lnTo>
                    <a:pt x="271" y="135"/>
                  </a:lnTo>
                  <a:lnTo>
                    <a:pt x="68" y="135"/>
                  </a:lnTo>
                  <a:lnTo>
                    <a:pt x="50" y="133"/>
                  </a:lnTo>
                  <a:lnTo>
                    <a:pt x="33" y="125"/>
                  </a:lnTo>
                  <a:lnTo>
                    <a:pt x="20" y="116"/>
                  </a:lnTo>
                  <a:lnTo>
                    <a:pt x="9" y="101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49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3" y="10"/>
                  </a:lnTo>
                  <a:lnTo>
                    <a:pt x="50" y="3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32"/>
            <p:cNvSpPr/>
            <p:nvPr/>
          </p:nvSpPr>
          <p:spPr bwMode="auto">
            <a:xfrm>
              <a:off x="1243" y="2981"/>
              <a:ext cx="39" cy="30"/>
            </a:xfrm>
            <a:custGeom>
              <a:avLst/>
              <a:gdLst>
                <a:gd name="T0" fmla="*/ 243 w 311"/>
                <a:gd name="T1" fmla="*/ 0 h 235"/>
                <a:gd name="T2" fmla="*/ 261 w 311"/>
                <a:gd name="T3" fmla="*/ 2 h 235"/>
                <a:gd name="T4" fmla="*/ 277 w 311"/>
                <a:gd name="T5" fmla="*/ 9 h 235"/>
                <a:gd name="T6" fmla="*/ 291 w 311"/>
                <a:gd name="T7" fmla="*/ 18 h 235"/>
                <a:gd name="T8" fmla="*/ 302 w 311"/>
                <a:gd name="T9" fmla="*/ 33 h 235"/>
                <a:gd name="T10" fmla="*/ 309 w 311"/>
                <a:gd name="T11" fmla="*/ 49 h 235"/>
                <a:gd name="T12" fmla="*/ 311 w 311"/>
                <a:gd name="T13" fmla="*/ 67 h 235"/>
                <a:gd name="T14" fmla="*/ 309 w 311"/>
                <a:gd name="T15" fmla="*/ 84 h 235"/>
                <a:gd name="T16" fmla="*/ 302 w 311"/>
                <a:gd name="T17" fmla="*/ 100 h 235"/>
                <a:gd name="T18" fmla="*/ 292 w 311"/>
                <a:gd name="T19" fmla="*/ 114 h 235"/>
                <a:gd name="T20" fmla="*/ 278 w 311"/>
                <a:gd name="T21" fmla="*/ 125 h 235"/>
                <a:gd name="T22" fmla="*/ 102 w 311"/>
                <a:gd name="T23" fmla="*/ 225 h 235"/>
                <a:gd name="T24" fmla="*/ 85 w 311"/>
                <a:gd name="T25" fmla="*/ 233 h 235"/>
                <a:gd name="T26" fmla="*/ 67 w 311"/>
                <a:gd name="T27" fmla="*/ 235 h 235"/>
                <a:gd name="T28" fmla="*/ 51 w 311"/>
                <a:gd name="T29" fmla="*/ 233 h 235"/>
                <a:gd name="T30" fmla="*/ 34 w 311"/>
                <a:gd name="T31" fmla="*/ 226 h 235"/>
                <a:gd name="T32" fmla="*/ 20 w 311"/>
                <a:gd name="T33" fmla="*/ 215 h 235"/>
                <a:gd name="T34" fmla="*/ 9 w 311"/>
                <a:gd name="T35" fmla="*/ 201 h 235"/>
                <a:gd name="T36" fmla="*/ 2 w 311"/>
                <a:gd name="T37" fmla="*/ 185 h 235"/>
                <a:gd name="T38" fmla="*/ 0 w 311"/>
                <a:gd name="T39" fmla="*/ 167 h 235"/>
                <a:gd name="T40" fmla="*/ 2 w 311"/>
                <a:gd name="T41" fmla="*/ 151 h 235"/>
                <a:gd name="T42" fmla="*/ 9 w 311"/>
                <a:gd name="T43" fmla="*/ 134 h 235"/>
                <a:gd name="T44" fmla="*/ 20 w 311"/>
                <a:gd name="T45" fmla="*/ 121 h 235"/>
                <a:gd name="T46" fmla="*/ 33 w 311"/>
                <a:gd name="T47" fmla="*/ 109 h 235"/>
                <a:gd name="T48" fmla="*/ 209 w 311"/>
                <a:gd name="T49" fmla="*/ 9 h 235"/>
                <a:gd name="T50" fmla="*/ 227 w 311"/>
                <a:gd name="T51" fmla="*/ 2 h 235"/>
                <a:gd name="T52" fmla="*/ 243 w 311"/>
                <a:gd name="T5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1" h="235">
                  <a:moveTo>
                    <a:pt x="243" y="0"/>
                  </a:moveTo>
                  <a:lnTo>
                    <a:pt x="261" y="2"/>
                  </a:lnTo>
                  <a:lnTo>
                    <a:pt x="277" y="9"/>
                  </a:lnTo>
                  <a:lnTo>
                    <a:pt x="291" y="18"/>
                  </a:lnTo>
                  <a:lnTo>
                    <a:pt x="302" y="33"/>
                  </a:lnTo>
                  <a:lnTo>
                    <a:pt x="309" y="49"/>
                  </a:lnTo>
                  <a:lnTo>
                    <a:pt x="311" y="67"/>
                  </a:lnTo>
                  <a:lnTo>
                    <a:pt x="309" y="84"/>
                  </a:lnTo>
                  <a:lnTo>
                    <a:pt x="302" y="100"/>
                  </a:lnTo>
                  <a:lnTo>
                    <a:pt x="292" y="114"/>
                  </a:lnTo>
                  <a:lnTo>
                    <a:pt x="278" y="125"/>
                  </a:lnTo>
                  <a:lnTo>
                    <a:pt x="102" y="225"/>
                  </a:lnTo>
                  <a:lnTo>
                    <a:pt x="85" y="233"/>
                  </a:lnTo>
                  <a:lnTo>
                    <a:pt x="67" y="235"/>
                  </a:lnTo>
                  <a:lnTo>
                    <a:pt x="51" y="233"/>
                  </a:lnTo>
                  <a:lnTo>
                    <a:pt x="34" y="226"/>
                  </a:lnTo>
                  <a:lnTo>
                    <a:pt x="20" y="215"/>
                  </a:lnTo>
                  <a:lnTo>
                    <a:pt x="9" y="201"/>
                  </a:lnTo>
                  <a:lnTo>
                    <a:pt x="2" y="185"/>
                  </a:lnTo>
                  <a:lnTo>
                    <a:pt x="0" y="167"/>
                  </a:lnTo>
                  <a:lnTo>
                    <a:pt x="2" y="151"/>
                  </a:lnTo>
                  <a:lnTo>
                    <a:pt x="9" y="134"/>
                  </a:lnTo>
                  <a:lnTo>
                    <a:pt x="20" y="121"/>
                  </a:lnTo>
                  <a:lnTo>
                    <a:pt x="33" y="109"/>
                  </a:lnTo>
                  <a:lnTo>
                    <a:pt x="209" y="9"/>
                  </a:lnTo>
                  <a:lnTo>
                    <a:pt x="227" y="2"/>
                  </a:lnTo>
                  <a:lnTo>
                    <a:pt x="2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33"/>
            <p:cNvSpPr/>
            <p:nvPr/>
          </p:nvSpPr>
          <p:spPr bwMode="auto">
            <a:xfrm>
              <a:off x="1182" y="2912"/>
              <a:ext cx="30" cy="39"/>
            </a:xfrm>
            <a:custGeom>
              <a:avLst/>
              <a:gdLst>
                <a:gd name="T0" fmla="*/ 168 w 237"/>
                <a:gd name="T1" fmla="*/ 0 h 309"/>
                <a:gd name="T2" fmla="*/ 186 w 237"/>
                <a:gd name="T3" fmla="*/ 2 h 309"/>
                <a:gd name="T4" fmla="*/ 202 w 237"/>
                <a:gd name="T5" fmla="*/ 10 h 309"/>
                <a:gd name="T6" fmla="*/ 217 w 237"/>
                <a:gd name="T7" fmla="*/ 21 h 309"/>
                <a:gd name="T8" fmla="*/ 228 w 237"/>
                <a:gd name="T9" fmla="*/ 34 h 309"/>
                <a:gd name="T10" fmla="*/ 235 w 237"/>
                <a:gd name="T11" fmla="*/ 51 h 309"/>
                <a:gd name="T12" fmla="*/ 237 w 237"/>
                <a:gd name="T13" fmla="*/ 67 h 309"/>
                <a:gd name="T14" fmla="*/ 235 w 237"/>
                <a:gd name="T15" fmla="*/ 85 h 309"/>
                <a:gd name="T16" fmla="*/ 228 w 237"/>
                <a:gd name="T17" fmla="*/ 101 h 309"/>
                <a:gd name="T18" fmla="*/ 126 w 237"/>
                <a:gd name="T19" fmla="*/ 276 h 309"/>
                <a:gd name="T20" fmla="*/ 115 w 237"/>
                <a:gd name="T21" fmla="*/ 290 h 309"/>
                <a:gd name="T22" fmla="*/ 100 w 237"/>
                <a:gd name="T23" fmla="*/ 301 h 309"/>
                <a:gd name="T24" fmla="*/ 85 w 237"/>
                <a:gd name="T25" fmla="*/ 307 h 309"/>
                <a:gd name="T26" fmla="*/ 67 w 237"/>
                <a:gd name="T27" fmla="*/ 309 h 309"/>
                <a:gd name="T28" fmla="*/ 51 w 237"/>
                <a:gd name="T29" fmla="*/ 307 h 309"/>
                <a:gd name="T30" fmla="*/ 34 w 237"/>
                <a:gd name="T31" fmla="*/ 300 h 309"/>
                <a:gd name="T32" fmla="*/ 18 w 237"/>
                <a:gd name="T33" fmla="*/ 289 h 309"/>
                <a:gd name="T34" fmla="*/ 9 w 237"/>
                <a:gd name="T35" fmla="*/ 276 h 309"/>
                <a:gd name="T36" fmla="*/ 2 w 237"/>
                <a:gd name="T37" fmla="*/ 260 h 309"/>
                <a:gd name="T38" fmla="*/ 0 w 237"/>
                <a:gd name="T39" fmla="*/ 243 h 309"/>
                <a:gd name="T40" fmla="*/ 2 w 237"/>
                <a:gd name="T41" fmla="*/ 226 h 309"/>
                <a:gd name="T42" fmla="*/ 9 w 237"/>
                <a:gd name="T43" fmla="*/ 209 h 309"/>
                <a:gd name="T44" fmla="*/ 110 w 237"/>
                <a:gd name="T45" fmla="*/ 34 h 309"/>
                <a:gd name="T46" fmla="*/ 122 w 237"/>
                <a:gd name="T47" fmla="*/ 20 h 309"/>
                <a:gd name="T48" fmla="*/ 136 w 237"/>
                <a:gd name="T49" fmla="*/ 9 h 309"/>
                <a:gd name="T50" fmla="*/ 151 w 237"/>
                <a:gd name="T51" fmla="*/ 2 h 309"/>
                <a:gd name="T52" fmla="*/ 168 w 237"/>
                <a:gd name="T5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7" h="309">
                  <a:moveTo>
                    <a:pt x="168" y="0"/>
                  </a:moveTo>
                  <a:lnTo>
                    <a:pt x="186" y="2"/>
                  </a:lnTo>
                  <a:lnTo>
                    <a:pt x="202" y="10"/>
                  </a:lnTo>
                  <a:lnTo>
                    <a:pt x="217" y="21"/>
                  </a:lnTo>
                  <a:lnTo>
                    <a:pt x="228" y="34"/>
                  </a:lnTo>
                  <a:lnTo>
                    <a:pt x="235" y="51"/>
                  </a:lnTo>
                  <a:lnTo>
                    <a:pt x="237" y="67"/>
                  </a:lnTo>
                  <a:lnTo>
                    <a:pt x="235" y="85"/>
                  </a:lnTo>
                  <a:lnTo>
                    <a:pt x="228" y="101"/>
                  </a:lnTo>
                  <a:lnTo>
                    <a:pt x="126" y="276"/>
                  </a:lnTo>
                  <a:lnTo>
                    <a:pt x="115" y="290"/>
                  </a:lnTo>
                  <a:lnTo>
                    <a:pt x="100" y="301"/>
                  </a:lnTo>
                  <a:lnTo>
                    <a:pt x="85" y="307"/>
                  </a:lnTo>
                  <a:lnTo>
                    <a:pt x="67" y="309"/>
                  </a:lnTo>
                  <a:lnTo>
                    <a:pt x="51" y="307"/>
                  </a:lnTo>
                  <a:lnTo>
                    <a:pt x="34" y="300"/>
                  </a:lnTo>
                  <a:lnTo>
                    <a:pt x="18" y="289"/>
                  </a:lnTo>
                  <a:lnTo>
                    <a:pt x="9" y="276"/>
                  </a:lnTo>
                  <a:lnTo>
                    <a:pt x="2" y="260"/>
                  </a:lnTo>
                  <a:lnTo>
                    <a:pt x="0" y="243"/>
                  </a:lnTo>
                  <a:lnTo>
                    <a:pt x="2" y="226"/>
                  </a:lnTo>
                  <a:lnTo>
                    <a:pt x="9" y="209"/>
                  </a:lnTo>
                  <a:lnTo>
                    <a:pt x="110" y="34"/>
                  </a:lnTo>
                  <a:lnTo>
                    <a:pt x="122" y="20"/>
                  </a:lnTo>
                  <a:lnTo>
                    <a:pt x="136" y="9"/>
                  </a:lnTo>
                  <a:lnTo>
                    <a:pt x="151" y="2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1088" y="3014"/>
              <a:ext cx="40" cy="131"/>
            </a:xfrm>
            <a:custGeom>
              <a:avLst/>
              <a:gdLst>
                <a:gd name="T0" fmla="*/ 163 w 326"/>
                <a:gd name="T1" fmla="*/ 0 h 1049"/>
                <a:gd name="T2" fmla="*/ 196 w 326"/>
                <a:gd name="T3" fmla="*/ 3 h 1049"/>
                <a:gd name="T4" fmla="*/ 225 w 326"/>
                <a:gd name="T5" fmla="*/ 8 h 1049"/>
                <a:gd name="T6" fmla="*/ 252 w 326"/>
                <a:gd name="T7" fmla="*/ 18 h 1049"/>
                <a:gd name="T8" fmla="*/ 274 w 326"/>
                <a:gd name="T9" fmla="*/ 32 h 1049"/>
                <a:gd name="T10" fmla="*/ 293 w 326"/>
                <a:gd name="T11" fmla="*/ 50 h 1049"/>
                <a:gd name="T12" fmla="*/ 307 w 326"/>
                <a:gd name="T13" fmla="*/ 71 h 1049"/>
                <a:gd name="T14" fmla="*/ 318 w 326"/>
                <a:gd name="T15" fmla="*/ 96 h 1049"/>
                <a:gd name="T16" fmla="*/ 324 w 326"/>
                <a:gd name="T17" fmla="*/ 126 h 1049"/>
                <a:gd name="T18" fmla="*/ 326 w 326"/>
                <a:gd name="T19" fmla="*/ 159 h 1049"/>
                <a:gd name="T20" fmla="*/ 326 w 326"/>
                <a:gd name="T21" fmla="*/ 397 h 1049"/>
                <a:gd name="T22" fmla="*/ 325 w 326"/>
                <a:gd name="T23" fmla="*/ 429 h 1049"/>
                <a:gd name="T24" fmla="*/ 321 w 326"/>
                <a:gd name="T25" fmla="*/ 460 h 1049"/>
                <a:gd name="T26" fmla="*/ 318 w 326"/>
                <a:gd name="T27" fmla="*/ 493 h 1049"/>
                <a:gd name="T28" fmla="*/ 254 w 326"/>
                <a:gd name="T29" fmla="*/ 973 h 1049"/>
                <a:gd name="T30" fmla="*/ 249 w 326"/>
                <a:gd name="T31" fmla="*/ 996 h 1049"/>
                <a:gd name="T32" fmla="*/ 242 w 326"/>
                <a:gd name="T33" fmla="*/ 1015 h 1049"/>
                <a:gd name="T34" fmla="*/ 232 w 326"/>
                <a:gd name="T35" fmla="*/ 1028 h 1049"/>
                <a:gd name="T36" fmla="*/ 218 w 326"/>
                <a:gd name="T37" fmla="*/ 1038 h 1049"/>
                <a:gd name="T38" fmla="*/ 203 w 326"/>
                <a:gd name="T39" fmla="*/ 1045 h 1049"/>
                <a:gd name="T40" fmla="*/ 184 w 326"/>
                <a:gd name="T41" fmla="*/ 1048 h 1049"/>
                <a:gd name="T42" fmla="*/ 163 w 326"/>
                <a:gd name="T43" fmla="*/ 1049 h 1049"/>
                <a:gd name="T44" fmla="*/ 142 w 326"/>
                <a:gd name="T45" fmla="*/ 1048 h 1049"/>
                <a:gd name="T46" fmla="*/ 123 w 326"/>
                <a:gd name="T47" fmla="*/ 1045 h 1049"/>
                <a:gd name="T48" fmla="*/ 108 w 326"/>
                <a:gd name="T49" fmla="*/ 1038 h 1049"/>
                <a:gd name="T50" fmla="*/ 94 w 326"/>
                <a:gd name="T51" fmla="*/ 1028 h 1049"/>
                <a:gd name="T52" fmla="*/ 84 w 326"/>
                <a:gd name="T53" fmla="*/ 1015 h 1049"/>
                <a:gd name="T54" fmla="*/ 77 w 326"/>
                <a:gd name="T55" fmla="*/ 996 h 1049"/>
                <a:gd name="T56" fmla="*/ 72 w 326"/>
                <a:gd name="T57" fmla="*/ 973 h 1049"/>
                <a:gd name="T58" fmla="*/ 8 w 326"/>
                <a:gd name="T59" fmla="*/ 493 h 1049"/>
                <a:gd name="T60" fmla="*/ 5 w 326"/>
                <a:gd name="T61" fmla="*/ 460 h 1049"/>
                <a:gd name="T62" fmla="*/ 1 w 326"/>
                <a:gd name="T63" fmla="*/ 429 h 1049"/>
                <a:gd name="T64" fmla="*/ 0 w 326"/>
                <a:gd name="T65" fmla="*/ 397 h 1049"/>
                <a:gd name="T66" fmla="*/ 0 w 326"/>
                <a:gd name="T67" fmla="*/ 159 h 1049"/>
                <a:gd name="T68" fmla="*/ 2 w 326"/>
                <a:gd name="T69" fmla="*/ 126 h 1049"/>
                <a:gd name="T70" fmla="*/ 8 w 326"/>
                <a:gd name="T71" fmla="*/ 96 h 1049"/>
                <a:gd name="T72" fmla="*/ 19 w 326"/>
                <a:gd name="T73" fmla="*/ 71 h 1049"/>
                <a:gd name="T74" fmla="*/ 33 w 326"/>
                <a:gd name="T75" fmla="*/ 50 h 1049"/>
                <a:gd name="T76" fmla="*/ 52 w 326"/>
                <a:gd name="T77" fmla="*/ 32 h 1049"/>
                <a:gd name="T78" fmla="*/ 74 w 326"/>
                <a:gd name="T79" fmla="*/ 18 h 1049"/>
                <a:gd name="T80" fmla="*/ 101 w 326"/>
                <a:gd name="T81" fmla="*/ 8 h 1049"/>
                <a:gd name="T82" fmla="*/ 130 w 326"/>
                <a:gd name="T83" fmla="*/ 3 h 1049"/>
                <a:gd name="T84" fmla="*/ 163 w 326"/>
                <a:gd name="T85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6" h="1049">
                  <a:moveTo>
                    <a:pt x="163" y="0"/>
                  </a:moveTo>
                  <a:lnTo>
                    <a:pt x="196" y="3"/>
                  </a:lnTo>
                  <a:lnTo>
                    <a:pt x="225" y="8"/>
                  </a:lnTo>
                  <a:lnTo>
                    <a:pt x="252" y="18"/>
                  </a:lnTo>
                  <a:lnTo>
                    <a:pt x="274" y="32"/>
                  </a:lnTo>
                  <a:lnTo>
                    <a:pt x="293" y="50"/>
                  </a:lnTo>
                  <a:lnTo>
                    <a:pt x="307" y="71"/>
                  </a:lnTo>
                  <a:lnTo>
                    <a:pt x="318" y="96"/>
                  </a:lnTo>
                  <a:lnTo>
                    <a:pt x="324" y="126"/>
                  </a:lnTo>
                  <a:lnTo>
                    <a:pt x="326" y="159"/>
                  </a:lnTo>
                  <a:lnTo>
                    <a:pt x="326" y="397"/>
                  </a:lnTo>
                  <a:lnTo>
                    <a:pt x="325" y="429"/>
                  </a:lnTo>
                  <a:lnTo>
                    <a:pt x="321" y="460"/>
                  </a:lnTo>
                  <a:lnTo>
                    <a:pt x="318" y="493"/>
                  </a:lnTo>
                  <a:lnTo>
                    <a:pt x="254" y="973"/>
                  </a:lnTo>
                  <a:lnTo>
                    <a:pt x="249" y="996"/>
                  </a:lnTo>
                  <a:lnTo>
                    <a:pt x="242" y="1015"/>
                  </a:lnTo>
                  <a:lnTo>
                    <a:pt x="232" y="1028"/>
                  </a:lnTo>
                  <a:lnTo>
                    <a:pt x="218" y="1038"/>
                  </a:lnTo>
                  <a:lnTo>
                    <a:pt x="203" y="1045"/>
                  </a:lnTo>
                  <a:lnTo>
                    <a:pt x="184" y="1048"/>
                  </a:lnTo>
                  <a:lnTo>
                    <a:pt x="163" y="1049"/>
                  </a:lnTo>
                  <a:lnTo>
                    <a:pt x="142" y="1048"/>
                  </a:lnTo>
                  <a:lnTo>
                    <a:pt x="123" y="1045"/>
                  </a:lnTo>
                  <a:lnTo>
                    <a:pt x="108" y="1038"/>
                  </a:lnTo>
                  <a:lnTo>
                    <a:pt x="94" y="1028"/>
                  </a:lnTo>
                  <a:lnTo>
                    <a:pt x="84" y="1015"/>
                  </a:lnTo>
                  <a:lnTo>
                    <a:pt x="77" y="996"/>
                  </a:lnTo>
                  <a:lnTo>
                    <a:pt x="72" y="973"/>
                  </a:lnTo>
                  <a:lnTo>
                    <a:pt x="8" y="493"/>
                  </a:lnTo>
                  <a:lnTo>
                    <a:pt x="5" y="460"/>
                  </a:lnTo>
                  <a:lnTo>
                    <a:pt x="1" y="429"/>
                  </a:lnTo>
                  <a:lnTo>
                    <a:pt x="0" y="397"/>
                  </a:lnTo>
                  <a:lnTo>
                    <a:pt x="0" y="159"/>
                  </a:lnTo>
                  <a:lnTo>
                    <a:pt x="2" y="126"/>
                  </a:lnTo>
                  <a:lnTo>
                    <a:pt x="8" y="96"/>
                  </a:lnTo>
                  <a:lnTo>
                    <a:pt x="19" y="71"/>
                  </a:lnTo>
                  <a:lnTo>
                    <a:pt x="33" y="50"/>
                  </a:lnTo>
                  <a:lnTo>
                    <a:pt x="52" y="32"/>
                  </a:lnTo>
                  <a:lnTo>
                    <a:pt x="74" y="18"/>
                  </a:lnTo>
                  <a:lnTo>
                    <a:pt x="101" y="8"/>
                  </a:lnTo>
                  <a:lnTo>
                    <a:pt x="130" y="3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1087" y="3162"/>
              <a:ext cx="42" cy="42"/>
            </a:xfrm>
            <a:custGeom>
              <a:avLst/>
              <a:gdLst>
                <a:gd name="T0" fmla="*/ 170 w 339"/>
                <a:gd name="T1" fmla="*/ 0 h 337"/>
                <a:gd name="T2" fmla="*/ 204 w 339"/>
                <a:gd name="T3" fmla="*/ 5 h 337"/>
                <a:gd name="T4" fmla="*/ 235 w 339"/>
                <a:gd name="T5" fmla="*/ 15 h 337"/>
                <a:gd name="T6" fmla="*/ 264 w 339"/>
                <a:gd name="T7" fmla="*/ 30 h 337"/>
                <a:gd name="T8" fmla="*/ 290 w 339"/>
                <a:gd name="T9" fmla="*/ 50 h 337"/>
                <a:gd name="T10" fmla="*/ 311 w 339"/>
                <a:gd name="T11" fmla="*/ 75 h 337"/>
                <a:gd name="T12" fmla="*/ 326 w 339"/>
                <a:gd name="T13" fmla="*/ 104 h 337"/>
                <a:gd name="T14" fmla="*/ 336 w 339"/>
                <a:gd name="T15" fmla="*/ 136 h 337"/>
                <a:gd name="T16" fmla="*/ 339 w 339"/>
                <a:gd name="T17" fmla="*/ 169 h 337"/>
                <a:gd name="T18" fmla="*/ 336 w 339"/>
                <a:gd name="T19" fmla="*/ 203 h 337"/>
                <a:gd name="T20" fmla="*/ 326 w 339"/>
                <a:gd name="T21" fmla="*/ 235 h 337"/>
                <a:gd name="T22" fmla="*/ 311 w 339"/>
                <a:gd name="T23" fmla="*/ 263 h 337"/>
                <a:gd name="T24" fmla="*/ 290 w 339"/>
                <a:gd name="T25" fmla="*/ 288 h 337"/>
                <a:gd name="T26" fmla="*/ 264 w 339"/>
                <a:gd name="T27" fmla="*/ 309 h 337"/>
                <a:gd name="T28" fmla="*/ 235 w 339"/>
                <a:gd name="T29" fmla="*/ 324 h 337"/>
                <a:gd name="T30" fmla="*/ 204 w 339"/>
                <a:gd name="T31" fmla="*/ 334 h 337"/>
                <a:gd name="T32" fmla="*/ 170 w 339"/>
                <a:gd name="T33" fmla="*/ 337 h 337"/>
                <a:gd name="T34" fmla="*/ 136 w 339"/>
                <a:gd name="T35" fmla="*/ 334 h 337"/>
                <a:gd name="T36" fmla="*/ 105 w 339"/>
                <a:gd name="T37" fmla="*/ 324 h 337"/>
                <a:gd name="T38" fmla="*/ 76 w 339"/>
                <a:gd name="T39" fmla="*/ 309 h 337"/>
                <a:gd name="T40" fmla="*/ 50 w 339"/>
                <a:gd name="T41" fmla="*/ 288 h 337"/>
                <a:gd name="T42" fmla="*/ 29 w 339"/>
                <a:gd name="T43" fmla="*/ 263 h 337"/>
                <a:gd name="T44" fmla="*/ 14 w 339"/>
                <a:gd name="T45" fmla="*/ 235 h 337"/>
                <a:gd name="T46" fmla="*/ 4 w 339"/>
                <a:gd name="T47" fmla="*/ 203 h 337"/>
                <a:gd name="T48" fmla="*/ 0 w 339"/>
                <a:gd name="T49" fmla="*/ 169 h 337"/>
                <a:gd name="T50" fmla="*/ 4 w 339"/>
                <a:gd name="T51" fmla="*/ 136 h 337"/>
                <a:gd name="T52" fmla="*/ 14 w 339"/>
                <a:gd name="T53" fmla="*/ 104 h 337"/>
                <a:gd name="T54" fmla="*/ 29 w 339"/>
                <a:gd name="T55" fmla="*/ 75 h 337"/>
                <a:gd name="T56" fmla="*/ 50 w 339"/>
                <a:gd name="T57" fmla="*/ 50 h 337"/>
                <a:gd name="T58" fmla="*/ 76 w 339"/>
                <a:gd name="T59" fmla="*/ 30 h 337"/>
                <a:gd name="T60" fmla="*/ 105 w 339"/>
                <a:gd name="T61" fmla="*/ 15 h 337"/>
                <a:gd name="T62" fmla="*/ 136 w 339"/>
                <a:gd name="T63" fmla="*/ 5 h 337"/>
                <a:gd name="T64" fmla="*/ 170 w 339"/>
                <a:gd name="T65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37">
                  <a:moveTo>
                    <a:pt x="170" y="0"/>
                  </a:moveTo>
                  <a:lnTo>
                    <a:pt x="204" y="5"/>
                  </a:lnTo>
                  <a:lnTo>
                    <a:pt x="235" y="15"/>
                  </a:lnTo>
                  <a:lnTo>
                    <a:pt x="264" y="30"/>
                  </a:lnTo>
                  <a:lnTo>
                    <a:pt x="290" y="50"/>
                  </a:lnTo>
                  <a:lnTo>
                    <a:pt x="311" y="75"/>
                  </a:lnTo>
                  <a:lnTo>
                    <a:pt x="326" y="104"/>
                  </a:lnTo>
                  <a:lnTo>
                    <a:pt x="336" y="136"/>
                  </a:lnTo>
                  <a:lnTo>
                    <a:pt x="339" y="169"/>
                  </a:lnTo>
                  <a:lnTo>
                    <a:pt x="336" y="203"/>
                  </a:lnTo>
                  <a:lnTo>
                    <a:pt x="326" y="235"/>
                  </a:lnTo>
                  <a:lnTo>
                    <a:pt x="311" y="263"/>
                  </a:lnTo>
                  <a:lnTo>
                    <a:pt x="290" y="288"/>
                  </a:lnTo>
                  <a:lnTo>
                    <a:pt x="264" y="309"/>
                  </a:lnTo>
                  <a:lnTo>
                    <a:pt x="235" y="324"/>
                  </a:lnTo>
                  <a:lnTo>
                    <a:pt x="204" y="334"/>
                  </a:lnTo>
                  <a:lnTo>
                    <a:pt x="170" y="337"/>
                  </a:lnTo>
                  <a:lnTo>
                    <a:pt x="136" y="334"/>
                  </a:lnTo>
                  <a:lnTo>
                    <a:pt x="105" y="324"/>
                  </a:lnTo>
                  <a:lnTo>
                    <a:pt x="76" y="309"/>
                  </a:lnTo>
                  <a:lnTo>
                    <a:pt x="50" y="288"/>
                  </a:lnTo>
                  <a:lnTo>
                    <a:pt x="29" y="263"/>
                  </a:lnTo>
                  <a:lnTo>
                    <a:pt x="14" y="235"/>
                  </a:lnTo>
                  <a:lnTo>
                    <a:pt x="4" y="203"/>
                  </a:lnTo>
                  <a:lnTo>
                    <a:pt x="0" y="169"/>
                  </a:lnTo>
                  <a:lnTo>
                    <a:pt x="4" y="136"/>
                  </a:lnTo>
                  <a:lnTo>
                    <a:pt x="14" y="104"/>
                  </a:lnTo>
                  <a:lnTo>
                    <a:pt x="29" y="75"/>
                  </a:lnTo>
                  <a:lnTo>
                    <a:pt x="50" y="50"/>
                  </a:lnTo>
                  <a:lnTo>
                    <a:pt x="76" y="30"/>
                  </a:lnTo>
                  <a:lnTo>
                    <a:pt x="105" y="15"/>
                  </a:lnTo>
                  <a:lnTo>
                    <a:pt x="136" y="5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Group 38"/>
          <p:cNvGrpSpPr>
            <a:grpSpLocks noChangeAspect="1"/>
          </p:cNvGrpSpPr>
          <p:nvPr/>
        </p:nvGrpSpPr>
        <p:grpSpPr bwMode="auto">
          <a:xfrm>
            <a:off x="7029442" y="3999186"/>
            <a:ext cx="534055" cy="540000"/>
            <a:chOff x="4453" y="2981"/>
            <a:chExt cx="449" cy="454"/>
          </a:xfrm>
          <a:solidFill>
            <a:srgbClr val="1ABFC1"/>
          </a:solidFill>
        </p:grpSpPr>
        <p:sp>
          <p:nvSpPr>
            <p:cNvPr id="48" name="Freeform 40"/>
            <p:cNvSpPr/>
            <p:nvPr/>
          </p:nvSpPr>
          <p:spPr bwMode="auto">
            <a:xfrm>
              <a:off x="4453" y="3233"/>
              <a:ext cx="161" cy="113"/>
            </a:xfrm>
            <a:custGeom>
              <a:avLst/>
              <a:gdLst>
                <a:gd name="T0" fmla="*/ 0 w 1291"/>
                <a:gd name="T1" fmla="*/ 0 h 898"/>
                <a:gd name="T2" fmla="*/ 29 w 1291"/>
                <a:gd name="T3" fmla="*/ 22 h 898"/>
                <a:gd name="T4" fmla="*/ 74 w 1291"/>
                <a:gd name="T5" fmla="*/ 50 h 898"/>
                <a:gd name="T6" fmla="*/ 126 w 1291"/>
                <a:gd name="T7" fmla="*/ 78 h 898"/>
                <a:gd name="T8" fmla="*/ 184 w 1291"/>
                <a:gd name="T9" fmla="*/ 103 h 898"/>
                <a:gd name="T10" fmla="*/ 248 w 1291"/>
                <a:gd name="T11" fmla="*/ 127 h 898"/>
                <a:gd name="T12" fmla="*/ 317 w 1291"/>
                <a:gd name="T13" fmla="*/ 149 h 898"/>
                <a:gd name="T14" fmla="*/ 399 w 1291"/>
                <a:gd name="T15" fmla="*/ 171 h 898"/>
                <a:gd name="T16" fmla="*/ 484 w 1291"/>
                <a:gd name="T17" fmla="*/ 191 h 898"/>
                <a:gd name="T18" fmla="*/ 576 w 1291"/>
                <a:gd name="T19" fmla="*/ 209 h 898"/>
                <a:gd name="T20" fmla="*/ 670 w 1291"/>
                <a:gd name="T21" fmla="*/ 223 h 898"/>
                <a:gd name="T22" fmla="*/ 770 w 1291"/>
                <a:gd name="T23" fmla="*/ 235 h 898"/>
                <a:gd name="T24" fmla="*/ 871 w 1291"/>
                <a:gd name="T25" fmla="*/ 245 h 898"/>
                <a:gd name="T26" fmla="*/ 975 w 1291"/>
                <a:gd name="T27" fmla="*/ 252 h 898"/>
                <a:gd name="T28" fmla="*/ 1083 w 1291"/>
                <a:gd name="T29" fmla="*/ 256 h 898"/>
                <a:gd name="T30" fmla="*/ 1192 w 1291"/>
                <a:gd name="T31" fmla="*/ 257 h 898"/>
                <a:gd name="T32" fmla="*/ 1240 w 1291"/>
                <a:gd name="T33" fmla="*/ 257 h 898"/>
                <a:gd name="T34" fmla="*/ 1229 w 1291"/>
                <a:gd name="T35" fmla="*/ 330 h 898"/>
                <a:gd name="T36" fmla="*/ 1222 w 1291"/>
                <a:gd name="T37" fmla="*/ 405 h 898"/>
                <a:gd name="T38" fmla="*/ 1220 w 1291"/>
                <a:gd name="T39" fmla="*/ 478 h 898"/>
                <a:gd name="T40" fmla="*/ 1222 w 1291"/>
                <a:gd name="T41" fmla="*/ 564 h 898"/>
                <a:gd name="T42" fmla="*/ 1231 w 1291"/>
                <a:gd name="T43" fmla="*/ 649 h 898"/>
                <a:gd name="T44" fmla="*/ 1245 w 1291"/>
                <a:gd name="T45" fmla="*/ 734 h 898"/>
                <a:gd name="T46" fmla="*/ 1266 w 1291"/>
                <a:gd name="T47" fmla="*/ 815 h 898"/>
                <a:gd name="T48" fmla="*/ 1291 w 1291"/>
                <a:gd name="T49" fmla="*/ 897 h 898"/>
                <a:gd name="T50" fmla="*/ 1192 w 1291"/>
                <a:gd name="T51" fmla="*/ 898 h 898"/>
                <a:gd name="T52" fmla="*/ 1094 w 1291"/>
                <a:gd name="T53" fmla="*/ 897 h 898"/>
                <a:gd name="T54" fmla="*/ 999 w 1291"/>
                <a:gd name="T55" fmla="*/ 893 h 898"/>
                <a:gd name="T56" fmla="*/ 906 w 1291"/>
                <a:gd name="T57" fmla="*/ 888 h 898"/>
                <a:gd name="T58" fmla="*/ 816 w 1291"/>
                <a:gd name="T59" fmla="*/ 880 h 898"/>
                <a:gd name="T60" fmla="*/ 728 w 1291"/>
                <a:gd name="T61" fmla="*/ 870 h 898"/>
                <a:gd name="T62" fmla="*/ 644 w 1291"/>
                <a:gd name="T63" fmla="*/ 858 h 898"/>
                <a:gd name="T64" fmla="*/ 564 w 1291"/>
                <a:gd name="T65" fmla="*/ 845 h 898"/>
                <a:gd name="T66" fmla="*/ 488 w 1291"/>
                <a:gd name="T67" fmla="*/ 829 h 898"/>
                <a:gd name="T68" fmla="*/ 416 w 1291"/>
                <a:gd name="T69" fmla="*/ 813 h 898"/>
                <a:gd name="T70" fmla="*/ 349 w 1291"/>
                <a:gd name="T71" fmla="*/ 794 h 898"/>
                <a:gd name="T72" fmla="*/ 287 w 1291"/>
                <a:gd name="T73" fmla="*/ 774 h 898"/>
                <a:gd name="T74" fmla="*/ 230 w 1291"/>
                <a:gd name="T75" fmla="*/ 754 h 898"/>
                <a:gd name="T76" fmla="*/ 178 w 1291"/>
                <a:gd name="T77" fmla="*/ 730 h 898"/>
                <a:gd name="T78" fmla="*/ 133 w 1291"/>
                <a:gd name="T79" fmla="*/ 707 h 898"/>
                <a:gd name="T80" fmla="*/ 94 w 1291"/>
                <a:gd name="T81" fmla="*/ 682 h 898"/>
                <a:gd name="T82" fmla="*/ 61 w 1291"/>
                <a:gd name="T83" fmla="*/ 656 h 898"/>
                <a:gd name="T84" fmla="*/ 34 w 1291"/>
                <a:gd name="T85" fmla="*/ 629 h 898"/>
                <a:gd name="T86" fmla="*/ 15 w 1291"/>
                <a:gd name="T87" fmla="*/ 602 h 898"/>
                <a:gd name="T88" fmla="*/ 4 w 1291"/>
                <a:gd name="T89" fmla="*/ 573 h 898"/>
                <a:gd name="T90" fmla="*/ 0 w 1291"/>
                <a:gd name="T91" fmla="*/ 544 h 898"/>
                <a:gd name="T92" fmla="*/ 0 w 1291"/>
                <a:gd name="T93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91" h="898">
                  <a:moveTo>
                    <a:pt x="0" y="0"/>
                  </a:moveTo>
                  <a:lnTo>
                    <a:pt x="29" y="22"/>
                  </a:lnTo>
                  <a:lnTo>
                    <a:pt x="74" y="50"/>
                  </a:lnTo>
                  <a:lnTo>
                    <a:pt x="126" y="78"/>
                  </a:lnTo>
                  <a:lnTo>
                    <a:pt x="184" y="103"/>
                  </a:lnTo>
                  <a:lnTo>
                    <a:pt x="248" y="127"/>
                  </a:lnTo>
                  <a:lnTo>
                    <a:pt x="317" y="149"/>
                  </a:lnTo>
                  <a:lnTo>
                    <a:pt x="399" y="171"/>
                  </a:lnTo>
                  <a:lnTo>
                    <a:pt x="484" y="191"/>
                  </a:lnTo>
                  <a:lnTo>
                    <a:pt x="576" y="209"/>
                  </a:lnTo>
                  <a:lnTo>
                    <a:pt x="670" y="223"/>
                  </a:lnTo>
                  <a:lnTo>
                    <a:pt x="770" y="235"/>
                  </a:lnTo>
                  <a:lnTo>
                    <a:pt x="871" y="245"/>
                  </a:lnTo>
                  <a:lnTo>
                    <a:pt x="975" y="252"/>
                  </a:lnTo>
                  <a:lnTo>
                    <a:pt x="1083" y="256"/>
                  </a:lnTo>
                  <a:lnTo>
                    <a:pt x="1192" y="257"/>
                  </a:lnTo>
                  <a:lnTo>
                    <a:pt x="1240" y="257"/>
                  </a:lnTo>
                  <a:lnTo>
                    <a:pt x="1229" y="330"/>
                  </a:lnTo>
                  <a:lnTo>
                    <a:pt x="1222" y="405"/>
                  </a:lnTo>
                  <a:lnTo>
                    <a:pt x="1220" y="478"/>
                  </a:lnTo>
                  <a:lnTo>
                    <a:pt x="1222" y="564"/>
                  </a:lnTo>
                  <a:lnTo>
                    <a:pt x="1231" y="649"/>
                  </a:lnTo>
                  <a:lnTo>
                    <a:pt x="1245" y="734"/>
                  </a:lnTo>
                  <a:lnTo>
                    <a:pt x="1266" y="815"/>
                  </a:lnTo>
                  <a:lnTo>
                    <a:pt x="1291" y="897"/>
                  </a:lnTo>
                  <a:lnTo>
                    <a:pt x="1192" y="898"/>
                  </a:lnTo>
                  <a:lnTo>
                    <a:pt x="1094" y="897"/>
                  </a:lnTo>
                  <a:lnTo>
                    <a:pt x="999" y="893"/>
                  </a:lnTo>
                  <a:lnTo>
                    <a:pt x="906" y="888"/>
                  </a:lnTo>
                  <a:lnTo>
                    <a:pt x="816" y="880"/>
                  </a:lnTo>
                  <a:lnTo>
                    <a:pt x="728" y="870"/>
                  </a:lnTo>
                  <a:lnTo>
                    <a:pt x="644" y="858"/>
                  </a:lnTo>
                  <a:lnTo>
                    <a:pt x="564" y="845"/>
                  </a:lnTo>
                  <a:lnTo>
                    <a:pt x="488" y="829"/>
                  </a:lnTo>
                  <a:lnTo>
                    <a:pt x="416" y="813"/>
                  </a:lnTo>
                  <a:lnTo>
                    <a:pt x="349" y="794"/>
                  </a:lnTo>
                  <a:lnTo>
                    <a:pt x="287" y="774"/>
                  </a:lnTo>
                  <a:lnTo>
                    <a:pt x="230" y="754"/>
                  </a:lnTo>
                  <a:lnTo>
                    <a:pt x="178" y="730"/>
                  </a:lnTo>
                  <a:lnTo>
                    <a:pt x="133" y="707"/>
                  </a:lnTo>
                  <a:lnTo>
                    <a:pt x="94" y="682"/>
                  </a:lnTo>
                  <a:lnTo>
                    <a:pt x="61" y="656"/>
                  </a:lnTo>
                  <a:lnTo>
                    <a:pt x="34" y="629"/>
                  </a:lnTo>
                  <a:lnTo>
                    <a:pt x="15" y="602"/>
                  </a:lnTo>
                  <a:lnTo>
                    <a:pt x="4" y="573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41"/>
            <p:cNvSpPr/>
            <p:nvPr/>
          </p:nvSpPr>
          <p:spPr bwMode="auto">
            <a:xfrm>
              <a:off x="4453" y="3139"/>
              <a:ext cx="217" cy="112"/>
            </a:xfrm>
            <a:custGeom>
              <a:avLst/>
              <a:gdLst>
                <a:gd name="T0" fmla="*/ 0 w 1739"/>
                <a:gd name="T1" fmla="*/ 0 h 896"/>
                <a:gd name="T2" fmla="*/ 29 w 1739"/>
                <a:gd name="T3" fmla="*/ 22 h 896"/>
                <a:gd name="T4" fmla="*/ 74 w 1739"/>
                <a:gd name="T5" fmla="*/ 51 h 896"/>
                <a:gd name="T6" fmla="*/ 126 w 1739"/>
                <a:gd name="T7" fmla="*/ 78 h 896"/>
                <a:gd name="T8" fmla="*/ 184 w 1739"/>
                <a:gd name="T9" fmla="*/ 103 h 896"/>
                <a:gd name="T10" fmla="*/ 248 w 1739"/>
                <a:gd name="T11" fmla="*/ 128 h 896"/>
                <a:gd name="T12" fmla="*/ 317 w 1739"/>
                <a:gd name="T13" fmla="*/ 150 h 896"/>
                <a:gd name="T14" fmla="*/ 399 w 1739"/>
                <a:gd name="T15" fmla="*/ 173 h 896"/>
                <a:gd name="T16" fmla="*/ 484 w 1739"/>
                <a:gd name="T17" fmla="*/ 191 h 896"/>
                <a:gd name="T18" fmla="*/ 576 w 1739"/>
                <a:gd name="T19" fmla="*/ 209 h 896"/>
                <a:gd name="T20" fmla="*/ 670 w 1739"/>
                <a:gd name="T21" fmla="*/ 224 h 896"/>
                <a:gd name="T22" fmla="*/ 770 w 1739"/>
                <a:gd name="T23" fmla="*/ 237 h 896"/>
                <a:gd name="T24" fmla="*/ 871 w 1739"/>
                <a:gd name="T25" fmla="*/ 245 h 896"/>
                <a:gd name="T26" fmla="*/ 975 w 1739"/>
                <a:gd name="T27" fmla="*/ 253 h 896"/>
                <a:gd name="T28" fmla="*/ 1083 w 1739"/>
                <a:gd name="T29" fmla="*/ 257 h 896"/>
                <a:gd name="T30" fmla="*/ 1192 w 1739"/>
                <a:gd name="T31" fmla="*/ 259 h 896"/>
                <a:gd name="T32" fmla="*/ 1307 w 1739"/>
                <a:gd name="T33" fmla="*/ 256 h 896"/>
                <a:gd name="T34" fmla="*/ 1419 w 1739"/>
                <a:gd name="T35" fmla="*/ 252 h 896"/>
                <a:gd name="T36" fmla="*/ 1529 w 1739"/>
                <a:gd name="T37" fmla="*/ 244 h 896"/>
                <a:gd name="T38" fmla="*/ 1636 w 1739"/>
                <a:gd name="T39" fmla="*/ 234 h 896"/>
                <a:gd name="T40" fmla="*/ 1739 w 1739"/>
                <a:gd name="T41" fmla="*/ 220 h 896"/>
                <a:gd name="T42" fmla="*/ 1686 w 1739"/>
                <a:gd name="T43" fmla="*/ 261 h 896"/>
                <a:gd name="T44" fmla="*/ 1634 w 1739"/>
                <a:gd name="T45" fmla="*/ 305 h 896"/>
                <a:gd name="T46" fmla="*/ 1583 w 1739"/>
                <a:gd name="T47" fmla="*/ 352 h 896"/>
                <a:gd name="T48" fmla="*/ 1531 w 1739"/>
                <a:gd name="T49" fmla="*/ 408 h 896"/>
                <a:gd name="T50" fmla="*/ 1483 w 1739"/>
                <a:gd name="T51" fmla="*/ 465 h 896"/>
                <a:gd name="T52" fmla="*/ 1438 w 1739"/>
                <a:gd name="T53" fmla="*/ 527 h 896"/>
                <a:gd name="T54" fmla="*/ 1398 w 1739"/>
                <a:gd name="T55" fmla="*/ 590 h 896"/>
                <a:gd name="T56" fmla="*/ 1368 w 1739"/>
                <a:gd name="T57" fmla="*/ 640 h 896"/>
                <a:gd name="T58" fmla="*/ 1342 w 1739"/>
                <a:gd name="T59" fmla="*/ 693 h 896"/>
                <a:gd name="T60" fmla="*/ 1318 w 1739"/>
                <a:gd name="T61" fmla="*/ 747 h 896"/>
                <a:gd name="T62" fmla="*/ 1289 w 1739"/>
                <a:gd name="T63" fmla="*/ 821 h 896"/>
                <a:gd name="T64" fmla="*/ 1265 w 1739"/>
                <a:gd name="T65" fmla="*/ 896 h 896"/>
                <a:gd name="T66" fmla="*/ 1192 w 1739"/>
                <a:gd name="T67" fmla="*/ 896 h 896"/>
                <a:gd name="T68" fmla="*/ 1092 w 1739"/>
                <a:gd name="T69" fmla="*/ 895 h 896"/>
                <a:gd name="T70" fmla="*/ 995 w 1739"/>
                <a:gd name="T71" fmla="*/ 891 h 896"/>
                <a:gd name="T72" fmla="*/ 899 w 1739"/>
                <a:gd name="T73" fmla="*/ 886 h 896"/>
                <a:gd name="T74" fmla="*/ 808 w 1739"/>
                <a:gd name="T75" fmla="*/ 877 h 896"/>
                <a:gd name="T76" fmla="*/ 719 w 1739"/>
                <a:gd name="T77" fmla="*/ 867 h 896"/>
                <a:gd name="T78" fmla="*/ 634 w 1739"/>
                <a:gd name="T79" fmla="*/ 855 h 896"/>
                <a:gd name="T80" fmla="*/ 553 w 1739"/>
                <a:gd name="T81" fmla="*/ 841 h 896"/>
                <a:gd name="T82" fmla="*/ 476 w 1739"/>
                <a:gd name="T83" fmla="*/ 825 h 896"/>
                <a:gd name="T84" fmla="*/ 404 w 1739"/>
                <a:gd name="T85" fmla="*/ 808 h 896"/>
                <a:gd name="T86" fmla="*/ 336 w 1739"/>
                <a:gd name="T87" fmla="*/ 789 h 896"/>
                <a:gd name="T88" fmla="*/ 274 w 1739"/>
                <a:gd name="T89" fmla="*/ 768 h 896"/>
                <a:gd name="T90" fmla="*/ 217 w 1739"/>
                <a:gd name="T91" fmla="*/ 746 h 896"/>
                <a:gd name="T92" fmla="*/ 166 w 1739"/>
                <a:gd name="T93" fmla="*/ 723 h 896"/>
                <a:gd name="T94" fmla="*/ 121 w 1739"/>
                <a:gd name="T95" fmla="*/ 698 h 896"/>
                <a:gd name="T96" fmla="*/ 83 w 1739"/>
                <a:gd name="T97" fmla="*/ 672 h 896"/>
                <a:gd name="T98" fmla="*/ 52 w 1739"/>
                <a:gd name="T99" fmla="*/ 646 h 896"/>
                <a:gd name="T100" fmla="*/ 28 w 1739"/>
                <a:gd name="T101" fmla="*/ 618 h 896"/>
                <a:gd name="T102" fmla="*/ 11 w 1739"/>
                <a:gd name="T103" fmla="*/ 590 h 896"/>
                <a:gd name="T104" fmla="*/ 2 w 1739"/>
                <a:gd name="T105" fmla="*/ 567 h 896"/>
                <a:gd name="T106" fmla="*/ 0 w 1739"/>
                <a:gd name="T107" fmla="*/ 542 h 896"/>
                <a:gd name="T108" fmla="*/ 0 w 1739"/>
                <a:gd name="T109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39" h="896">
                  <a:moveTo>
                    <a:pt x="0" y="0"/>
                  </a:moveTo>
                  <a:lnTo>
                    <a:pt x="29" y="22"/>
                  </a:lnTo>
                  <a:lnTo>
                    <a:pt x="74" y="51"/>
                  </a:lnTo>
                  <a:lnTo>
                    <a:pt x="126" y="78"/>
                  </a:lnTo>
                  <a:lnTo>
                    <a:pt x="184" y="103"/>
                  </a:lnTo>
                  <a:lnTo>
                    <a:pt x="248" y="128"/>
                  </a:lnTo>
                  <a:lnTo>
                    <a:pt x="317" y="150"/>
                  </a:lnTo>
                  <a:lnTo>
                    <a:pt x="399" y="173"/>
                  </a:lnTo>
                  <a:lnTo>
                    <a:pt x="484" y="191"/>
                  </a:lnTo>
                  <a:lnTo>
                    <a:pt x="576" y="209"/>
                  </a:lnTo>
                  <a:lnTo>
                    <a:pt x="670" y="224"/>
                  </a:lnTo>
                  <a:lnTo>
                    <a:pt x="770" y="237"/>
                  </a:lnTo>
                  <a:lnTo>
                    <a:pt x="871" y="245"/>
                  </a:lnTo>
                  <a:lnTo>
                    <a:pt x="975" y="253"/>
                  </a:lnTo>
                  <a:lnTo>
                    <a:pt x="1083" y="257"/>
                  </a:lnTo>
                  <a:lnTo>
                    <a:pt x="1192" y="259"/>
                  </a:lnTo>
                  <a:lnTo>
                    <a:pt x="1307" y="256"/>
                  </a:lnTo>
                  <a:lnTo>
                    <a:pt x="1419" y="252"/>
                  </a:lnTo>
                  <a:lnTo>
                    <a:pt x="1529" y="244"/>
                  </a:lnTo>
                  <a:lnTo>
                    <a:pt x="1636" y="234"/>
                  </a:lnTo>
                  <a:lnTo>
                    <a:pt x="1739" y="220"/>
                  </a:lnTo>
                  <a:lnTo>
                    <a:pt x="1686" y="261"/>
                  </a:lnTo>
                  <a:lnTo>
                    <a:pt x="1634" y="305"/>
                  </a:lnTo>
                  <a:lnTo>
                    <a:pt x="1583" y="352"/>
                  </a:lnTo>
                  <a:lnTo>
                    <a:pt x="1531" y="408"/>
                  </a:lnTo>
                  <a:lnTo>
                    <a:pt x="1483" y="465"/>
                  </a:lnTo>
                  <a:lnTo>
                    <a:pt x="1438" y="527"/>
                  </a:lnTo>
                  <a:lnTo>
                    <a:pt x="1398" y="590"/>
                  </a:lnTo>
                  <a:lnTo>
                    <a:pt x="1368" y="640"/>
                  </a:lnTo>
                  <a:lnTo>
                    <a:pt x="1342" y="693"/>
                  </a:lnTo>
                  <a:lnTo>
                    <a:pt x="1318" y="747"/>
                  </a:lnTo>
                  <a:lnTo>
                    <a:pt x="1289" y="821"/>
                  </a:lnTo>
                  <a:lnTo>
                    <a:pt x="1265" y="896"/>
                  </a:lnTo>
                  <a:lnTo>
                    <a:pt x="1192" y="896"/>
                  </a:lnTo>
                  <a:lnTo>
                    <a:pt x="1092" y="895"/>
                  </a:lnTo>
                  <a:lnTo>
                    <a:pt x="995" y="891"/>
                  </a:lnTo>
                  <a:lnTo>
                    <a:pt x="899" y="886"/>
                  </a:lnTo>
                  <a:lnTo>
                    <a:pt x="808" y="877"/>
                  </a:lnTo>
                  <a:lnTo>
                    <a:pt x="719" y="867"/>
                  </a:lnTo>
                  <a:lnTo>
                    <a:pt x="634" y="855"/>
                  </a:lnTo>
                  <a:lnTo>
                    <a:pt x="553" y="841"/>
                  </a:lnTo>
                  <a:lnTo>
                    <a:pt x="476" y="825"/>
                  </a:lnTo>
                  <a:lnTo>
                    <a:pt x="404" y="808"/>
                  </a:lnTo>
                  <a:lnTo>
                    <a:pt x="336" y="789"/>
                  </a:lnTo>
                  <a:lnTo>
                    <a:pt x="274" y="768"/>
                  </a:lnTo>
                  <a:lnTo>
                    <a:pt x="217" y="746"/>
                  </a:lnTo>
                  <a:lnTo>
                    <a:pt x="166" y="723"/>
                  </a:lnTo>
                  <a:lnTo>
                    <a:pt x="121" y="698"/>
                  </a:lnTo>
                  <a:lnTo>
                    <a:pt x="83" y="672"/>
                  </a:lnTo>
                  <a:lnTo>
                    <a:pt x="52" y="646"/>
                  </a:lnTo>
                  <a:lnTo>
                    <a:pt x="28" y="618"/>
                  </a:lnTo>
                  <a:lnTo>
                    <a:pt x="11" y="590"/>
                  </a:lnTo>
                  <a:lnTo>
                    <a:pt x="2" y="567"/>
                  </a:lnTo>
                  <a:lnTo>
                    <a:pt x="0" y="5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42"/>
            <p:cNvSpPr/>
            <p:nvPr/>
          </p:nvSpPr>
          <p:spPr bwMode="auto">
            <a:xfrm>
              <a:off x="4453" y="3051"/>
              <a:ext cx="298" cy="107"/>
            </a:xfrm>
            <a:custGeom>
              <a:avLst/>
              <a:gdLst>
                <a:gd name="T0" fmla="*/ 29 w 2383"/>
                <a:gd name="T1" fmla="*/ 22 h 852"/>
                <a:gd name="T2" fmla="*/ 126 w 2383"/>
                <a:gd name="T3" fmla="*/ 78 h 852"/>
                <a:gd name="T4" fmla="*/ 248 w 2383"/>
                <a:gd name="T5" fmla="*/ 128 h 852"/>
                <a:gd name="T6" fmla="*/ 399 w 2383"/>
                <a:gd name="T7" fmla="*/ 172 h 852"/>
                <a:gd name="T8" fmla="*/ 576 w 2383"/>
                <a:gd name="T9" fmla="*/ 209 h 852"/>
                <a:gd name="T10" fmla="*/ 770 w 2383"/>
                <a:gd name="T11" fmla="*/ 237 h 852"/>
                <a:gd name="T12" fmla="*/ 975 w 2383"/>
                <a:gd name="T13" fmla="*/ 253 h 852"/>
                <a:gd name="T14" fmla="*/ 1192 w 2383"/>
                <a:gd name="T15" fmla="*/ 259 h 852"/>
                <a:gd name="T16" fmla="*/ 1408 w 2383"/>
                <a:gd name="T17" fmla="*/ 253 h 852"/>
                <a:gd name="T18" fmla="*/ 1615 w 2383"/>
                <a:gd name="T19" fmla="*/ 237 h 852"/>
                <a:gd name="T20" fmla="*/ 1809 w 2383"/>
                <a:gd name="T21" fmla="*/ 209 h 852"/>
                <a:gd name="T22" fmla="*/ 1986 w 2383"/>
                <a:gd name="T23" fmla="*/ 172 h 852"/>
                <a:gd name="T24" fmla="*/ 2137 w 2383"/>
                <a:gd name="T25" fmla="*/ 128 h 852"/>
                <a:gd name="T26" fmla="*/ 2258 w 2383"/>
                <a:gd name="T27" fmla="*/ 78 h 852"/>
                <a:gd name="T28" fmla="*/ 2355 w 2383"/>
                <a:gd name="T29" fmla="*/ 22 h 852"/>
                <a:gd name="T30" fmla="*/ 2383 w 2383"/>
                <a:gd name="T31" fmla="*/ 499 h 852"/>
                <a:gd name="T32" fmla="*/ 2375 w 2383"/>
                <a:gd name="T33" fmla="*/ 544 h 852"/>
                <a:gd name="T34" fmla="*/ 2335 w 2383"/>
                <a:gd name="T35" fmla="*/ 600 h 852"/>
                <a:gd name="T36" fmla="*/ 2266 w 2383"/>
                <a:gd name="T37" fmla="*/ 653 h 852"/>
                <a:gd name="T38" fmla="*/ 2170 w 2383"/>
                <a:gd name="T39" fmla="*/ 701 h 852"/>
                <a:gd name="T40" fmla="*/ 2051 w 2383"/>
                <a:gd name="T41" fmla="*/ 744 h 852"/>
                <a:gd name="T42" fmla="*/ 1911 w 2383"/>
                <a:gd name="T43" fmla="*/ 781 h 852"/>
                <a:gd name="T44" fmla="*/ 1752 w 2383"/>
                <a:gd name="T45" fmla="*/ 810 h 852"/>
                <a:gd name="T46" fmla="*/ 1578 w 2383"/>
                <a:gd name="T47" fmla="*/ 833 h 852"/>
                <a:gd name="T48" fmla="*/ 1390 w 2383"/>
                <a:gd name="T49" fmla="*/ 848 h 852"/>
                <a:gd name="T50" fmla="*/ 1192 w 2383"/>
                <a:gd name="T51" fmla="*/ 852 h 852"/>
                <a:gd name="T52" fmla="*/ 994 w 2383"/>
                <a:gd name="T53" fmla="*/ 848 h 852"/>
                <a:gd name="T54" fmla="*/ 806 w 2383"/>
                <a:gd name="T55" fmla="*/ 833 h 852"/>
                <a:gd name="T56" fmla="*/ 632 w 2383"/>
                <a:gd name="T57" fmla="*/ 810 h 852"/>
                <a:gd name="T58" fmla="*/ 473 w 2383"/>
                <a:gd name="T59" fmla="*/ 781 h 852"/>
                <a:gd name="T60" fmla="*/ 334 w 2383"/>
                <a:gd name="T61" fmla="*/ 744 h 852"/>
                <a:gd name="T62" fmla="*/ 214 w 2383"/>
                <a:gd name="T63" fmla="*/ 701 h 852"/>
                <a:gd name="T64" fmla="*/ 119 w 2383"/>
                <a:gd name="T65" fmla="*/ 653 h 852"/>
                <a:gd name="T66" fmla="*/ 50 w 2383"/>
                <a:gd name="T67" fmla="*/ 600 h 852"/>
                <a:gd name="T68" fmla="*/ 10 w 2383"/>
                <a:gd name="T69" fmla="*/ 544 h 852"/>
                <a:gd name="T70" fmla="*/ 0 w 2383"/>
                <a:gd name="T71" fmla="*/ 499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83" h="852">
                  <a:moveTo>
                    <a:pt x="0" y="0"/>
                  </a:moveTo>
                  <a:lnTo>
                    <a:pt x="29" y="22"/>
                  </a:lnTo>
                  <a:lnTo>
                    <a:pt x="74" y="51"/>
                  </a:lnTo>
                  <a:lnTo>
                    <a:pt x="126" y="78"/>
                  </a:lnTo>
                  <a:lnTo>
                    <a:pt x="184" y="104"/>
                  </a:lnTo>
                  <a:lnTo>
                    <a:pt x="248" y="128"/>
                  </a:lnTo>
                  <a:lnTo>
                    <a:pt x="317" y="150"/>
                  </a:lnTo>
                  <a:lnTo>
                    <a:pt x="399" y="172"/>
                  </a:lnTo>
                  <a:lnTo>
                    <a:pt x="484" y="192"/>
                  </a:lnTo>
                  <a:lnTo>
                    <a:pt x="576" y="209"/>
                  </a:lnTo>
                  <a:lnTo>
                    <a:pt x="670" y="224"/>
                  </a:lnTo>
                  <a:lnTo>
                    <a:pt x="770" y="237"/>
                  </a:lnTo>
                  <a:lnTo>
                    <a:pt x="871" y="246"/>
                  </a:lnTo>
                  <a:lnTo>
                    <a:pt x="975" y="253"/>
                  </a:lnTo>
                  <a:lnTo>
                    <a:pt x="1083" y="257"/>
                  </a:lnTo>
                  <a:lnTo>
                    <a:pt x="1192" y="259"/>
                  </a:lnTo>
                  <a:lnTo>
                    <a:pt x="1301" y="257"/>
                  </a:lnTo>
                  <a:lnTo>
                    <a:pt x="1408" y="253"/>
                  </a:lnTo>
                  <a:lnTo>
                    <a:pt x="1513" y="246"/>
                  </a:lnTo>
                  <a:lnTo>
                    <a:pt x="1615" y="237"/>
                  </a:lnTo>
                  <a:lnTo>
                    <a:pt x="1714" y="224"/>
                  </a:lnTo>
                  <a:lnTo>
                    <a:pt x="1809" y="209"/>
                  </a:lnTo>
                  <a:lnTo>
                    <a:pt x="1899" y="192"/>
                  </a:lnTo>
                  <a:lnTo>
                    <a:pt x="1986" y="172"/>
                  </a:lnTo>
                  <a:lnTo>
                    <a:pt x="2066" y="150"/>
                  </a:lnTo>
                  <a:lnTo>
                    <a:pt x="2137" y="128"/>
                  </a:lnTo>
                  <a:lnTo>
                    <a:pt x="2201" y="104"/>
                  </a:lnTo>
                  <a:lnTo>
                    <a:pt x="2258" y="78"/>
                  </a:lnTo>
                  <a:lnTo>
                    <a:pt x="2310" y="51"/>
                  </a:lnTo>
                  <a:lnTo>
                    <a:pt x="2355" y="22"/>
                  </a:lnTo>
                  <a:lnTo>
                    <a:pt x="2383" y="0"/>
                  </a:lnTo>
                  <a:lnTo>
                    <a:pt x="2383" y="499"/>
                  </a:lnTo>
                  <a:lnTo>
                    <a:pt x="2381" y="521"/>
                  </a:lnTo>
                  <a:lnTo>
                    <a:pt x="2375" y="544"/>
                  </a:lnTo>
                  <a:lnTo>
                    <a:pt x="2358" y="573"/>
                  </a:lnTo>
                  <a:lnTo>
                    <a:pt x="2335" y="600"/>
                  </a:lnTo>
                  <a:lnTo>
                    <a:pt x="2303" y="627"/>
                  </a:lnTo>
                  <a:lnTo>
                    <a:pt x="2266" y="653"/>
                  </a:lnTo>
                  <a:lnTo>
                    <a:pt x="2221" y="677"/>
                  </a:lnTo>
                  <a:lnTo>
                    <a:pt x="2170" y="701"/>
                  </a:lnTo>
                  <a:lnTo>
                    <a:pt x="2114" y="723"/>
                  </a:lnTo>
                  <a:lnTo>
                    <a:pt x="2051" y="744"/>
                  </a:lnTo>
                  <a:lnTo>
                    <a:pt x="1984" y="763"/>
                  </a:lnTo>
                  <a:lnTo>
                    <a:pt x="1911" y="781"/>
                  </a:lnTo>
                  <a:lnTo>
                    <a:pt x="1833" y="797"/>
                  </a:lnTo>
                  <a:lnTo>
                    <a:pt x="1752" y="810"/>
                  </a:lnTo>
                  <a:lnTo>
                    <a:pt x="1667" y="824"/>
                  </a:lnTo>
                  <a:lnTo>
                    <a:pt x="1578" y="833"/>
                  </a:lnTo>
                  <a:lnTo>
                    <a:pt x="1485" y="841"/>
                  </a:lnTo>
                  <a:lnTo>
                    <a:pt x="1390" y="848"/>
                  </a:lnTo>
                  <a:lnTo>
                    <a:pt x="1292" y="851"/>
                  </a:lnTo>
                  <a:lnTo>
                    <a:pt x="1192" y="852"/>
                  </a:lnTo>
                  <a:lnTo>
                    <a:pt x="1092" y="851"/>
                  </a:lnTo>
                  <a:lnTo>
                    <a:pt x="994" y="848"/>
                  </a:lnTo>
                  <a:lnTo>
                    <a:pt x="898" y="841"/>
                  </a:lnTo>
                  <a:lnTo>
                    <a:pt x="806" y="833"/>
                  </a:lnTo>
                  <a:lnTo>
                    <a:pt x="718" y="824"/>
                  </a:lnTo>
                  <a:lnTo>
                    <a:pt x="632" y="810"/>
                  </a:lnTo>
                  <a:lnTo>
                    <a:pt x="550" y="797"/>
                  </a:lnTo>
                  <a:lnTo>
                    <a:pt x="473" y="781"/>
                  </a:lnTo>
                  <a:lnTo>
                    <a:pt x="401" y="763"/>
                  </a:lnTo>
                  <a:lnTo>
                    <a:pt x="334" y="744"/>
                  </a:lnTo>
                  <a:lnTo>
                    <a:pt x="271" y="723"/>
                  </a:lnTo>
                  <a:lnTo>
                    <a:pt x="214" y="701"/>
                  </a:lnTo>
                  <a:lnTo>
                    <a:pt x="163" y="677"/>
                  </a:lnTo>
                  <a:lnTo>
                    <a:pt x="119" y="653"/>
                  </a:lnTo>
                  <a:lnTo>
                    <a:pt x="80" y="627"/>
                  </a:lnTo>
                  <a:lnTo>
                    <a:pt x="50" y="600"/>
                  </a:lnTo>
                  <a:lnTo>
                    <a:pt x="25" y="573"/>
                  </a:lnTo>
                  <a:lnTo>
                    <a:pt x="10" y="544"/>
                  </a:lnTo>
                  <a:lnTo>
                    <a:pt x="2" y="522"/>
                  </a:lnTo>
                  <a:lnTo>
                    <a:pt x="0" y="4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43"/>
            <p:cNvSpPr/>
            <p:nvPr/>
          </p:nvSpPr>
          <p:spPr bwMode="auto">
            <a:xfrm>
              <a:off x="4453" y="2981"/>
              <a:ext cx="298" cy="88"/>
            </a:xfrm>
            <a:custGeom>
              <a:avLst/>
              <a:gdLst>
                <a:gd name="T0" fmla="*/ 1296 w 2383"/>
                <a:gd name="T1" fmla="*/ 1 h 707"/>
                <a:gd name="T2" fmla="*/ 1496 w 2383"/>
                <a:gd name="T3" fmla="*/ 11 h 707"/>
                <a:gd name="T4" fmla="*/ 1682 w 2383"/>
                <a:gd name="T5" fmla="*/ 31 h 707"/>
                <a:gd name="T6" fmla="*/ 1854 w 2383"/>
                <a:gd name="T7" fmla="*/ 59 h 707"/>
                <a:gd name="T8" fmla="*/ 2006 w 2383"/>
                <a:gd name="T9" fmla="*/ 95 h 707"/>
                <a:gd name="T10" fmla="*/ 2137 w 2383"/>
                <a:gd name="T11" fmla="*/ 138 h 707"/>
                <a:gd name="T12" fmla="*/ 2243 w 2383"/>
                <a:gd name="T13" fmla="*/ 186 h 707"/>
                <a:gd name="T14" fmla="*/ 2322 w 2383"/>
                <a:gd name="T15" fmla="*/ 240 h 707"/>
                <a:gd name="T16" fmla="*/ 2356 w 2383"/>
                <a:gd name="T17" fmla="*/ 277 h 707"/>
                <a:gd name="T18" fmla="*/ 2380 w 2383"/>
                <a:gd name="T19" fmla="*/ 325 h 707"/>
                <a:gd name="T20" fmla="*/ 2380 w 2383"/>
                <a:gd name="T21" fmla="*/ 382 h 707"/>
                <a:gd name="T22" fmla="*/ 2349 w 2383"/>
                <a:gd name="T23" fmla="*/ 438 h 707"/>
                <a:gd name="T24" fmla="*/ 2290 w 2383"/>
                <a:gd name="T25" fmla="*/ 491 h 707"/>
                <a:gd name="T26" fmla="*/ 2205 w 2383"/>
                <a:gd name="T27" fmla="*/ 539 h 707"/>
                <a:gd name="T28" fmla="*/ 2097 w 2383"/>
                <a:gd name="T29" fmla="*/ 583 h 707"/>
                <a:gd name="T30" fmla="*/ 1967 w 2383"/>
                <a:gd name="T31" fmla="*/ 622 h 707"/>
                <a:gd name="T32" fmla="*/ 1820 w 2383"/>
                <a:gd name="T33" fmla="*/ 654 h 707"/>
                <a:gd name="T34" fmla="*/ 1656 w 2383"/>
                <a:gd name="T35" fmla="*/ 679 h 707"/>
                <a:gd name="T36" fmla="*/ 1479 w 2383"/>
                <a:gd name="T37" fmla="*/ 697 h 707"/>
                <a:gd name="T38" fmla="*/ 1290 w 2383"/>
                <a:gd name="T39" fmla="*/ 705 h 707"/>
                <a:gd name="T40" fmla="*/ 1094 w 2383"/>
                <a:gd name="T41" fmla="*/ 705 h 707"/>
                <a:gd name="T42" fmla="*/ 906 w 2383"/>
                <a:gd name="T43" fmla="*/ 697 h 707"/>
                <a:gd name="T44" fmla="*/ 728 w 2383"/>
                <a:gd name="T45" fmla="*/ 679 h 707"/>
                <a:gd name="T46" fmla="*/ 564 w 2383"/>
                <a:gd name="T47" fmla="*/ 654 h 707"/>
                <a:gd name="T48" fmla="*/ 416 w 2383"/>
                <a:gd name="T49" fmla="*/ 622 h 707"/>
                <a:gd name="T50" fmla="*/ 287 w 2383"/>
                <a:gd name="T51" fmla="*/ 583 h 707"/>
                <a:gd name="T52" fmla="*/ 178 w 2383"/>
                <a:gd name="T53" fmla="*/ 539 h 707"/>
                <a:gd name="T54" fmla="*/ 94 w 2383"/>
                <a:gd name="T55" fmla="*/ 491 h 707"/>
                <a:gd name="T56" fmla="*/ 34 w 2383"/>
                <a:gd name="T57" fmla="*/ 438 h 707"/>
                <a:gd name="T58" fmla="*/ 4 w 2383"/>
                <a:gd name="T59" fmla="*/ 382 h 707"/>
                <a:gd name="T60" fmla="*/ 4 w 2383"/>
                <a:gd name="T61" fmla="*/ 325 h 707"/>
                <a:gd name="T62" fmla="*/ 28 w 2383"/>
                <a:gd name="T63" fmla="*/ 277 h 707"/>
                <a:gd name="T64" fmla="*/ 63 w 2383"/>
                <a:gd name="T65" fmla="*/ 240 h 707"/>
                <a:gd name="T66" fmla="*/ 141 w 2383"/>
                <a:gd name="T67" fmla="*/ 186 h 707"/>
                <a:gd name="T68" fmla="*/ 247 w 2383"/>
                <a:gd name="T69" fmla="*/ 138 h 707"/>
                <a:gd name="T70" fmla="*/ 378 w 2383"/>
                <a:gd name="T71" fmla="*/ 95 h 707"/>
                <a:gd name="T72" fmla="*/ 531 w 2383"/>
                <a:gd name="T73" fmla="*/ 59 h 707"/>
                <a:gd name="T74" fmla="*/ 701 w 2383"/>
                <a:gd name="T75" fmla="*/ 31 h 707"/>
                <a:gd name="T76" fmla="*/ 888 w 2383"/>
                <a:gd name="T77" fmla="*/ 11 h 707"/>
                <a:gd name="T78" fmla="*/ 1088 w 2383"/>
                <a:gd name="T79" fmla="*/ 1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83" h="707">
                  <a:moveTo>
                    <a:pt x="1192" y="0"/>
                  </a:moveTo>
                  <a:lnTo>
                    <a:pt x="1296" y="1"/>
                  </a:lnTo>
                  <a:lnTo>
                    <a:pt x="1397" y="6"/>
                  </a:lnTo>
                  <a:lnTo>
                    <a:pt x="1496" y="11"/>
                  </a:lnTo>
                  <a:lnTo>
                    <a:pt x="1591" y="20"/>
                  </a:lnTo>
                  <a:lnTo>
                    <a:pt x="1682" y="31"/>
                  </a:lnTo>
                  <a:lnTo>
                    <a:pt x="1770" y="44"/>
                  </a:lnTo>
                  <a:lnTo>
                    <a:pt x="1854" y="59"/>
                  </a:lnTo>
                  <a:lnTo>
                    <a:pt x="1932" y="76"/>
                  </a:lnTo>
                  <a:lnTo>
                    <a:pt x="2006" y="95"/>
                  </a:lnTo>
                  <a:lnTo>
                    <a:pt x="2074" y="116"/>
                  </a:lnTo>
                  <a:lnTo>
                    <a:pt x="2137" y="138"/>
                  </a:lnTo>
                  <a:lnTo>
                    <a:pt x="2193" y="162"/>
                  </a:lnTo>
                  <a:lnTo>
                    <a:pt x="2243" y="186"/>
                  </a:lnTo>
                  <a:lnTo>
                    <a:pt x="2286" y="212"/>
                  </a:lnTo>
                  <a:lnTo>
                    <a:pt x="2322" y="240"/>
                  </a:lnTo>
                  <a:lnTo>
                    <a:pt x="2341" y="259"/>
                  </a:lnTo>
                  <a:lnTo>
                    <a:pt x="2356" y="277"/>
                  </a:lnTo>
                  <a:lnTo>
                    <a:pt x="2368" y="296"/>
                  </a:lnTo>
                  <a:lnTo>
                    <a:pt x="2380" y="325"/>
                  </a:lnTo>
                  <a:lnTo>
                    <a:pt x="2383" y="353"/>
                  </a:lnTo>
                  <a:lnTo>
                    <a:pt x="2380" y="382"/>
                  </a:lnTo>
                  <a:lnTo>
                    <a:pt x="2368" y="411"/>
                  </a:lnTo>
                  <a:lnTo>
                    <a:pt x="2349" y="438"/>
                  </a:lnTo>
                  <a:lnTo>
                    <a:pt x="2323" y="464"/>
                  </a:lnTo>
                  <a:lnTo>
                    <a:pt x="2290" y="491"/>
                  </a:lnTo>
                  <a:lnTo>
                    <a:pt x="2251" y="515"/>
                  </a:lnTo>
                  <a:lnTo>
                    <a:pt x="2205" y="539"/>
                  </a:lnTo>
                  <a:lnTo>
                    <a:pt x="2154" y="561"/>
                  </a:lnTo>
                  <a:lnTo>
                    <a:pt x="2097" y="583"/>
                  </a:lnTo>
                  <a:lnTo>
                    <a:pt x="2034" y="603"/>
                  </a:lnTo>
                  <a:lnTo>
                    <a:pt x="1967" y="622"/>
                  </a:lnTo>
                  <a:lnTo>
                    <a:pt x="1896" y="638"/>
                  </a:lnTo>
                  <a:lnTo>
                    <a:pt x="1820" y="654"/>
                  </a:lnTo>
                  <a:lnTo>
                    <a:pt x="1739" y="667"/>
                  </a:lnTo>
                  <a:lnTo>
                    <a:pt x="1656" y="679"/>
                  </a:lnTo>
                  <a:lnTo>
                    <a:pt x="1569" y="688"/>
                  </a:lnTo>
                  <a:lnTo>
                    <a:pt x="1479" y="697"/>
                  </a:lnTo>
                  <a:lnTo>
                    <a:pt x="1385" y="702"/>
                  </a:lnTo>
                  <a:lnTo>
                    <a:pt x="1290" y="705"/>
                  </a:lnTo>
                  <a:lnTo>
                    <a:pt x="1192" y="707"/>
                  </a:lnTo>
                  <a:lnTo>
                    <a:pt x="1094" y="705"/>
                  </a:lnTo>
                  <a:lnTo>
                    <a:pt x="999" y="702"/>
                  </a:lnTo>
                  <a:lnTo>
                    <a:pt x="906" y="697"/>
                  </a:lnTo>
                  <a:lnTo>
                    <a:pt x="816" y="688"/>
                  </a:lnTo>
                  <a:lnTo>
                    <a:pt x="728" y="679"/>
                  </a:lnTo>
                  <a:lnTo>
                    <a:pt x="644" y="667"/>
                  </a:lnTo>
                  <a:lnTo>
                    <a:pt x="564" y="654"/>
                  </a:lnTo>
                  <a:lnTo>
                    <a:pt x="488" y="638"/>
                  </a:lnTo>
                  <a:lnTo>
                    <a:pt x="416" y="622"/>
                  </a:lnTo>
                  <a:lnTo>
                    <a:pt x="349" y="603"/>
                  </a:lnTo>
                  <a:lnTo>
                    <a:pt x="287" y="583"/>
                  </a:lnTo>
                  <a:lnTo>
                    <a:pt x="230" y="561"/>
                  </a:lnTo>
                  <a:lnTo>
                    <a:pt x="178" y="539"/>
                  </a:lnTo>
                  <a:lnTo>
                    <a:pt x="133" y="515"/>
                  </a:lnTo>
                  <a:lnTo>
                    <a:pt x="94" y="491"/>
                  </a:lnTo>
                  <a:lnTo>
                    <a:pt x="61" y="464"/>
                  </a:lnTo>
                  <a:lnTo>
                    <a:pt x="34" y="438"/>
                  </a:lnTo>
                  <a:lnTo>
                    <a:pt x="15" y="411"/>
                  </a:lnTo>
                  <a:lnTo>
                    <a:pt x="4" y="382"/>
                  </a:lnTo>
                  <a:lnTo>
                    <a:pt x="0" y="353"/>
                  </a:lnTo>
                  <a:lnTo>
                    <a:pt x="4" y="325"/>
                  </a:lnTo>
                  <a:lnTo>
                    <a:pt x="15" y="296"/>
                  </a:lnTo>
                  <a:lnTo>
                    <a:pt x="28" y="277"/>
                  </a:lnTo>
                  <a:lnTo>
                    <a:pt x="44" y="259"/>
                  </a:lnTo>
                  <a:lnTo>
                    <a:pt x="63" y="240"/>
                  </a:lnTo>
                  <a:lnTo>
                    <a:pt x="98" y="212"/>
                  </a:lnTo>
                  <a:lnTo>
                    <a:pt x="141" y="186"/>
                  </a:lnTo>
                  <a:lnTo>
                    <a:pt x="190" y="162"/>
                  </a:lnTo>
                  <a:lnTo>
                    <a:pt x="247" y="138"/>
                  </a:lnTo>
                  <a:lnTo>
                    <a:pt x="309" y="116"/>
                  </a:lnTo>
                  <a:lnTo>
                    <a:pt x="378" y="95"/>
                  </a:lnTo>
                  <a:lnTo>
                    <a:pt x="451" y="76"/>
                  </a:lnTo>
                  <a:lnTo>
                    <a:pt x="531" y="59"/>
                  </a:lnTo>
                  <a:lnTo>
                    <a:pt x="613" y="44"/>
                  </a:lnTo>
                  <a:lnTo>
                    <a:pt x="701" y="31"/>
                  </a:lnTo>
                  <a:lnTo>
                    <a:pt x="793" y="20"/>
                  </a:lnTo>
                  <a:lnTo>
                    <a:pt x="888" y="11"/>
                  </a:lnTo>
                  <a:lnTo>
                    <a:pt x="986" y="6"/>
                  </a:lnTo>
                  <a:lnTo>
                    <a:pt x="1088" y="1"/>
                  </a:lnTo>
                  <a:lnTo>
                    <a:pt x="11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44"/>
            <p:cNvSpPr>
              <a:spLocks noEditPoints="1"/>
            </p:cNvSpPr>
            <p:nvPr/>
          </p:nvSpPr>
          <p:spPr bwMode="auto">
            <a:xfrm>
              <a:off x="4619" y="3152"/>
              <a:ext cx="283" cy="283"/>
            </a:xfrm>
            <a:custGeom>
              <a:avLst/>
              <a:gdLst>
                <a:gd name="T0" fmla="*/ 1076 w 2268"/>
                <a:gd name="T1" fmla="*/ 348 h 2267"/>
                <a:gd name="T2" fmla="*/ 1050 w 2268"/>
                <a:gd name="T3" fmla="*/ 466 h 2267"/>
                <a:gd name="T4" fmla="*/ 865 w 2268"/>
                <a:gd name="T5" fmla="*/ 549 h 2267"/>
                <a:gd name="T6" fmla="*/ 763 w 2268"/>
                <a:gd name="T7" fmla="*/ 705 h 2267"/>
                <a:gd name="T8" fmla="*/ 748 w 2268"/>
                <a:gd name="T9" fmla="*/ 869 h 2267"/>
                <a:gd name="T10" fmla="*/ 838 w 2268"/>
                <a:gd name="T11" fmla="*/ 1061 h 2267"/>
                <a:gd name="T12" fmla="*/ 1055 w 2268"/>
                <a:gd name="T13" fmla="*/ 1173 h 2267"/>
                <a:gd name="T14" fmla="*/ 1243 w 2268"/>
                <a:gd name="T15" fmla="*/ 1223 h 2267"/>
                <a:gd name="T16" fmla="*/ 1362 w 2268"/>
                <a:gd name="T17" fmla="*/ 1317 h 2267"/>
                <a:gd name="T18" fmla="*/ 1374 w 2268"/>
                <a:gd name="T19" fmla="*/ 1483 h 2267"/>
                <a:gd name="T20" fmla="*/ 1281 w 2268"/>
                <a:gd name="T21" fmla="*/ 1607 h 2267"/>
                <a:gd name="T22" fmla="*/ 1116 w 2268"/>
                <a:gd name="T23" fmla="*/ 1640 h 2267"/>
                <a:gd name="T24" fmla="*/ 963 w 2268"/>
                <a:gd name="T25" fmla="*/ 1555 h 2267"/>
                <a:gd name="T26" fmla="*/ 910 w 2268"/>
                <a:gd name="T27" fmla="*/ 1434 h 2267"/>
                <a:gd name="T28" fmla="*/ 844 w 2268"/>
                <a:gd name="T29" fmla="*/ 1394 h 2267"/>
                <a:gd name="T30" fmla="*/ 748 w 2268"/>
                <a:gd name="T31" fmla="*/ 1426 h 2267"/>
                <a:gd name="T32" fmla="*/ 744 w 2268"/>
                <a:gd name="T33" fmla="*/ 1538 h 2267"/>
                <a:gd name="T34" fmla="*/ 876 w 2268"/>
                <a:gd name="T35" fmla="*/ 1724 h 2267"/>
                <a:gd name="T36" fmla="*/ 1051 w 2268"/>
                <a:gd name="T37" fmla="*/ 1840 h 2267"/>
                <a:gd name="T38" fmla="*/ 1106 w 2268"/>
                <a:gd name="T39" fmla="*/ 1913 h 2267"/>
                <a:gd name="T40" fmla="*/ 1221 w 2268"/>
                <a:gd name="T41" fmla="*/ 1893 h 2267"/>
                <a:gd name="T42" fmla="*/ 1286 w 2268"/>
                <a:gd name="T43" fmla="*/ 1785 h 2267"/>
                <a:gd name="T44" fmla="*/ 1466 w 2268"/>
                <a:gd name="T45" fmla="*/ 1679 h 2267"/>
                <a:gd name="T46" fmla="*/ 1562 w 2268"/>
                <a:gd name="T47" fmla="*/ 1494 h 2267"/>
                <a:gd name="T48" fmla="*/ 1544 w 2268"/>
                <a:gd name="T49" fmla="*/ 1267 h 2267"/>
                <a:gd name="T50" fmla="*/ 1419 w 2268"/>
                <a:gd name="T51" fmla="*/ 1111 h 2267"/>
                <a:gd name="T52" fmla="*/ 1240 w 2268"/>
                <a:gd name="T53" fmla="*/ 1042 h 2267"/>
                <a:gd name="T54" fmla="*/ 1054 w 2268"/>
                <a:gd name="T55" fmla="*/ 994 h 2267"/>
                <a:gd name="T56" fmla="*/ 952 w 2268"/>
                <a:gd name="T57" fmla="*/ 907 h 2267"/>
                <a:gd name="T58" fmla="*/ 939 w 2268"/>
                <a:gd name="T59" fmla="*/ 749 h 2267"/>
                <a:gd name="T60" fmla="*/ 1026 w 2268"/>
                <a:gd name="T61" fmla="*/ 648 h 2267"/>
                <a:gd name="T62" fmla="*/ 1174 w 2268"/>
                <a:gd name="T63" fmla="*/ 619 h 2267"/>
                <a:gd name="T64" fmla="*/ 1299 w 2268"/>
                <a:gd name="T65" fmla="*/ 681 h 2267"/>
                <a:gd name="T66" fmla="*/ 1360 w 2268"/>
                <a:gd name="T67" fmla="*/ 783 h 2267"/>
                <a:gd name="T68" fmla="*/ 1477 w 2268"/>
                <a:gd name="T69" fmla="*/ 788 h 2267"/>
                <a:gd name="T70" fmla="*/ 1522 w 2268"/>
                <a:gd name="T71" fmla="*/ 713 h 2267"/>
                <a:gd name="T72" fmla="*/ 1441 w 2268"/>
                <a:gd name="T73" fmla="*/ 569 h 2267"/>
                <a:gd name="T74" fmla="*/ 1280 w 2268"/>
                <a:gd name="T75" fmla="*/ 476 h 2267"/>
                <a:gd name="T76" fmla="*/ 1220 w 2268"/>
                <a:gd name="T77" fmla="*/ 353 h 2267"/>
                <a:gd name="T78" fmla="*/ 1134 w 2268"/>
                <a:gd name="T79" fmla="*/ 0 h 2267"/>
                <a:gd name="T80" fmla="*/ 1502 w 2268"/>
                <a:gd name="T81" fmla="*/ 61 h 2267"/>
                <a:gd name="T82" fmla="*/ 1858 w 2268"/>
                <a:gd name="T83" fmla="*/ 261 h 2267"/>
                <a:gd name="T84" fmla="*/ 2119 w 2268"/>
                <a:gd name="T85" fmla="*/ 571 h 2267"/>
                <a:gd name="T86" fmla="*/ 2254 w 2268"/>
                <a:gd name="T87" fmla="*/ 962 h 2267"/>
                <a:gd name="T88" fmla="*/ 2238 w 2268"/>
                <a:gd name="T89" fmla="*/ 1393 h 2267"/>
                <a:gd name="T90" fmla="*/ 2068 w 2268"/>
                <a:gd name="T91" fmla="*/ 1776 h 2267"/>
                <a:gd name="T92" fmla="*/ 1777 w 2268"/>
                <a:gd name="T93" fmla="*/ 2068 h 2267"/>
                <a:gd name="T94" fmla="*/ 1393 w 2268"/>
                <a:gd name="T95" fmla="*/ 2237 h 2267"/>
                <a:gd name="T96" fmla="*/ 958 w 2268"/>
                <a:gd name="T97" fmla="*/ 2254 h 2267"/>
                <a:gd name="T98" fmla="*/ 558 w 2268"/>
                <a:gd name="T99" fmla="*/ 2110 h 2267"/>
                <a:gd name="T100" fmla="*/ 245 w 2268"/>
                <a:gd name="T101" fmla="*/ 1837 h 2267"/>
                <a:gd name="T102" fmla="*/ 50 w 2268"/>
                <a:gd name="T103" fmla="*/ 1469 h 2267"/>
                <a:gd name="T104" fmla="*/ 2 w 2268"/>
                <a:gd name="T105" fmla="*/ 1057 h 2267"/>
                <a:gd name="T106" fmla="*/ 80 w 2268"/>
                <a:gd name="T107" fmla="*/ 715 h 2267"/>
                <a:gd name="T108" fmla="*/ 304 w 2268"/>
                <a:gd name="T109" fmla="*/ 362 h 2267"/>
                <a:gd name="T110" fmla="*/ 640 w 2268"/>
                <a:gd name="T111" fmla="*/ 113 h 2267"/>
                <a:gd name="T112" fmla="*/ 1055 w 2268"/>
                <a:gd name="T113" fmla="*/ 3 h 2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8" h="2267">
                  <a:moveTo>
                    <a:pt x="1125" y="330"/>
                  </a:moveTo>
                  <a:lnTo>
                    <a:pt x="1118" y="330"/>
                  </a:lnTo>
                  <a:lnTo>
                    <a:pt x="1112" y="331"/>
                  </a:lnTo>
                  <a:lnTo>
                    <a:pt x="1093" y="338"/>
                  </a:lnTo>
                  <a:lnTo>
                    <a:pt x="1076" y="348"/>
                  </a:lnTo>
                  <a:lnTo>
                    <a:pt x="1064" y="362"/>
                  </a:lnTo>
                  <a:lnTo>
                    <a:pt x="1054" y="378"/>
                  </a:lnTo>
                  <a:lnTo>
                    <a:pt x="1051" y="392"/>
                  </a:lnTo>
                  <a:lnTo>
                    <a:pt x="1050" y="405"/>
                  </a:lnTo>
                  <a:lnTo>
                    <a:pt x="1050" y="466"/>
                  </a:lnTo>
                  <a:lnTo>
                    <a:pt x="1003" y="477"/>
                  </a:lnTo>
                  <a:lnTo>
                    <a:pt x="960" y="493"/>
                  </a:lnTo>
                  <a:lnTo>
                    <a:pt x="924" y="508"/>
                  </a:lnTo>
                  <a:lnTo>
                    <a:pt x="894" y="528"/>
                  </a:lnTo>
                  <a:lnTo>
                    <a:pt x="865" y="549"/>
                  </a:lnTo>
                  <a:lnTo>
                    <a:pt x="838" y="578"/>
                  </a:lnTo>
                  <a:lnTo>
                    <a:pt x="812" y="607"/>
                  </a:lnTo>
                  <a:lnTo>
                    <a:pt x="791" y="639"/>
                  </a:lnTo>
                  <a:lnTo>
                    <a:pt x="775" y="673"/>
                  </a:lnTo>
                  <a:lnTo>
                    <a:pt x="763" y="705"/>
                  </a:lnTo>
                  <a:lnTo>
                    <a:pt x="754" y="739"/>
                  </a:lnTo>
                  <a:lnTo>
                    <a:pt x="749" y="770"/>
                  </a:lnTo>
                  <a:lnTo>
                    <a:pt x="746" y="801"/>
                  </a:lnTo>
                  <a:lnTo>
                    <a:pt x="746" y="823"/>
                  </a:lnTo>
                  <a:lnTo>
                    <a:pt x="748" y="869"/>
                  </a:lnTo>
                  <a:lnTo>
                    <a:pt x="756" y="913"/>
                  </a:lnTo>
                  <a:lnTo>
                    <a:pt x="769" y="955"/>
                  </a:lnTo>
                  <a:lnTo>
                    <a:pt x="787" y="994"/>
                  </a:lnTo>
                  <a:lnTo>
                    <a:pt x="810" y="1030"/>
                  </a:lnTo>
                  <a:lnTo>
                    <a:pt x="838" y="1061"/>
                  </a:lnTo>
                  <a:lnTo>
                    <a:pt x="869" y="1089"/>
                  </a:lnTo>
                  <a:lnTo>
                    <a:pt x="905" y="1112"/>
                  </a:lnTo>
                  <a:lnTo>
                    <a:pt x="954" y="1137"/>
                  </a:lnTo>
                  <a:lnTo>
                    <a:pt x="1005" y="1156"/>
                  </a:lnTo>
                  <a:lnTo>
                    <a:pt x="1055" y="1173"/>
                  </a:lnTo>
                  <a:lnTo>
                    <a:pt x="1102" y="1185"/>
                  </a:lnTo>
                  <a:lnTo>
                    <a:pt x="1150" y="1196"/>
                  </a:lnTo>
                  <a:lnTo>
                    <a:pt x="1181" y="1204"/>
                  </a:lnTo>
                  <a:lnTo>
                    <a:pt x="1212" y="1213"/>
                  </a:lnTo>
                  <a:lnTo>
                    <a:pt x="1243" y="1223"/>
                  </a:lnTo>
                  <a:lnTo>
                    <a:pt x="1271" y="1236"/>
                  </a:lnTo>
                  <a:lnTo>
                    <a:pt x="1299" y="1251"/>
                  </a:lnTo>
                  <a:lnTo>
                    <a:pt x="1323" y="1270"/>
                  </a:lnTo>
                  <a:lnTo>
                    <a:pt x="1345" y="1292"/>
                  </a:lnTo>
                  <a:lnTo>
                    <a:pt x="1362" y="1317"/>
                  </a:lnTo>
                  <a:lnTo>
                    <a:pt x="1373" y="1346"/>
                  </a:lnTo>
                  <a:lnTo>
                    <a:pt x="1380" y="1379"/>
                  </a:lnTo>
                  <a:lnTo>
                    <a:pt x="1382" y="1415"/>
                  </a:lnTo>
                  <a:lnTo>
                    <a:pt x="1380" y="1450"/>
                  </a:lnTo>
                  <a:lnTo>
                    <a:pt x="1374" y="1483"/>
                  </a:lnTo>
                  <a:lnTo>
                    <a:pt x="1363" y="1513"/>
                  </a:lnTo>
                  <a:lnTo>
                    <a:pt x="1347" y="1542"/>
                  </a:lnTo>
                  <a:lnTo>
                    <a:pt x="1329" y="1567"/>
                  </a:lnTo>
                  <a:lnTo>
                    <a:pt x="1306" y="1589"/>
                  </a:lnTo>
                  <a:lnTo>
                    <a:pt x="1281" y="1607"/>
                  </a:lnTo>
                  <a:lnTo>
                    <a:pt x="1254" y="1622"/>
                  </a:lnTo>
                  <a:lnTo>
                    <a:pt x="1224" y="1633"/>
                  </a:lnTo>
                  <a:lnTo>
                    <a:pt x="1192" y="1640"/>
                  </a:lnTo>
                  <a:lnTo>
                    <a:pt x="1153" y="1643"/>
                  </a:lnTo>
                  <a:lnTo>
                    <a:pt x="1116" y="1640"/>
                  </a:lnTo>
                  <a:lnTo>
                    <a:pt x="1080" y="1632"/>
                  </a:lnTo>
                  <a:lnTo>
                    <a:pt x="1046" y="1620"/>
                  </a:lnTo>
                  <a:lnTo>
                    <a:pt x="1015" y="1602"/>
                  </a:lnTo>
                  <a:lnTo>
                    <a:pt x="987" y="1580"/>
                  </a:lnTo>
                  <a:lnTo>
                    <a:pt x="963" y="1555"/>
                  </a:lnTo>
                  <a:lnTo>
                    <a:pt x="950" y="1535"/>
                  </a:lnTo>
                  <a:lnTo>
                    <a:pt x="938" y="1511"/>
                  </a:lnTo>
                  <a:lnTo>
                    <a:pt x="927" y="1482"/>
                  </a:lnTo>
                  <a:lnTo>
                    <a:pt x="917" y="1450"/>
                  </a:lnTo>
                  <a:lnTo>
                    <a:pt x="910" y="1434"/>
                  </a:lnTo>
                  <a:lnTo>
                    <a:pt x="900" y="1420"/>
                  </a:lnTo>
                  <a:lnTo>
                    <a:pt x="888" y="1409"/>
                  </a:lnTo>
                  <a:lnTo>
                    <a:pt x="873" y="1400"/>
                  </a:lnTo>
                  <a:lnTo>
                    <a:pt x="856" y="1395"/>
                  </a:lnTo>
                  <a:lnTo>
                    <a:pt x="844" y="1394"/>
                  </a:lnTo>
                  <a:lnTo>
                    <a:pt x="832" y="1395"/>
                  </a:lnTo>
                  <a:lnTo>
                    <a:pt x="791" y="1403"/>
                  </a:lnTo>
                  <a:lnTo>
                    <a:pt x="775" y="1407"/>
                  </a:lnTo>
                  <a:lnTo>
                    <a:pt x="760" y="1415"/>
                  </a:lnTo>
                  <a:lnTo>
                    <a:pt x="748" y="1426"/>
                  </a:lnTo>
                  <a:lnTo>
                    <a:pt x="738" y="1439"/>
                  </a:lnTo>
                  <a:lnTo>
                    <a:pt x="732" y="1456"/>
                  </a:lnTo>
                  <a:lnTo>
                    <a:pt x="730" y="1473"/>
                  </a:lnTo>
                  <a:lnTo>
                    <a:pt x="731" y="1491"/>
                  </a:lnTo>
                  <a:lnTo>
                    <a:pt x="744" y="1538"/>
                  </a:lnTo>
                  <a:lnTo>
                    <a:pt x="762" y="1582"/>
                  </a:lnTo>
                  <a:lnTo>
                    <a:pt x="784" y="1622"/>
                  </a:lnTo>
                  <a:lnTo>
                    <a:pt x="811" y="1662"/>
                  </a:lnTo>
                  <a:lnTo>
                    <a:pt x="843" y="1696"/>
                  </a:lnTo>
                  <a:lnTo>
                    <a:pt x="876" y="1724"/>
                  </a:lnTo>
                  <a:lnTo>
                    <a:pt x="912" y="1746"/>
                  </a:lnTo>
                  <a:lnTo>
                    <a:pt x="956" y="1766"/>
                  </a:lnTo>
                  <a:lnTo>
                    <a:pt x="1003" y="1782"/>
                  </a:lnTo>
                  <a:lnTo>
                    <a:pt x="1051" y="1793"/>
                  </a:lnTo>
                  <a:lnTo>
                    <a:pt x="1051" y="1840"/>
                  </a:lnTo>
                  <a:lnTo>
                    <a:pt x="1053" y="1860"/>
                  </a:lnTo>
                  <a:lnTo>
                    <a:pt x="1061" y="1878"/>
                  </a:lnTo>
                  <a:lnTo>
                    <a:pt x="1073" y="1893"/>
                  </a:lnTo>
                  <a:lnTo>
                    <a:pt x="1089" y="1905"/>
                  </a:lnTo>
                  <a:lnTo>
                    <a:pt x="1106" y="1913"/>
                  </a:lnTo>
                  <a:lnTo>
                    <a:pt x="1126" y="1915"/>
                  </a:lnTo>
                  <a:lnTo>
                    <a:pt x="1167" y="1915"/>
                  </a:lnTo>
                  <a:lnTo>
                    <a:pt x="1186" y="1913"/>
                  </a:lnTo>
                  <a:lnTo>
                    <a:pt x="1205" y="1905"/>
                  </a:lnTo>
                  <a:lnTo>
                    <a:pt x="1221" y="1893"/>
                  </a:lnTo>
                  <a:lnTo>
                    <a:pt x="1232" y="1878"/>
                  </a:lnTo>
                  <a:lnTo>
                    <a:pt x="1239" y="1860"/>
                  </a:lnTo>
                  <a:lnTo>
                    <a:pt x="1243" y="1840"/>
                  </a:lnTo>
                  <a:lnTo>
                    <a:pt x="1243" y="1795"/>
                  </a:lnTo>
                  <a:lnTo>
                    <a:pt x="1286" y="1785"/>
                  </a:lnTo>
                  <a:lnTo>
                    <a:pt x="1327" y="1772"/>
                  </a:lnTo>
                  <a:lnTo>
                    <a:pt x="1366" y="1754"/>
                  </a:lnTo>
                  <a:lnTo>
                    <a:pt x="1402" y="1732"/>
                  </a:lnTo>
                  <a:lnTo>
                    <a:pt x="1435" y="1708"/>
                  </a:lnTo>
                  <a:lnTo>
                    <a:pt x="1466" y="1679"/>
                  </a:lnTo>
                  <a:lnTo>
                    <a:pt x="1494" y="1647"/>
                  </a:lnTo>
                  <a:lnTo>
                    <a:pt x="1517" y="1612"/>
                  </a:lnTo>
                  <a:lnTo>
                    <a:pt x="1537" y="1575"/>
                  </a:lnTo>
                  <a:lnTo>
                    <a:pt x="1551" y="1536"/>
                  </a:lnTo>
                  <a:lnTo>
                    <a:pt x="1562" y="1494"/>
                  </a:lnTo>
                  <a:lnTo>
                    <a:pt x="1569" y="1450"/>
                  </a:lnTo>
                  <a:lnTo>
                    <a:pt x="1570" y="1405"/>
                  </a:lnTo>
                  <a:lnTo>
                    <a:pt x="1567" y="1357"/>
                  </a:lnTo>
                  <a:lnTo>
                    <a:pt x="1559" y="1311"/>
                  </a:lnTo>
                  <a:lnTo>
                    <a:pt x="1544" y="1267"/>
                  </a:lnTo>
                  <a:lnTo>
                    <a:pt x="1526" y="1225"/>
                  </a:lnTo>
                  <a:lnTo>
                    <a:pt x="1501" y="1188"/>
                  </a:lnTo>
                  <a:lnTo>
                    <a:pt x="1473" y="1154"/>
                  </a:lnTo>
                  <a:lnTo>
                    <a:pt x="1447" y="1132"/>
                  </a:lnTo>
                  <a:lnTo>
                    <a:pt x="1419" y="1111"/>
                  </a:lnTo>
                  <a:lnTo>
                    <a:pt x="1387" y="1093"/>
                  </a:lnTo>
                  <a:lnTo>
                    <a:pt x="1352" y="1075"/>
                  </a:lnTo>
                  <a:lnTo>
                    <a:pt x="1316" y="1062"/>
                  </a:lnTo>
                  <a:lnTo>
                    <a:pt x="1279" y="1051"/>
                  </a:lnTo>
                  <a:lnTo>
                    <a:pt x="1240" y="1042"/>
                  </a:lnTo>
                  <a:lnTo>
                    <a:pt x="1202" y="1034"/>
                  </a:lnTo>
                  <a:lnTo>
                    <a:pt x="1164" y="1027"/>
                  </a:lnTo>
                  <a:lnTo>
                    <a:pt x="1127" y="1018"/>
                  </a:lnTo>
                  <a:lnTo>
                    <a:pt x="1090" y="1007"/>
                  </a:lnTo>
                  <a:lnTo>
                    <a:pt x="1054" y="994"/>
                  </a:lnTo>
                  <a:lnTo>
                    <a:pt x="1031" y="981"/>
                  </a:lnTo>
                  <a:lnTo>
                    <a:pt x="1008" y="968"/>
                  </a:lnTo>
                  <a:lnTo>
                    <a:pt x="987" y="952"/>
                  </a:lnTo>
                  <a:lnTo>
                    <a:pt x="969" y="932"/>
                  </a:lnTo>
                  <a:lnTo>
                    <a:pt x="952" y="907"/>
                  </a:lnTo>
                  <a:lnTo>
                    <a:pt x="939" y="878"/>
                  </a:lnTo>
                  <a:lnTo>
                    <a:pt x="932" y="846"/>
                  </a:lnTo>
                  <a:lnTo>
                    <a:pt x="929" y="812"/>
                  </a:lnTo>
                  <a:lnTo>
                    <a:pt x="932" y="779"/>
                  </a:lnTo>
                  <a:lnTo>
                    <a:pt x="939" y="749"/>
                  </a:lnTo>
                  <a:lnTo>
                    <a:pt x="952" y="721"/>
                  </a:lnTo>
                  <a:lnTo>
                    <a:pt x="963" y="703"/>
                  </a:lnTo>
                  <a:lnTo>
                    <a:pt x="976" y="687"/>
                  </a:lnTo>
                  <a:lnTo>
                    <a:pt x="999" y="666"/>
                  </a:lnTo>
                  <a:lnTo>
                    <a:pt x="1026" y="648"/>
                  </a:lnTo>
                  <a:lnTo>
                    <a:pt x="1055" y="634"/>
                  </a:lnTo>
                  <a:lnTo>
                    <a:pt x="1090" y="624"/>
                  </a:lnTo>
                  <a:lnTo>
                    <a:pt x="1116" y="619"/>
                  </a:lnTo>
                  <a:lnTo>
                    <a:pt x="1145" y="617"/>
                  </a:lnTo>
                  <a:lnTo>
                    <a:pt x="1174" y="619"/>
                  </a:lnTo>
                  <a:lnTo>
                    <a:pt x="1204" y="625"/>
                  </a:lnTo>
                  <a:lnTo>
                    <a:pt x="1232" y="634"/>
                  </a:lnTo>
                  <a:lnTo>
                    <a:pt x="1257" y="647"/>
                  </a:lnTo>
                  <a:lnTo>
                    <a:pt x="1279" y="662"/>
                  </a:lnTo>
                  <a:lnTo>
                    <a:pt x="1299" y="681"/>
                  </a:lnTo>
                  <a:lnTo>
                    <a:pt x="1313" y="700"/>
                  </a:lnTo>
                  <a:lnTo>
                    <a:pt x="1326" y="723"/>
                  </a:lnTo>
                  <a:lnTo>
                    <a:pt x="1337" y="749"/>
                  </a:lnTo>
                  <a:lnTo>
                    <a:pt x="1346" y="768"/>
                  </a:lnTo>
                  <a:lnTo>
                    <a:pt x="1360" y="783"/>
                  </a:lnTo>
                  <a:lnTo>
                    <a:pt x="1378" y="793"/>
                  </a:lnTo>
                  <a:lnTo>
                    <a:pt x="1398" y="799"/>
                  </a:lnTo>
                  <a:lnTo>
                    <a:pt x="1419" y="799"/>
                  </a:lnTo>
                  <a:lnTo>
                    <a:pt x="1458" y="793"/>
                  </a:lnTo>
                  <a:lnTo>
                    <a:pt x="1477" y="788"/>
                  </a:lnTo>
                  <a:lnTo>
                    <a:pt x="1494" y="778"/>
                  </a:lnTo>
                  <a:lnTo>
                    <a:pt x="1507" y="765"/>
                  </a:lnTo>
                  <a:lnTo>
                    <a:pt x="1516" y="749"/>
                  </a:lnTo>
                  <a:lnTo>
                    <a:pt x="1521" y="732"/>
                  </a:lnTo>
                  <a:lnTo>
                    <a:pt x="1522" y="713"/>
                  </a:lnTo>
                  <a:lnTo>
                    <a:pt x="1518" y="694"/>
                  </a:lnTo>
                  <a:lnTo>
                    <a:pt x="1504" y="659"/>
                  </a:lnTo>
                  <a:lnTo>
                    <a:pt x="1486" y="627"/>
                  </a:lnTo>
                  <a:lnTo>
                    <a:pt x="1465" y="596"/>
                  </a:lnTo>
                  <a:lnTo>
                    <a:pt x="1441" y="569"/>
                  </a:lnTo>
                  <a:lnTo>
                    <a:pt x="1414" y="545"/>
                  </a:lnTo>
                  <a:lnTo>
                    <a:pt x="1385" y="523"/>
                  </a:lnTo>
                  <a:lnTo>
                    <a:pt x="1353" y="505"/>
                  </a:lnTo>
                  <a:lnTo>
                    <a:pt x="1318" y="490"/>
                  </a:lnTo>
                  <a:lnTo>
                    <a:pt x="1280" y="476"/>
                  </a:lnTo>
                  <a:lnTo>
                    <a:pt x="1240" y="468"/>
                  </a:lnTo>
                  <a:lnTo>
                    <a:pt x="1240" y="405"/>
                  </a:lnTo>
                  <a:lnTo>
                    <a:pt x="1238" y="385"/>
                  </a:lnTo>
                  <a:lnTo>
                    <a:pt x="1231" y="367"/>
                  </a:lnTo>
                  <a:lnTo>
                    <a:pt x="1220" y="353"/>
                  </a:lnTo>
                  <a:lnTo>
                    <a:pt x="1205" y="341"/>
                  </a:lnTo>
                  <a:lnTo>
                    <a:pt x="1188" y="333"/>
                  </a:lnTo>
                  <a:lnTo>
                    <a:pt x="1168" y="330"/>
                  </a:lnTo>
                  <a:lnTo>
                    <a:pt x="1125" y="330"/>
                  </a:lnTo>
                  <a:close/>
                  <a:moveTo>
                    <a:pt x="1134" y="0"/>
                  </a:moveTo>
                  <a:lnTo>
                    <a:pt x="1169" y="1"/>
                  </a:lnTo>
                  <a:lnTo>
                    <a:pt x="1256" y="6"/>
                  </a:lnTo>
                  <a:lnTo>
                    <a:pt x="1340" y="18"/>
                  </a:lnTo>
                  <a:lnTo>
                    <a:pt x="1422" y="37"/>
                  </a:lnTo>
                  <a:lnTo>
                    <a:pt x="1502" y="61"/>
                  </a:lnTo>
                  <a:lnTo>
                    <a:pt x="1580" y="91"/>
                  </a:lnTo>
                  <a:lnTo>
                    <a:pt x="1653" y="126"/>
                  </a:lnTo>
                  <a:lnTo>
                    <a:pt x="1725" y="166"/>
                  </a:lnTo>
                  <a:lnTo>
                    <a:pt x="1793" y="211"/>
                  </a:lnTo>
                  <a:lnTo>
                    <a:pt x="1858" y="261"/>
                  </a:lnTo>
                  <a:lnTo>
                    <a:pt x="1919" y="316"/>
                  </a:lnTo>
                  <a:lnTo>
                    <a:pt x="1975" y="374"/>
                  </a:lnTo>
                  <a:lnTo>
                    <a:pt x="2028" y="436"/>
                  </a:lnTo>
                  <a:lnTo>
                    <a:pt x="2075" y="502"/>
                  </a:lnTo>
                  <a:lnTo>
                    <a:pt x="2119" y="571"/>
                  </a:lnTo>
                  <a:lnTo>
                    <a:pt x="2156" y="644"/>
                  </a:lnTo>
                  <a:lnTo>
                    <a:pt x="2189" y="720"/>
                  </a:lnTo>
                  <a:lnTo>
                    <a:pt x="2217" y="798"/>
                  </a:lnTo>
                  <a:lnTo>
                    <a:pt x="2239" y="878"/>
                  </a:lnTo>
                  <a:lnTo>
                    <a:pt x="2254" y="962"/>
                  </a:lnTo>
                  <a:lnTo>
                    <a:pt x="2264" y="1046"/>
                  </a:lnTo>
                  <a:lnTo>
                    <a:pt x="2268" y="1133"/>
                  </a:lnTo>
                  <a:lnTo>
                    <a:pt x="2264" y="1223"/>
                  </a:lnTo>
                  <a:lnTo>
                    <a:pt x="2254" y="1308"/>
                  </a:lnTo>
                  <a:lnTo>
                    <a:pt x="2238" y="1393"/>
                  </a:lnTo>
                  <a:lnTo>
                    <a:pt x="2215" y="1476"/>
                  </a:lnTo>
                  <a:lnTo>
                    <a:pt x="2186" y="1555"/>
                  </a:lnTo>
                  <a:lnTo>
                    <a:pt x="2152" y="1632"/>
                  </a:lnTo>
                  <a:lnTo>
                    <a:pt x="2112" y="1706"/>
                  </a:lnTo>
                  <a:lnTo>
                    <a:pt x="2068" y="1776"/>
                  </a:lnTo>
                  <a:lnTo>
                    <a:pt x="2019" y="1842"/>
                  </a:lnTo>
                  <a:lnTo>
                    <a:pt x="1965" y="1905"/>
                  </a:lnTo>
                  <a:lnTo>
                    <a:pt x="1905" y="1963"/>
                  </a:lnTo>
                  <a:lnTo>
                    <a:pt x="1843" y="2018"/>
                  </a:lnTo>
                  <a:lnTo>
                    <a:pt x="1777" y="2068"/>
                  </a:lnTo>
                  <a:lnTo>
                    <a:pt x="1706" y="2112"/>
                  </a:lnTo>
                  <a:lnTo>
                    <a:pt x="1632" y="2151"/>
                  </a:lnTo>
                  <a:lnTo>
                    <a:pt x="1555" y="2186"/>
                  </a:lnTo>
                  <a:lnTo>
                    <a:pt x="1476" y="2214"/>
                  </a:lnTo>
                  <a:lnTo>
                    <a:pt x="1393" y="2237"/>
                  </a:lnTo>
                  <a:lnTo>
                    <a:pt x="1309" y="2254"/>
                  </a:lnTo>
                  <a:lnTo>
                    <a:pt x="1223" y="2264"/>
                  </a:lnTo>
                  <a:lnTo>
                    <a:pt x="1134" y="2267"/>
                  </a:lnTo>
                  <a:lnTo>
                    <a:pt x="1044" y="2264"/>
                  </a:lnTo>
                  <a:lnTo>
                    <a:pt x="958" y="2254"/>
                  </a:lnTo>
                  <a:lnTo>
                    <a:pt x="873" y="2236"/>
                  </a:lnTo>
                  <a:lnTo>
                    <a:pt x="789" y="2214"/>
                  </a:lnTo>
                  <a:lnTo>
                    <a:pt x="710" y="2184"/>
                  </a:lnTo>
                  <a:lnTo>
                    <a:pt x="633" y="2150"/>
                  </a:lnTo>
                  <a:lnTo>
                    <a:pt x="558" y="2110"/>
                  </a:lnTo>
                  <a:lnTo>
                    <a:pt x="487" y="2064"/>
                  </a:lnTo>
                  <a:lnTo>
                    <a:pt x="420" y="2015"/>
                  </a:lnTo>
                  <a:lnTo>
                    <a:pt x="358" y="1960"/>
                  </a:lnTo>
                  <a:lnTo>
                    <a:pt x="299" y="1900"/>
                  </a:lnTo>
                  <a:lnTo>
                    <a:pt x="245" y="1837"/>
                  </a:lnTo>
                  <a:lnTo>
                    <a:pt x="196" y="1770"/>
                  </a:lnTo>
                  <a:lnTo>
                    <a:pt x="151" y="1699"/>
                  </a:lnTo>
                  <a:lnTo>
                    <a:pt x="112" y="1624"/>
                  </a:lnTo>
                  <a:lnTo>
                    <a:pt x="78" y="1546"/>
                  </a:lnTo>
                  <a:lnTo>
                    <a:pt x="50" y="1469"/>
                  </a:lnTo>
                  <a:lnTo>
                    <a:pt x="28" y="1388"/>
                  </a:lnTo>
                  <a:lnTo>
                    <a:pt x="13" y="1305"/>
                  </a:lnTo>
                  <a:lnTo>
                    <a:pt x="3" y="1220"/>
                  </a:lnTo>
                  <a:lnTo>
                    <a:pt x="0" y="1133"/>
                  </a:lnTo>
                  <a:lnTo>
                    <a:pt x="2" y="1057"/>
                  </a:lnTo>
                  <a:lnTo>
                    <a:pt x="10" y="983"/>
                  </a:lnTo>
                  <a:lnTo>
                    <a:pt x="22" y="909"/>
                  </a:lnTo>
                  <a:lnTo>
                    <a:pt x="35" y="853"/>
                  </a:lnTo>
                  <a:lnTo>
                    <a:pt x="51" y="795"/>
                  </a:lnTo>
                  <a:lnTo>
                    <a:pt x="80" y="715"/>
                  </a:lnTo>
                  <a:lnTo>
                    <a:pt x="114" y="637"/>
                  </a:lnTo>
                  <a:lnTo>
                    <a:pt x="154" y="563"/>
                  </a:lnTo>
                  <a:lnTo>
                    <a:pt x="199" y="493"/>
                  </a:lnTo>
                  <a:lnTo>
                    <a:pt x="249" y="426"/>
                  </a:lnTo>
                  <a:lnTo>
                    <a:pt x="304" y="362"/>
                  </a:lnTo>
                  <a:lnTo>
                    <a:pt x="363" y="302"/>
                  </a:lnTo>
                  <a:lnTo>
                    <a:pt x="427" y="247"/>
                  </a:lnTo>
                  <a:lnTo>
                    <a:pt x="494" y="198"/>
                  </a:lnTo>
                  <a:lnTo>
                    <a:pt x="566" y="153"/>
                  </a:lnTo>
                  <a:lnTo>
                    <a:pt x="640" y="113"/>
                  </a:lnTo>
                  <a:lnTo>
                    <a:pt x="718" y="79"/>
                  </a:lnTo>
                  <a:lnTo>
                    <a:pt x="799" y="50"/>
                  </a:lnTo>
                  <a:lnTo>
                    <a:pt x="883" y="28"/>
                  </a:lnTo>
                  <a:lnTo>
                    <a:pt x="969" y="12"/>
                  </a:lnTo>
                  <a:lnTo>
                    <a:pt x="1055" y="3"/>
                  </a:lnTo>
                  <a:lnTo>
                    <a:pt x="1113" y="0"/>
                  </a:lnTo>
                  <a:lnTo>
                    <a:pt x="1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94915" y="5877272"/>
            <a:ext cx="417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功能，欢迎您来亲自试用体验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11561" y="533606"/>
            <a:ext cx="56433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：客户列表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1852930"/>
            <a:ext cx="8707755" cy="40595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6115" y="1476375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可快速查看客户的定性（有价值、不确定）和状态（成功）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11561" y="533606"/>
            <a:ext cx="56433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：客户的三定管理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0" y="1640840"/>
            <a:ext cx="3999865" cy="4247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11561" y="533606"/>
            <a:ext cx="56433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：客户的其它智能属性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" y="1055370"/>
            <a:ext cx="6762115" cy="2675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5" y="3731260"/>
            <a:ext cx="6714490" cy="305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11561" y="533606"/>
            <a:ext cx="40610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IOM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：智能办公管理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078842" y="2598511"/>
            <a:ext cx="771525" cy="688975"/>
          </a:xfrm>
          <a:custGeom>
            <a:avLst/>
            <a:gdLst>
              <a:gd name="connsiteX0" fmla="*/ 0 w 771525"/>
              <a:gd name="connsiteY0" fmla="*/ 0 h 688975"/>
              <a:gd name="connsiteX1" fmla="*/ 771525 w 771525"/>
              <a:gd name="connsiteY1" fmla="*/ 688975 h 688975"/>
              <a:gd name="connsiteX2" fmla="*/ 301625 w 771525"/>
              <a:gd name="connsiteY2" fmla="*/ 644525 h 688975"/>
              <a:gd name="connsiteX3" fmla="*/ 0 w 771525"/>
              <a:gd name="connsiteY3" fmla="*/ 0 h 688975"/>
              <a:gd name="connsiteX0-1" fmla="*/ 0 w 771525"/>
              <a:gd name="connsiteY0-2" fmla="*/ 0 h 688975"/>
              <a:gd name="connsiteX1-3" fmla="*/ 771525 w 771525"/>
              <a:gd name="connsiteY1-4" fmla="*/ 688975 h 688975"/>
              <a:gd name="connsiteX2-5" fmla="*/ 301625 w 771525"/>
              <a:gd name="connsiteY2-6" fmla="*/ 644525 h 688975"/>
              <a:gd name="connsiteX3-7" fmla="*/ 0 w 771525"/>
              <a:gd name="connsiteY3-8" fmla="*/ 0 h 688975"/>
              <a:gd name="connsiteX0-9" fmla="*/ 0 w 771525"/>
              <a:gd name="connsiteY0-10" fmla="*/ 0 h 688975"/>
              <a:gd name="connsiteX1-11" fmla="*/ 771525 w 771525"/>
              <a:gd name="connsiteY1-12" fmla="*/ 688975 h 688975"/>
              <a:gd name="connsiteX2-13" fmla="*/ 301625 w 771525"/>
              <a:gd name="connsiteY2-14" fmla="*/ 644525 h 688975"/>
              <a:gd name="connsiteX3-15" fmla="*/ 0 w 771525"/>
              <a:gd name="connsiteY3-16" fmla="*/ 0 h 688975"/>
              <a:gd name="connsiteX0-17" fmla="*/ 0 w 771525"/>
              <a:gd name="connsiteY0-18" fmla="*/ 0 h 688975"/>
              <a:gd name="connsiteX1-19" fmla="*/ 771525 w 771525"/>
              <a:gd name="connsiteY1-20" fmla="*/ 688975 h 688975"/>
              <a:gd name="connsiteX2-21" fmla="*/ 301625 w 771525"/>
              <a:gd name="connsiteY2-22" fmla="*/ 644525 h 688975"/>
              <a:gd name="connsiteX3-23" fmla="*/ 0 w 771525"/>
              <a:gd name="connsiteY3-24" fmla="*/ 0 h 688975"/>
              <a:gd name="connsiteX0-25" fmla="*/ 0 w 771525"/>
              <a:gd name="connsiteY0-26" fmla="*/ 0 h 688975"/>
              <a:gd name="connsiteX1-27" fmla="*/ 771525 w 771525"/>
              <a:gd name="connsiteY1-28" fmla="*/ 688975 h 688975"/>
              <a:gd name="connsiteX2-29" fmla="*/ 301625 w 771525"/>
              <a:gd name="connsiteY2-30" fmla="*/ 644525 h 688975"/>
              <a:gd name="connsiteX3-31" fmla="*/ 0 w 771525"/>
              <a:gd name="connsiteY3-32" fmla="*/ 0 h 688975"/>
              <a:gd name="connsiteX0-33" fmla="*/ 0 w 771525"/>
              <a:gd name="connsiteY0-34" fmla="*/ 0 h 688975"/>
              <a:gd name="connsiteX1-35" fmla="*/ 771525 w 771525"/>
              <a:gd name="connsiteY1-36" fmla="*/ 688975 h 688975"/>
              <a:gd name="connsiteX2-37" fmla="*/ 301625 w 771525"/>
              <a:gd name="connsiteY2-38" fmla="*/ 644525 h 688975"/>
              <a:gd name="connsiteX3-39" fmla="*/ 0 w 771525"/>
              <a:gd name="connsiteY3-40" fmla="*/ 0 h 6889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71525" h="688975">
                <a:moveTo>
                  <a:pt x="0" y="0"/>
                </a:moveTo>
                <a:cubicBezTo>
                  <a:pt x="342900" y="134408"/>
                  <a:pt x="647700" y="281517"/>
                  <a:pt x="771525" y="688975"/>
                </a:cubicBezTo>
                <a:lnTo>
                  <a:pt x="301625" y="644525"/>
                </a:lnTo>
                <a:cubicBezTo>
                  <a:pt x="283633" y="391583"/>
                  <a:pt x="211667" y="179917"/>
                  <a:pt x="0" y="0"/>
                </a:cubicBezTo>
                <a:close/>
              </a:path>
            </a:pathLst>
          </a:custGeom>
          <a:solidFill>
            <a:srgbClr val="F2C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228193" y="2138136"/>
            <a:ext cx="419100" cy="1025525"/>
          </a:xfrm>
          <a:custGeom>
            <a:avLst/>
            <a:gdLst>
              <a:gd name="connsiteX0" fmla="*/ 241300 w 307975"/>
              <a:gd name="connsiteY0" fmla="*/ 0 h 1025525"/>
              <a:gd name="connsiteX1" fmla="*/ 307975 w 307975"/>
              <a:gd name="connsiteY1" fmla="*/ 1025525 h 1025525"/>
              <a:gd name="connsiteX2" fmla="*/ 0 w 307975"/>
              <a:gd name="connsiteY2" fmla="*/ 676275 h 1025525"/>
              <a:gd name="connsiteX3" fmla="*/ 241300 w 307975"/>
              <a:gd name="connsiteY3" fmla="*/ 0 h 1025525"/>
              <a:gd name="connsiteX0-1" fmla="*/ 241300 w 405619"/>
              <a:gd name="connsiteY0-2" fmla="*/ 0 h 1025525"/>
              <a:gd name="connsiteX1-3" fmla="*/ 307975 w 405619"/>
              <a:gd name="connsiteY1-4" fmla="*/ 1025525 h 1025525"/>
              <a:gd name="connsiteX2-5" fmla="*/ 0 w 405619"/>
              <a:gd name="connsiteY2-6" fmla="*/ 676275 h 1025525"/>
              <a:gd name="connsiteX3-7" fmla="*/ 241300 w 405619"/>
              <a:gd name="connsiteY3-8" fmla="*/ 0 h 1025525"/>
              <a:gd name="connsiteX0-9" fmla="*/ 241300 w 419100"/>
              <a:gd name="connsiteY0-10" fmla="*/ 0 h 1025525"/>
              <a:gd name="connsiteX1-11" fmla="*/ 307975 w 419100"/>
              <a:gd name="connsiteY1-12" fmla="*/ 1025525 h 1025525"/>
              <a:gd name="connsiteX2-13" fmla="*/ 0 w 419100"/>
              <a:gd name="connsiteY2-14" fmla="*/ 676275 h 1025525"/>
              <a:gd name="connsiteX3-15" fmla="*/ 241300 w 419100"/>
              <a:gd name="connsiteY3-16" fmla="*/ 0 h 1025525"/>
              <a:gd name="connsiteX0-17" fmla="*/ 241300 w 419100"/>
              <a:gd name="connsiteY0-18" fmla="*/ 0 h 1025525"/>
              <a:gd name="connsiteX1-19" fmla="*/ 307975 w 419100"/>
              <a:gd name="connsiteY1-20" fmla="*/ 1025525 h 1025525"/>
              <a:gd name="connsiteX2-21" fmla="*/ 0 w 419100"/>
              <a:gd name="connsiteY2-22" fmla="*/ 676275 h 1025525"/>
              <a:gd name="connsiteX3-23" fmla="*/ 241300 w 419100"/>
              <a:gd name="connsiteY3-24" fmla="*/ 0 h 1025525"/>
              <a:gd name="connsiteX0-25" fmla="*/ 241300 w 419100"/>
              <a:gd name="connsiteY0-26" fmla="*/ 0 h 1025525"/>
              <a:gd name="connsiteX1-27" fmla="*/ 307975 w 419100"/>
              <a:gd name="connsiteY1-28" fmla="*/ 1025525 h 1025525"/>
              <a:gd name="connsiteX2-29" fmla="*/ 0 w 419100"/>
              <a:gd name="connsiteY2-30" fmla="*/ 676275 h 1025525"/>
              <a:gd name="connsiteX3-31" fmla="*/ 241300 w 419100"/>
              <a:gd name="connsiteY3-32" fmla="*/ 0 h 1025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9100" h="1025525">
                <a:moveTo>
                  <a:pt x="241300" y="0"/>
                </a:moveTo>
                <a:cubicBezTo>
                  <a:pt x="330200" y="249767"/>
                  <a:pt x="552450" y="591608"/>
                  <a:pt x="307975" y="1025525"/>
                </a:cubicBezTo>
                <a:lnTo>
                  <a:pt x="0" y="676275"/>
                </a:lnTo>
                <a:cubicBezTo>
                  <a:pt x="77258" y="552450"/>
                  <a:pt x="246592" y="403225"/>
                  <a:pt x="241300" y="0"/>
                </a:cubicBezTo>
                <a:close/>
              </a:path>
            </a:pathLst>
          </a:custGeom>
          <a:solidFill>
            <a:srgbClr val="23B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5091792" y="2804886"/>
            <a:ext cx="679450" cy="768350"/>
          </a:xfrm>
          <a:custGeom>
            <a:avLst/>
            <a:gdLst>
              <a:gd name="connsiteX0" fmla="*/ 47625 w 679450"/>
              <a:gd name="connsiteY0" fmla="*/ 282575 h 768350"/>
              <a:gd name="connsiteX1" fmla="*/ 679450 w 679450"/>
              <a:gd name="connsiteY1" fmla="*/ 0 h 768350"/>
              <a:gd name="connsiteX2" fmla="*/ 0 w 679450"/>
              <a:gd name="connsiteY2" fmla="*/ 768350 h 768350"/>
              <a:gd name="connsiteX3" fmla="*/ 47625 w 679450"/>
              <a:gd name="connsiteY3" fmla="*/ 282575 h 768350"/>
              <a:gd name="connsiteX0-1" fmla="*/ 47625 w 679450"/>
              <a:gd name="connsiteY0-2" fmla="*/ 282575 h 768350"/>
              <a:gd name="connsiteX1-3" fmla="*/ 679450 w 679450"/>
              <a:gd name="connsiteY1-4" fmla="*/ 0 h 768350"/>
              <a:gd name="connsiteX2-5" fmla="*/ 0 w 679450"/>
              <a:gd name="connsiteY2-6" fmla="*/ 768350 h 768350"/>
              <a:gd name="connsiteX3-7" fmla="*/ 47625 w 679450"/>
              <a:gd name="connsiteY3-8" fmla="*/ 282575 h 768350"/>
              <a:gd name="connsiteX0-9" fmla="*/ 47625 w 679450"/>
              <a:gd name="connsiteY0-10" fmla="*/ 282575 h 768350"/>
              <a:gd name="connsiteX1-11" fmla="*/ 679450 w 679450"/>
              <a:gd name="connsiteY1-12" fmla="*/ 0 h 768350"/>
              <a:gd name="connsiteX2-13" fmla="*/ 0 w 679450"/>
              <a:gd name="connsiteY2-14" fmla="*/ 768350 h 768350"/>
              <a:gd name="connsiteX3-15" fmla="*/ 47625 w 679450"/>
              <a:gd name="connsiteY3-16" fmla="*/ 282575 h 768350"/>
              <a:gd name="connsiteX0-17" fmla="*/ 47625 w 679450"/>
              <a:gd name="connsiteY0-18" fmla="*/ 282575 h 768350"/>
              <a:gd name="connsiteX1-19" fmla="*/ 679450 w 679450"/>
              <a:gd name="connsiteY1-20" fmla="*/ 0 h 768350"/>
              <a:gd name="connsiteX2-21" fmla="*/ 0 w 679450"/>
              <a:gd name="connsiteY2-22" fmla="*/ 768350 h 768350"/>
              <a:gd name="connsiteX3-23" fmla="*/ 47625 w 679450"/>
              <a:gd name="connsiteY3-24" fmla="*/ 282575 h 768350"/>
              <a:gd name="connsiteX0-25" fmla="*/ 47625 w 679450"/>
              <a:gd name="connsiteY0-26" fmla="*/ 282575 h 768350"/>
              <a:gd name="connsiteX1-27" fmla="*/ 679450 w 679450"/>
              <a:gd name="connsiteY1-28" fmla="*/ 0 h 768350"/>
              <a:gd name="connsiteX2-29" fmla="*/ 0 w 679450"/>
              <a:gd name="connsiteY2-30" fmla="*/ 768350 h 768350"/>
              <a:gd name="connsiteX3-31" fmla="*/ 47625 w 679450"/>
              <a:gd name="connsiteY3-32" fmla="*/ 282575 h 768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79450" h="768350">
                <a:moveTo>
                  <a:pt x="47625" y="282575"/>
                </a:moveTo>
                <a:cubicBezTo>
                  <a:pt x="315383" y="321733"/>
                  <a:pt x="491067" y="160867"/>
                  <a:pt x="679450" y="0"/>
                </a:cubicBezTo>
                <a:cubicBezTo>
                  <a:pt x="513292" y="557742"/>
                  <a:pt x="178858" y="715433"/>
                  <a:pt x="0" y="768350"/>
                </a:cubicBezTo>
                <a:lnTo>
                  <a:pt x="47625" y="282575"/>
                </a:lnTo>
                <a:close/>
              </a:path>
            </a:pathLst>
          </a:custGeom>
          <a:solidFill>
            <a:srgbClr val="1A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83642" y="3290661"/>
            <a:ext cx="822325" cy="701675"/>
          </a:xfrm>
          <a:custGeom>
            <a:avLst/>
            <a:gdLst>
              <a:gd name="connsiteX0" fmla="*/ 0 w 822325"/>
              <a:gd name="connsiteY0" fmla="*/ 0 h 701675"/>
              <a:gd name="connsiteX1" fmla="*/ 469900 w 822325"/>
              <a:gd name="connsiteY1" fmla="*/ 53975 h 701675"/>
              <a:gd name="connsiteX2" fmla="*/ 822325 w 822325"/>
              <a:gd name="connsiteY2" fmla="*/ 701675 h 701675"/>
              <a:gd name="connsiteX3" fmla="*/ 0 w 822325"/>
              <a:gd name="connsiteY3" fmla="*/ 0 h 701675"/>
              <a:gd name="connsiteX0-1" fmla="*/ 0 w 822325"/>
              <a:gd name="connsiteY0-2" fmla="*/ 0 h 701675"/>
              <a:gd name="connsiteX1-3" fmla="*/ 469900 w 822325"/>
              <a:gd name="connsiteY1-4" fmla="*/ 53975 h 701675"/>
              <a:gd name="connsiteX2-5" fmla="*/ 822325 w 822325"/>
              <a:gd name="connsiteY2-6" fmla="*/ 701675 h 701675"/>
              <a:gd name="connsiteX3-7" fmla="*/ 0 w 822325"/>
              <a:gd name="connsiteY3-8" fmla="*/ 0 h 701675"/>
              <a:gd name="connsiteX0-9" fmla="*/ 0 w 822325"/>
              <a:gd name="connsiteY0-10" fmla="*/ 0 h 701675"/>
              <a:gd name="connsiteX1-11" fmla="*/ 469900 w 822325"/>
              <a:gd name="connsiteY1-12" fmla="*/ 53975 h 701675"/>
              <a:gd name="connsiteX2-13" fmla="*/ 822325 w 822325"/>
              <a:gd name="connsiteY2-14" fmla="*/ 701675 h 701675"/>
              <a:gd name="connsiteX3-15" fmla="*/ 0 w 822325"/>
              <a:gd name="connsiteY3-16" fmla="*/ 0 h 701675"/>
              <a:gd name="connsiteX0-17" fmla="*/ 0 w 822325"/>
              <a:gd name="connsiteY0-18" fmla="*/ 0 h 701675"/>
              <a:gd name="connsiteX1-19" fmla="*/ 469900 w 822325"/>
              <a:gd name="connsiteY1-20" fmla="*/ 53975 h 701675"/>
              <a:gd name="connsiteX2-21" fmla="*/ 822325 w 822325"/>
              <a:gd name="connsiteY2-22" fmla="*/ 701675 h 701675"/>
              <a:gd name="connsiteX3-23" fmla="*/ 0 w 822325"/>
              <a:gd name="connsiteY3-24" fmla="*/ 0 h 701675"/>
              <a:gd name="connsiteX0-25" fmla="*/ 0 w 822325"/>
              <a:gd name="connsiteY0-26" fmla="*/ 0 h 701675"/>
              <a:gd name="connsiteX1-27" fmla="*/ 469900 w 822325"/>
              <a:gd name="connsiteY1-28" fmla="*/ 53975 h 701675"/>
              <a:gd name="connsiteX2-29" fmla="*/ 822325 w 822325"/>
              <a:gd name="connsiteY2-30" fmla="*/ 701675 h 701675"/>
              <a:gd name="connsiteX3-31" fmla="*/ 0 w 822325"/>
              <a:gd name="connsiteY3-32" fmla="*/ 0 h 701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22325" h="701675">
                <a:moveTo>
                  <a:pt x="0" y="0"/>
                </a:moveTo>
                <a:lnTo>
                  <a:pt x="469900" y="53975"/>
                </a:lnTo>
                <a:cubicBezTo>
                  <a:pt x="469900" y="333375"/>
                  <a:pt x="609600" y="511175"/>
                  <a:pt x="822325" y="701675"/>
                </a:cubicBezTo>
                <a:cubicBezTo>
                  <a:pt x="297392" y="607483"/>
                  <a:pt x="134408" y="265642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097162" y="2839811"/>
            <a:ext cx="400904" cy="1066800"/>
          </a:xfrm>
          <a:custGeom>
            <a:avLst/>
            <a:gdLst>
              <a:gd name="connsiteX0" fmla="*/ 0 w 298450"/>
              <a:gd name="connsiteY0" fmla="*/ 0 h 1066800"/>
              <a:gd name="connsiteX1" fmla="*/ 298450 w 298450"/>
              <a:gd name="connsiteY1" fmla="*/ 368300 h 1066800"/>
              <a:gd name="connsiteX2" fmla="*/ 85725 w 298450"/>
              <a:gd name="connsiteY2" fmla="*/ 1066800 h 1066800"/>
              <a:gd name="connsiteX3" fmla="*/ 0 w 298450"/>
              <a:gd name="connsiteY3" fmla="*/ 0 h 1066800"/>
              <a:gd name="connsiteX0-1" fmla="*/ 63197 w 361647"/>
              <a:gd name="connsiteY0-2" fmla="*/ 0 h 1066800"/>
              <a:gd name="connsiteX1-3" fmla="*/ 361647 w 361647"/>
              <a:gd name="connsiteY1-4" fmla="*/ 368300 h 1066800"/>
              <a:gd name="connsiteX2-5" fmla="*/ 148922 w 361647"/>
              <a:gd name="connsiteY2-6" fmla="*/ 1066800 h 1066800"/>
              <a:gd name="connsiteX3-7" fmla="*/ 63197 w 361647"/>
              <a:gd name="connsiteY3-8" fmla="*/ 0 h 1066800"/>
              <a:gd name="connsiteX0-9" fmla="*/ 102454 w 400904"/>
              <a:gd name="connsiteY0-10" fmla="*/ 0 h 1066800"/>
              <a:gd name="connsiteX1-11" fmla="*/ 400904 w 400904"/>
              <a:gd name="connsiteY1-12" fmla="*/ 368300 h 1066800"/>
              <a:gd name="connsiteX2-13" fmla="*/ 188179 w 400904"/>
              <a:gd name="connsiteY2-14" fmla="*/ 1066800 h 1066800"/>
              <a:gd name="connsiteX3-15" fmla="*/ 102454 w 400904"/>
              <a:gd name="connsiteY3-16" fmla="*/ 0 h 1066800"/>
              <a:gd name="connsiteX0-17" fmla="*/ 102454 w 400904"/>
              <a:gd name="connsiteY0-18" fmla="*/ 0 h 1066800"/>
              <a:gd name="connsiteX1-19" fmla="*/ 400904 w 400904"/>
              <a:gd name="connsiteY1-20" fmla="*/ 368300 h 1066800"/>
              <a:gd name="connsiteX2-21" fmla="*/ 188179 w 400904"/>
              <a:gd name="connsiteY2-22" fmla="*/ 1066800 h 1066800"/>
              <a:gd name="connsiteX3-23" fmla="*/ 102454 w 400904"/>
              <a:gd name="connsiteY3-24" fmla="*/ 0 h 1066800"/>
              <a:gd name="connsiteX0-25" fmla="*/ 102454 w 400904"/>
              <a:gd name="connsiteY0-26" fmla="*/ 0 h 1066800"/>
              <a:gd name="connsiteX1-27" fmla="*/ 400904 w 400904"/>
              <a:gd name="connsiteY1-28" fmla="*/ 368300 h 1066800"/>
              <a:gd name="connsiteX2-29" fmla="*/ 188179 w 400904"/>
              <a:gd name="connsiteY2-30" fmla="*/ 1066800 h 1066800"/>
              <a:gd name="connsiteX3-31" fmla="*/ 102454 w 400904"/>
              <a:gd name="connsiteY3-32" fmla="*/ 0 h 1066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00904" h="1066800">
                <a:moveTo>
                  <a:pt x="102454" y="0"/>
                </a:moveTo>
                <a:lnTo>
                  <a:pt x="400904" y="368300"/>
                </a:lnTo>
                <a:cubicBezTo>
                  <a:pt x="183946" y="559858"/>
                  <a:pt x="170187" y="808567"/>
                  <a:pt x="188179" y="1066800"/>
                </a:cubicBezTo>
                <a:cubicBezTo>
                  <a:pt x="-15021" y="777875"/>
                  <a:pt x="-68996" y="406400"/>
                  <a:pt x="102454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399642" y="3103336"/>
            <a:ext cx="701675" cy="809625"/>
          </a:xfrm>
          <a:custGeom>
            <a:avLst/>
            <a:gdLst>
              <a:gd name="connsiteX0" fmla="*/ 0 w 701675"/>
              <a:gd name="connsiteY0" fmla="*/ 809625 h 809625"/>
              <a:gd name="connsiteX1" fmla="*/ 650875 w 701675"/>
              <a:gd name="connsiteY1" fmla="*/ 466725 h 809625"/>
              <a:gd name="connsiteX2" fmla="*/ 701675 w 701675"/>
              <a:gd name="connsiteY2" fmla="*/ 0 h 809625"/>
              <a:gd name="connsiteX3" fmla="*/ 0 w 701675"/>
              <a:gd name="connsiteY3" fmla="*/ 809625 h 809625"/>
              <a:gd name="connsiteX0-1" fmla="*/ 0 w 701675"/>
              <a:gd name="connsiteY0-2" fmla="*/ 809625 h 809625"/>
              <a:gd name="connsiteX1-3" fmla="*/ 650875 w 701675"/>
              <a:gd name="connsiteY1-4" fmla="*/ 466725 h 809625"/>
              <a:gd name="connsiteX2-5" fmla="*/ 701675 w 701675"/>
              <a:gd name="connsiteY2-6" fmla="*/ 0 h 809625"/>
              <a:gd name="connsiteX3-7" fmla="*/ 0 w 701675"/>
              <a:gd name="connsiteY3-8" fmla="*/ 809625 h 809625"/>
              <a:gd name="connsiteX0-9" fmla="*/ 0 w 701675"/>
              <a:gd name="connsiteY0-10" fmla="*/ 809625 h 809625"/>
              <a:gd name="connsiteX1-11" fmla="*/ 650875 w 701675"/>
              <a:gd name="connsiteY1-12" fmla="*/ 466725 h 809625"/>
              <a:gd name="connsiteX2-13" fmla="*/ 701675 w 701675"/>
              <a:gd name="connsiteY2-14" fmla="*/ 0 h 809625"/>
              <a:gd name="connsiteX3-15" fmla="*/ 0 w 701675"/>
              <a:gd name="connsiteY3-16" fmla="*/ 809625 h 809625"/>
              <a:gd name="connsiteX0-17" fmla="*/ 0 w 701675"/>
              <a:gd name="connsiteY0-18" fmla="*/ 809625 h 809625"/>
              <a:gd name="connsiteX1-19" fmla="*/ 650875 w 701675"/>
              <a:gd name="connsiteY1-20" fmla="*/ 466725 h 809625"/>
              <a:gd name="connsiteX2-21" fmla="*/ 701675 w 701675"/>
              <a:gd name="connsiteY2-22" fmla="*/ 0 h 809625"/>
              <a:gd name="connsiteX3-23" fmla="*/ 0 w 701675"/>
              <a:gd name="connsiteY3-24" fmla="*/ 809625 h 809625"/>
              <a:gd name="connsiteX0-25" fmla="*/ 0 w 701675"/>
              <a:gd name="connsiteY0-26" fmla="*/ 809625 h 809625"/>
              <a:gd name="connsiteX1-27" fmla="*/ 650875 w 701675"/>
              <a:gd name="connsiteY1-28" fmla="*/ 466725 h 809625"/>
              <a:gd name="connsiteX2-29" fmla="*/ 701675 w 701675"/>
              <a:gd name="connsiteY2-30" fmla="*/ 0 h 809625"/>
              <a:gd name="connsiteX3-31" fmla="*/ 0 w 701675"/>
              <a:gd name="connsiteY3-32" fmla="*/ 809625 h 809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01675" h="809625">
                <a:moveTo>
                  <a:pt x="0" y="809625"/>
                </a:moveTo>
                <a:cubicBezTo>
                  <a:pt x="207433" y="539750"/>
                  <a:pt x="414867" y="492125"/>
                  <a:pt x="650875" y="466725"/>
                </a:cubicBezTo>
                <a:lnTo>
                  <a:pt x="701675" y="0"/>
                </a:lnTo>
                <a:cubicBezTo>
                  <a:pt x="232833" y="149225"/>
                  <a:pt x="71967" y="533400"/>
                  <a:pt x="0" y="8096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485367" y="3806177"/>
            <a:ext cx="1057275" cy="411583"/>
          </a:xfrm>
          <a:custGeom>
            <a:avLst/>
            <a:gdLst>
              <a:gd name="connsiteX0" fmla="*/ 0 w 1057275"/>
              <a:gd name="connsiteY0" fmla="*/ 76200 h 301625"/>
              <a:gd name="connsiteX1" fmla="*/ 695325 w 1057275"/>
              <a:gd name="connsiteY1" fmla="*/ 301625 h 301625"/>
              <a:gd name="connsiteX2" fmla="*/ 1057275 w 1057275"/>
              <a:gd name="connsiteY2" fmla="*/ 0 h 301625"/>
              <a:gd name="connsiteX3" fmla="*/ 0 w 1057275"/>
              <a:gd name="connsiteY3" fmla="*/ 76200 h 301625"/>
              <a:gd name="connsiteX0-1" fmla="*/ 0 w 1057275"/>
              <a:gd name="connsiteY0-2" fmla="*/ 153027 h 378452"/>
              <a:gd name="connsiteX1-3" fmla="*/ 695325 w 1057275"/>
              <a:gd name="connsiteY1-4" fmla="*/ 378452 h 378452"/>
              <a:gd name="connsiteX2-5" fmla="*/ 1057275 w 1057275"/>
              <a:gd name="connsiteY2-6" fmla="*/ 76827 h 378452"/>
              <a:gd name="connsiteX3-7" fmla="*/ 0 w 1057275"/>
              <a:gd name="connsiteY3-8" fmla="*/ 153027 h 378452"/>
              <a:gd name="connsiteX0-9" fmla="*/ 0 w 1057275"/>
              <a:gd name="connsiteY0-10" fmla="*/ 186158 h 411583"/>
              <a:gd name="connsiteX1-11" fmla="*/ 695325 w 1057275"/>
              <a:gd name="connsiteY1-12" fmla="*/ 411583 h 411583"/>
              <a:gd name="connsiteX2-13" fmla="*/ 1057275 w 1057275"/>
              <a:gd name="connsiteY2-14" fmla="*/ 109958 h 411583"/>
              <a:gd name="connsiteX3-15" fmla="*/ 0 w 1057275"/>
              <a:gd name="connsiteY3-16" fmla="*/ 186158 h 411583"/>
              <a:gd name="connsiteX0-17" fmla="*/ 0 w 1057275"/>
              <a:gd name="connsiteY0-18" fmla="*/ 186158 h 411583"/>
              <a:gd name="connsiteX1-19" fmla="*/ 695325 w 1057275"/>
              <a:gd name="connsiteY1-20" fmla="*/ 411583 h 411583"/>
              <a:gd name="connsiteX2-21" fmla="*/ 1057275 w 1057275"/>
              <a:gd name="connsiteY2-22" fmla="*/ 109958 h 411583"/>
              <a:gd name="connsiteX3-23" fmla="*/ 0 w 1057275"/>
              <a:gd name="connsiteY3-24" fmla="*/ 186158 h 411583"/>
              <a:gd name="connsiteX0-25" fmla="*/ 0 w 1057275"/>
              <a:gd name="connsiteY0-26" fmla="*/ 186158 h 411583"/>
              <a:gd name="connsiteX1-27" fmla="*/ 695325 w 1057275"/>
              <a:gd name="connsiteY1-28" fmla="*/ 411583 h 411583"/>
              <a:gd name="connsiteX2-29" fmla="*/ 1057275 w 1057275"/>
              <a:gd name="connsiteY2-30" fmla="*/ 109958 h 411583"/>
              <a:gd name="connsiteX3-31" fmla="*/ 0 w 1057275"/>
              <a:gd name="connsiteY3-32" fmla="*/ 186158 h 4115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57275" h="411583">
                <a:moveTo>
                  <a:pt x="0" y="186158"/>
                </a:moveTo>
                <a:cubicBezTo>
                  <a:pt x="371475" y="166050"/>
                  <a:pt x="517525" y="269766"/>
                  <a:pt x="695325" y="411583"/>
                </a:cubicBezTo>
                <a:lnTo>
                  <a:pt x="1057275" y="109958"/>
                </a:lnTo>
                <a:cubicBezTo>
                  <a:pt x="631825" y="-90067"/>
                  <a:pt x="295275" y="11533"/>
                  <a:pt x="0" y="18615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218792" y="3938361"/>
            <a:ext cx="1012825" cy="413717"/>
          </a:xfrm>
          <a:custGeom>
            <a:avLst/>
            <a:gdLst>
              <a:gd name="connsiteX0" fmla="*/ 355600 w 1012825"/>
              <a:gd name="connsiteY0" fmla="*/ 0 h 311150"/>
              <a:gd name="connsiteX1" fmla="*/ 1012825 w 1012825"/>
              <a:gd name="connsiteY1" fmla="*/ 254000 h 311150"/>
              <a:gd name="connsiteX2" fmla="*/ 0 w 1012825"/>
              <a:gd name="connsiteY2" fmla="*/ 311150 h 311150"/>
              <a:gd name="connsiteX3" fmla="*/ 355600 w 1012825"/>
              <a:gd name="connsiteY3" fmla="*/ 0 h 311150"/>
              <a:gd name="connsiteX0-1" fmla="*/ 355600 w 1012825"/>
              <a:gd name="connsiteY0-2" fmla="*/ 0 h 363383"/>
              <a:gd name="connsiteX1-3" fmla="*/ 1012825 w 1012825"/>
              <a:gd name="connsiteY1-4" fmla="*/ 254000 h 363383"/>
              <a:gd name="connsiteX2-5" fmla="*/ 0 w 1012825"/>
              <a:gd name="connsiteY2-6" fmla="*/ 311150 h 363383"/>
              <a:gd name="connsiteX3-7" fmla="*/ 355600 w 1012825"/>
              <a:gd name="connsiteY3-8" fmla="*/ 0 h 363383"/>
              <a:gd name="connsiteX0-9" fmla="*/ 355600 w 1012825"/>
              <a:gd name="connsiteY0-10" fmla="*/ 0 h 413717"/>
              <a:gd name="connsiteX1-11" fmla="*/ 1012825 w 1012825"/>
              <a:gd name="connsiteY1-12" fmla="*/ 254000 h 413717"/>
              <a:gd name="connsiteX2-13" fmla="*/ 0 w 1012825"/>
              <a:gd name="connsiteY2-14" fmla="*/ 311150 h 413717"/>
              <a:gd name="connsiteX3-15" fmla="*/ 355600 w 1012825"/>
              <a:gd name="connsiteY3-16" fmla="*/ 0 h 413717"/>
              <a:gd name="connsiteX0-17" fmla="*/ 355600 w 1012825"/>
              <a:gd name="connsiteY0-18" fmla="*/ 0 h 413717"/>
              <a:gd name="connsiteX1-19" fmla="*/ 1012825 w 1012825"/>
              <a:gd name="connsiteY1-20" fmla="*/ 254000 h 413717"/>
              <a:gd name="connsiteX2-21" fmla="*/ 0 w 1012825"/>
              <a:gd name="connsiteY2-22" fmla="*/ 311150 h 413717"/>
              <a:gd name="connsiteX3-23" fmla="*/ 355600 w 1012825"/>
              <a:gd name="connsiteY3-24" fmla="*/ 0 h 413717"/>
              <a:gd name="connsiteX0-25" fmla="*/ 355600 w 1012825"/>
              <a:gd name="connsiteY0-26" fmla="*/ 0 h 413717"/>
              <a:gd name="connsiteX1-27" fmla="*/ 1012825 w 1012825"/>
              <a:gd name="connsiteY1-28" fmla="*/ 254000 h 413717"/>
              <a:gd name="connsiteX2-29" fmla="*/ 0 w 1012825"/>
              <a:gd name="connsiteY2-30" fmla="*/ 311150 h 413717"/>
              <a:gd name="connsiteX3-31" fmla="*/ 355600 w 1012825"/>
              <a:gd name="connsiteY3-32" fmla="*/ 0 h 4137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12825" h="413717">
                <a:moveTo>
                  <a:pt x="355600" y="0"/>
                </a:moveTo>
                <a:cubicBezTo>
                  <a:pt x="549275" y="189442"/>
                  <a:pt x="771525" y="229658"/>
                  <a:pt x="1012825" y="254000"/>
                </a:cubicBezTo>
                <a:cubicBezTo>
                  <a:pt x="564092" y="473075"/>
                  <a:pt x="264583" y="441325"/>
                  <a:pt x="0" y="311150"/>
                </a:cubicBezTo>
                <a:lnTo>
                  <a:pt x="355600" y="0"/>
                </a:lnTo>
                <a:close/>
              </a:path>
            </a:pathLst>
          </a:custGeom>
          <a:solidFill>
            <a:srgbClr val="5EB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3075908" y="3977836"/>
            <a:ext cx="1896808" cy="1739491"/>
          </a:xfrm>
          <a:custGeom>
            <a:avLst/>
            <a:gdLst>
              <a:gd name="connsiteX0" fmla="*/ 1270213 w 1896808"/>
              <a:gd name="connsiteY0" fmla="*/ 0 h 1739491"/>
              <a:gd name="connsiteX1" fmla="*/ 1382925 w 1896808"/>
              <a:gd name="connsiteY1" fmla="*/ 112712 h 1739491"/>
              <a:gd name="connsiteX2" fmla="*/ 1375086 w 1896808"/>
              <a:gd name="connsiteY2" fmla="*/ 151538 h 1739491"/>
              <a:gd name="connsiteX3" fmla="*/ 1462957 w 1896808"/>
              <a:gd name="connsiteY3" fmla="*/ 206908 h 1739491"/>
              <a:gd name="connsiteX4" fmla="*/ 1540510 w 1896808"/>
              <a:gd name="connsiteY4" fmla="*/ 1544413 h 1739491"/>
              <a:gd name="connsiteX5" fmla="*/ 0 w 1896808"/>
              <a:gd name="connsiteY5" fmla="*/ 1550128 h 1739491"/>
              <a:gd name="connsiteX6" fmla="*/ 1436173 w 1896808"/>
              <a:gd name="connsiteY6" fmla="*/ 278150 h 1739491"/>
              <a:gd name="connsiteX7" fmla="*/ 1335618 w 1896808"/>
              <a:gd name="connsiteY7" fmla="*/ 202049 h 1739491"/>
              <a:gd name="connsiteX8" fmla="*/ 1314086 w 1896808"/>
              <a:gd name="connsiteY8" fmla="*/ 216567 h 1739491"/>
              <a:gd name="connsiteX9" fmla="*/ 1270213 w 1896808"/>
              <a:gd name="connsiteY9" fmla="*/ 225424 h 1739491"/>
              <a:gd name="connsiteX10" fmla="*/ 1157501 w 1896808"/>
              <a:gd name="connsiteY10" fmla="*/ 112712 h 1739491"/>
              <a:gd name="connsiteX11" fmla="*/ 1270213 w 1896808"/>
              <a:gd name="connsiteY11" fmla="*/ 0 h 173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6808" h="1739491">
                <a:moveTo>
                  <a:pt x="1270213" y="0"/>
                </a:moveTo>
                <a:cubicBezTo>
                  <a:pt x="1332462" y="0"/>
                  <a:pt x="1382925" y="50463"/>
                  <a:pt x="1382925" y="112712"/>
                </a:cubicBezTo>
                <a:lnTo>
                  <a:pt x="1375086" y="151538"/>
                </a:lnTo>
                <a:lnTo>
                  <a:pt x="1462957" y="206908"/>
                </a:lnTo>
                <a:cubicBezTo>
                  <a:pt x="2163047" y="702437"/>
                  <a:pt x="1884541" y="1369543"/>
                  <a:pt x="1540510" y="1544413"/>
                </a:cubicBezTo>
                <a:cubicBezTo>
                  <a:pt x="1064260" y="1797778"/>
                  <a:pt x="454660" y="1809208"/>
                  <a:pt x="0" y="1550128"/>
                </a:cubicBezTo>
                <a:cubicBezTo>
                  <a:pt x="1181100" y="2093053"/>
                  <a:pt x="2476054" y="1129093"/>
                  <a:pt x="1436173" y="278150"/>
                </a:cubicBezTo>
                <a:lnTo>
                  <a:pt x="1335618" y="202049"/>
                </a:lnTo>
                <a:lnTo>
                  <a:pt x="1314086" y="216567"/>
                </a:lnTo>
                <a:cubicBezTo>
                  <a:pt x="1300601" y="222270"/>
                  <a:pt x="1285775" y="225424"/>
                  <a:pt x="1270213" y="225424"/>
                </a:cubicBezTo>
                <a:cubicBezTo>
                  <a:pt x="1207964" y="225424"/>
                  <a:pt x="1157501" y="174961"/>
                  <a:pt x="1157501" y="112712"/>
                </a:cubicBezTo>
                <a:cubicBezTo>
                  <a:pt x="1157501" y="50463"/>
                  <a:pt x="1207964" y="0"/>
                  <a:pt x="127021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69763" y="255067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58653" y="3053508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62460" y="3936949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62539" y="287250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4413622" y="1639636"/>
            <a:ext cx="44462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报告管理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每个部门可以提交日报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周报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月报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504611" y="2286956"/>
            <a:ext cx="257129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部门管理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可添加不同部门、不同部门有不同的角色成员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4612" y="4326775"/>
            <a:ext cx="4036134" cy="10604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办公管理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智能管理，大公司多部门一览无余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5771515" y="2533650"/>
            <a:ext cx="3111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任务管理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发布工作任务、接收任务</a:t>
            </a:r>
            <a:endParaRPr 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11505" y="533400"/>
            <a:ext cx="5775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IOM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智能办公</a:t>
            </a:r>
            <a:r>
              <a:rPr 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部门管理</a:t>
            </a:r>
            <a:endParaRPr lang="zh-CN" altLang="en-US" sz="2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870" y="1826895"/>
            <a:ext cx="7047865" cy="4095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11505" y="533400"/>
            <a:ext cx="5775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IOM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智能办公</a:t>
            </a:r>
            <a:r>
              <a:rPr 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日报管理</a:t>
            </a:r>
            <a:endParaRPr lang="zh-CN" altLang="en-US" sz="2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1301115"/>
            <a:ext cx="8341360" cy="2122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3289300"/>
            <a:ext cx="7108825" cy="325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</Words>
  <Application>WPS 演示</Application>
  <PresentationFormat>全屏显示(4:3)</PresentationFormat>
  <Paragraphs>166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</dc:creator>
  <cp:lastModifiedBy>蒲明</cp:lastModifiedBy>
  <cp:revision>73</cp:revision>
  <dcterms:created xsi:type="dcterms:W3CDTF">2015-09-01T09:27:00Z</dcterms:created>
  <dcterms:modified xsi:type="dcterms:W3CDTF">2017-12-29T07:56:28Z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