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A5DBD-3533-CE47-D27B-CA507936A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308D99-1582-5BBA-BEA4-FA5639751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8D710-30FA-509B-55BA-56DD8F53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4EAE9-CA79-C24D-FF4C-0910B907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157C92-9077-72A5-0471-4C4E0111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16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42189-C314-C210-C521-86B66011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3C8DA3-AE3C-D67C-1025-EF540B915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F19CB-3E45-9F64-BE92-B584C6E87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9FA4E-4BDC-E8E5-96A9-2EF8D12E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A91DC-6466-A234-428B-332C5762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56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BE4A76-BA82-2B34-A84B-85BE7AECF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7C95F-AABC-FDB9-BAC0-6B229B741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977440-113B-ADE3-C83F-7DF83318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1C9AC-2D3A-514A-3B5B-A2F12D9D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B63AC-0A51-A18B-F35F-2D42111D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9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97E5F-4830-C4D9-59AF-A5C4A210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87EDA-D38B-5506-F9AB-01724393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941337-5885-276B-C33E-2D21023C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0C8254-3841-6FA0-7FB8-1863E6C70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A4B6F-6AC5-2D98-A013-E830CFCBF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98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84D68C-5DBA-BB77-799E-9069DD0E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B9B60-8A42-932C-3C72-BFBF5500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A47A4-6E2E-E69F-7F55-09775B5B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F4B78-BD16-2013-367D-9D4453F0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F2B6F2-59D0-6AAF-10B9-61D49393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4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39E94-9C46-4D51-71D0-7B21A464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93E4D-757A-1C64-4C9B-03E9BF924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8CB9A6-F8F1-A912-BE5F-D015EE8DD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6339B-0CCF-99AF-C9D6-4BC95775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4E4DA-563D-3C8E-E2DF-64AE3E82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03EC5-40E8-B143-C16D-BD04E58B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65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ACEFC-612B-BAA9-2306-B308650C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90DBE-9476-7F25-14FA-25AFC98DA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EC733D-7FC2-0247-F0F3-C752F842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0E6000-A33C-033B-61EA-9166FD03D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725B4-C799-E79B-FA9B-5ED139887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213D6A-C56C-B775-DB3D-19EFA762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DC06CD-4069-39D1-F734-FDD716EB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30F012-1216-1A32-0D9E-208C8743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6097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FA38D-BBE4-48F8-41B3-3E0A5E03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53C739-5312-307A-B426-0B9B35A8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6A3A02-AF3B-0BCC-07A5-8D5E6EE9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0F01FC-DFD4-8E3C-DB5E-278BCFDF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28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2E99B8-A614-7242-BE9D-CE864F8A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B3509A-5BE0-745B-9C4D-569065E9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B9DFE2-F9C5-F584-A747-B8F4C281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1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66E14-5A80-3D11-C2BB-19D376F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A688E4-F51D-50A8-C5FB-87ADF5F4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3BD85E-524E-90A3-80ED-9C5C194B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D84FB-B761-F3AA-758E-C72DF030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B8F85E-2F2C-4079-F450-361D7052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EF2A6-4B61-B074-985C-A6A096A3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28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1AF43-9391-5181-BD51-1B5BAE84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56E387-981D-239F-7D79-67EF91C5D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568B86-0214-D0EB-B3A0-C20664FE7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074AF-BA4D-50B8-971D-CBB71BD8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721A06-9D43-7743-8088-23D1FDC6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E078D-AC80-46EC-D627-AF6BCD5D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621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6DBA36-7202-701B-367B-05A67E86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F9DF0-9CDD-86E3-E9A5-3416D183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E15EF-0842-CCB6-C359-8B2BB0FE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A071-5F90-DA4C-97F6-623A2BE10BFA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DC3DE4-2AED-D54A-81E3-57ED744A2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D39AE-B3E2-CBFE-4A25-2D41A8F65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EE3BA-8FC8-1D44-9542-015B8FBFC8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07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3B5C7-FC11-7DB3-C32A-08B2FCBF3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本季度</a:t>
            </a:r>
            <a:r>
              <a:rPr kumimoji="1" lang="zh-CN" altLang="en-US" dirty="0"/>
              <a:t>销售额为：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{{</a:t>
            </a:r>
            <a:r>
              <a:rPr kumimoji="1" lang="en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sales}} </a:t>
            </a:r>
            <a:r>
              <a:rPr kumimoji="1" lang="zh-CN" altLang="en-US" dirty="0"/>
              <a:t>万元，同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比增长 </a:t>
            </a:r>
            <a:r>
              <a:rPr kumimoji="1" lang="en-US" altLang="zh-CN" dirty="0">
                <a:highlight>
                  <a:srgbClr val="FFFF00"/>
                </a:highlight>
              </a:rPr>
              <a:t>{{</a:t>
            </a:r>
            <a:r>
              <a:rPr kumimoji="1" lang="en" altLang="zh-CN" dirty="0">
                <a:highlight>
                  <a:srgbClr val="FFFF00"/>
                </a:highlight>
              </a:rPr>
              <a:t>growth}}%</a:t>
            </a:r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1461A5-38A6-FA31-9086-A9EBF5DFC1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96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SimSun</vt:lpstr>
      <vt:lpstr>Arial</vt:lpstr>
      <vt:lpstr>Office 主题​​</vt:lpstr>
      <vt:lpstr>本季度销售额为：{{sales}} 万元，同比增长 {{growth}}%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本季度销售额为：{{sales}} 万元，同比增长 {{growth}}%</dc:title>
  <dc:creator>h Y</dc:creator>
  <cp:lastModifiedBy>h Y</cp:lastModifiedBy>
  <cp:revision>1</cp:revision>
  <dcterms:created xsi:type="dcterms:W3CDTF">2025-07-26T13:50:58Z</dcterms:created>
  <dcterms:modified xsi:type="dcterms:W3CDTF">2025-07-26T14:20:46Z</dcterms:modified>
</cp:coreProperties>
</file>