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-7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494F6F-9549-48CD-947B-19DA6735DA63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61B18E-C4A7-4B95-B5F8-7121DDC9251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8506" y="1403769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Коваль Виктор Викторович, </a:t>
            </a:r>
            <a:r>
              <a:rPr lang="ru-RU" sz="2800" dirty="0"/>
              <a:t>Экзаменационный билет №26 по ПМ.01 Эксплуатация информационных систем, специальность 09.02.04 Информационные системы (по отраслям).</a:t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4362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9134"/>
            <a:ext cx="10972800" cy="1066800"/>
          </a:xfrm>
        </p:spPr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0767"/>
            <a:ext cx="12192000" cy="4325112"/>
          </a:xfrm>
        </p:spPr>
        <p:txBody>
          <a:bodyPr/>
          <a:lstStyle/>
          <a:p>
            <a:pPr algn="ctr"/>
            <a:r>
              <a:rPr lang="ru-RU" dirty="0" smtClean="0"/>
              <a:t>Спиральная модель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399168" y="2037031"/>
            <a:ext cx="7061703" cy="338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082"/>
            <a:ext cx="10972800" cy="1066800"/>
          </a:xfrm>
        </p:spPr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44490"/>
            <a:ext cx="12192000" cy="4325112"/>
          </a:xfrm>
        </p:spPr>
        <p:txBody>
          <a:bodyPr/>
          <a:lstStyle/>
          <a:p>
            <a:pPr algn="ctr"/>
            <a:r>
              <a:rPr lang="ru-RU" dirty="0" smtClean="0"/>
              <a:t>Логическая модель</a:t>
            </a:r>
            <a:endParaRPr lang="ru-RU" dirty="0"/>
          </a:p>
        </p:txBody>
      </p:sp>
      <p:pic>
        <p:nvPicPr>
          <p:cNvPr id="4" name="Рисунок 3" descr="C:\Users\Витёк\Downloads\Логическая модель.drawi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4429" y="1774479"/>
            <a:ext cx="5940425" cy="465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082"/>
            <a:ext cx="10972800" cy="1066800"/>
          </a:xfrm>
        </p:spPr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26749" y="474945"/>
            <a:ext cx="12192000" cy="4325112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5" name="Рисунок 4" descr="C:\Users\Витёк\Downloads\Диаграмма классов.drawi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7484"/>
            <a:ext cx="12191999" cy="55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6795"/>
            <a:ext cx="12192000" cy="4325112"/>
          </a:xfrm>
        </p:spPr>
        <p:txBody>
          <a:bodyPr/>
          <a:lstStyle/>
          <a:p>
            <a:pPr algn="ctr"/>
            <a:r>
              <a:rPr lang="ru-RU" dirty="0" smtClean="0"/>
              <a:t>Модель </a:t>
            </a:r>
            <a:r>
              <a:rPr lang="en-US" dirty="0" smtClean="0"/>
              <a:t>TO-BE</a:t>
            </a:r>
            <a:endParaRPr lang="ru-RU" dirty="0"/>
          </a:p>
        </p:txBody>
      </p:sp>
      <p:pic>
        <p:nvPicPr>
          <p:cNvPr id="6" name="Рисунок 5" descr="C:\Users\Витёк\Downloads\TO-BE.drawio (1)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948" y="1622034"/>
            <a:ext cx="5940425" cy="468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082"/>
            <a:ext cx="10972800" cy="1066800"/>
          </a:xfrm>
        </p:spPr>
        <p:txBody>
          <a:bodyPr/>
          <a:lstStyle/>
          <a:p>
            <a:r>
              <a:rPr lang="ru-RU" dirty="0" smtClean="0"/>
              <a:t>Задание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44490"/>
            <a:ext cx="12192000" cy="4325112"/>
          </a:xfrm>
        </p:spPr>
        <p:txBody>
          <a:bodyPr/>
          <a:lstStyle/>
          <a:p>
            <a:pPr algn="ctr"/>
            <a:r>
              <a:rPr lang="ru-RU" dirty="0" smtClean="0"/>
              <a:t>Инфологическая модель</a:t>
            </a:r>
            <a:endParaRPr lang="ru-RU" dirty="0"/>
          </a:p>
        </p:txBody>
      </p:sp>
      <p:pic>
        <p:nvPicPr>
          <p:cNvPr id="5" name="Рисунок 4" descr="C:\Users\Витёк\Downloads\Инфологическая модель.drawi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641" y="1859710"/>
            <a:ext cx="5940425" cy="473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44490"/>
            <a:ext cx="12192000" cy="4325112"/>
          </a:xfrm>
        </p:spPr>
        <p:txBody>
          <a:bodyPr/>
          <a:lstStyle/>
          <a:p>
            <a:pPr algn="ctr"/>
            <a:r>
              <a:rPr lang="ru-RU" dirty="0" err="1" smtClean="0"/>
              <a:t>Даталогическая</a:t>
            </a:r>
            <a:r>
              <a:rPr lang="ru-RU" dirty="0" smtClean="0"/>
              <a:t> модель</a:t>
            </a:r>
            <a:endParaRPr lang="ru-RU" dirty="0"/>
          </a:p>
        </p:txBody>
      </p:sp>
      <p:pic>
        <p:nvPicPr>
          <p:cNvPr id="6" name="Рисунок 5" descr="C:\Users\Витёк\Downloads\Инфологическая модель-Страница 2.drawi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162" y="1892173"/>
            <a:ext cx="5940425" cy="464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26532"/>
            <a:ext cx="12192000" cy="1066800"/>
          </a:xfrm>
        </p:spPr>
        <p:txBody>
          <a:bodyPr/>
          <a:lstStyle/>
          <a:p>
            <a:pPr algn="ctr"/>
            <a:r>
              <a:rPr lang="ru-RU" dirty="0" smtClean="0"/>
              <a:t>Перейдем к демонстрации проекта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</TotalTime>
  <Words>46</Words>
  <Application>Microsoft Office PowerPoint</Application>
  <PresentationFormat>Произвольный</PresentationFormat>
  <Paragraphs>12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Коваль Виктор Викторович, Экзаменационный билет №26 по ПМ.01 Эксплуатация информационных систем, специальность 09.02.04 Информационные системы (по отраслям). </vt:lpstr>
      <vt:lpstr>Задание 1</vt:lpstr>
      <vt:lpstr>Задание 2</vt:lpstr>
      <vt:lpstr>Задание 3</vt:lpstr>
      <vt:lpstr>Слайд 5</vt:lpstr>
      <vt:lpstr>Задание 4</vt:lpstr>
      <vt:lpstr>Слайд 7</vt:lpstr>
      <vt:lpstr>Перейдем к демонстрации проекта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Смольченков Всеволод Владимирович., ИС1-20, Экзаменационный билет №25 по ПМ.01 Эксплуатация информационных систем, специальность 09.02.04 Информационные системы (по отраслям). </dc:title>
  <dc:creator>User</dc:creator>
  <cp:lastModifiedBy>Витёк</cp:lastModifiedBy>
  <cp:revision>6</cp:revision>
  <dcterms:created xsi:type="dcterms:W3CDTF">2023-06-30T03:18:35Z</dcterms:created>
  <dcterms:modified xsi:type="dcterms:W3CDTF">2023-07-01T06:29:06Z</dcterms:modified>
</cp:coreProperties>
</file>