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7" d="100"/>
          <a:sy n="107" d="100"/>
        </p:scale>
        <p:origin x="-102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3C78FA-61BA-450B-B871-FD72B9B1A29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3F6323DB-135D-4384-84EA-5330A6381FDA}">
      <dgm:prSet phldrT="[Текст]"/>
      <dgm:spPr>
        <a:solidFill>
          <a:schemeClr val="bg1">
            <a:lumMod val="65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ru-RU" dirty="0">
              <a:solidFill>
                <a:schemeClr val="bg1"/>
              </a:solidFill>
            </a:rPr>
            <a:t>Таблицы                                                                Для хранения данных</a:t>
          </a:r>
        </a:p>
      </dgm:t>
    </dgm:pt>
    <dgm:pt modelId="{8E0FF3C8-2C53-4647-944A-D479A4B7D4F5}" type="parTrans" cxnId="{DB6427DC-653F-48D6-A8A4-850C267433B3}">
      <dgm:prSet/>
      <dgm:spPr/>
      <dgm:t>
        <a:bodyPr/>
        <a:lstStyle/>
        <a:p>
          <a:endParaRPr lang="ru-RU"/>
        </a:p>
      </dgm:t>
    </dgm:pt>
    <dgm:pt modelId="{C7983728-A5E3-43EA-ADC5-BAF8B9975FC6}" type="sibTrans" cxnId="{DB6427DC-653F-48D6-A8A4-850C267433B3}">
      <dgm:prSet/>
      <dgm:spPr/>
      <dgm:t>
        <a:bodyPr/>
        <a:lstStyle/>
        <a:p>
          <a:endParaRPr lang="ru-RU"/>
        </a:p>
      </dgm:t>
    </dgm:pt>
    <dgm:pt modelId="{6963EB61-5BEB-4FC0-8766-5E63029A9B6A}">
      <dgm:prSet phldrT="[Текст]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ru-RU" dirty="0"/>
            <a:t>Запросы                                                                  Для работы с данными</a:t>
          </a:r>
        </a:p>
      </dgm:t>
    </dgm:pt>
    <dgm:pt modelId="{3949B20C-0F64-4BC5-A75A-46B3AE1CFFB9}" type="parTrans" cxnId="{65A60138-04D2-48C8-8C66-598B9C36A8C9}">
      <dgm:prSet/>
      <dgm:spPr/>
      <dgm:t>
        <a:bodyPr/>
        <a:lstStyle/>
        <a:p>
          <a:endParaRPr lang="ru-RU"/>
        </a:p>
      </dgm:t>
    </dgm:pt>
    <dgm:pt modelId="{7A69EC47-D166-475C-862C-4E75780EF058}" type="sibTrans" cxnId="{65A60138-04D2-48C8-8C66-598B9C36A8C9}">
      <dgm:prSet/>
      <dgm:spPr/>
      <dgm:t>
        <a:bodyPr/>
        <a:lstStyle/>
        <a:p>
          <a:endParaRPr lang="ru-RU"/>
        </a:p>
      </dgm:t>
    </dgm:pt>
    <dgm:pt modelId="{00366E12-1A08-421F-A4B1-B46B6087CD39}">
      <dgm:prSet phldrT="[Текст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ru-RU" dirty="0"/>
            <a:t>Проектирование базы данных</a:t>
          </a:r>
        </a:p>
      </dgm:t>
    </dgm:pt>
    <dgm:pt modelId="{3A1AFB78-18DB-4E44-8CDF-5CF9703E128B}" type="parTrans" cxnId="{77F77973-75AC-40A2-BBA4-204382A1A0D0}">
      <dgm:prSet/>
      <dgm:spPr/>
      <dgm:t>
        <a:bodyPr/>
        <a:lstStyle/>
        <a:p>
          <a:endParaRPr lang="ru-RU"/>
        </a:p>
      </dgm:t>
    </dgm:pt>
    <dgm:pt modelId="{FC8E93B0-3E95-452B-9344-C45DA41494F7}" type="sibTrans" cxnId="{77F77973-75AC-40A2-BBA4-204382A1A0D0}">
      <dgm:prSet/>
      <dgm:spPr/>
      <dgm:t>
        <a:bodyPr/>
        <a:lstStyle/>
        <a:p>
          <a:endParaRPr lang="ru-RU"/>
        </a:p>
      </dgm:t>
    </dgm:pt>
    <dgm:pt modelId="{B54A615F-5DFB-4D5D-BC88-FE0B3AEA176D}">
      <dgm:prSet phldrT="[Текст]"/>
      <dgm:spPr>
        <a:solidFill>
          <a:schemeClr val="bg1">
            <a:lumMod val="65000"/>
          </a:schemeClr>
        </a:solidFill>
      </dgm:spPr>
      <dgm:t>
        <a:bodyPr/>
        <a:lstStyle/>
        <a:p>
          <a:pPr algn="l"/>
          <a:r>
            <a:rPr lang="ru-RU" dirty="0"/>
            <a:t>Формы                                                                    Для ввода данных</a:t>
          </a:r>
        </a:p>
      </dgm:t>
    </dgm:pt>
    <dgm:pt modelId="{E470D45F-F918-40E3-B614-C41ECF977F83}" type="parTrans" cxnId="{5074DDA6-B4A2-4601-91E9-B82EF1264598}">
      <dgm:prSet/>
      <dgm:spPr/>
      <dgm:t>
        <a:bodyPr/>
        <a:lstStyle/>
        <a:p>
          <a:endParaRPr lang="ru-RU"/>
        </a:p>
      </dgm:t>
    </dgm:pt>
    <dgm:pt modelId="{5A931625-BC90-4E88-A231-2978BF2CD6C6}" type="sibTrans" cxnId="{5074DDA6-B4A2-4601-91E9-B82EF1264598}">
      <dgm:prSet/>
      <dgm:spPr/>
      <dgm:t>
        <a:bodyPr/>
        <a:lstStyle/>
        <a:p>
          <a:endParaRPr lang="ru-RU"/>
        </a:p>
      </dgm:t>
    </dgm:pt>
    <dgm:pt modelId="{330A5A62-C335-4BCA-B7B0-D2BDE4CD2A10}">
      <dgm:prSet phldrT="[Текст]"/>
      <dgm:spPr/>
      <dgm:t>
        <a:bodyPr/>
        <a:lstStyle/>
        <a:p>
          <a:pPr algn="l"/>
          <a:r>
            <a:rPr lang="ru-RU" dirty="0"/>
            <a:t>Отчеты                                                                     Для вывода информации из БД</a:t>
          </a:r>
        </a:p>
      </dgm:t>
    </dgm:pt>
    <dgm:pt modelId="{AFEB0A47-DC56-4080-9A2A-6B5B2F370A81}" type="parTrans" cxnId="{06322F5E-D866-439D-9D1C-3BADC56A9A22}">
      <dgm:prSet/>
      <dgm:spPr/>
      <dgm:t>
        <a:bodyPr/>
        <a:lstStyle/>
        <a:p>
          <a:endParaRPr lang="ru-RU"/>
        </a:p>
      </dgm:t>
    </dgm:pt>
    <dgm:pt modelId="{02DD4A49-5F6D-4ABA-A525-45BD3D7C3FDE}" type="sibTrans" cxnId="{06322F5E-D866-439D-9D1C-3BADC56A9A22}">
      <dgm:prSet/>
      <dgm:spPr/>
      <dgm:t>
        <a:bodyPr/>
        <a:lstStyle/>
        <a:p>
          <a:endParaRPr lang="ru-RU"/>
        </a:p>
      </dgm:t>
    </dgm:pt>
    <dgm:pt modelId="{243F8F47-E24C-4BD2-A862-9A35DBA318C2}" type="pres">
      <dgm:prSet presAssocID="{0E3C78FA-61BA-450B-B871-FD72B9B1A29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EA26B5A-EC17-458C-963F-8CB918B5BF30}" type="pres">
      <dgm:prSet presAssocID="{3F6323DB-135D-4384-84EA-5330A6381FDA}" presName="node" presStyleLbl="node1" presStyleIdx="0" presStyleCnt="5" custScaleX="192481" custScaleY="15595" custLinFactNeighborX="0" custLinFactNeighborY="3042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9100E9-24B4-4CB3-A8FB-549E47ED3905}" type="pres">
      <dgm:prSet presAssocID="{C7983728-A5E3-43EA-ADC5-BAF8B9975FC6}" presName="sibTrans" presStyleCnt="0"/>
      <dgm:spPr/>
    </dgm:pt>
    <dgm:pt modelId="{4F5E8C44-F212-42B1-9D7A-A8A74DCB3BF8}" type="pres">
      <dgm:prSet presAssocID="{6963EB61-5BEB-4FC0-8766-5E63029A9B6A}" presName="node" presStyleLbl="node1" presStyleIdx="1" presStyleCnt="5" custScaleX="192481" custScaleY="15595" custLinFactNeighborX="0" custLinFactNeighborY="289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93785E-9072-4B08-B70F-6E05BFDB30B6}" type="pres">
      <dgm:prSet presAssocID="{7A69EC47-D166-475C-862C-4E75780EF058}" presName="sibTrans" presStyleCnt="0"/>
      <dgm:spPr/>
    </dgm:pt>
    <dgm:pt modelId="{A20A5BC3-2589-4AA9-8279-A5F09AB5E75D}" type="pres">
      <dgm:prSet presAssocID="{00366E12-1A08-421F-A4B1-B46B6087CD39}" presName="node" presStyleLbl="node1" presStyleIdx="2" presStyleCnt="5" custScaleX="181793" custScaleY="11537" custLinFactNeighborX="0" custLinFactNeighborY="-4877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808FBC-351B-4EE0-90FB-252E48E72AA6}" type="pres">
      <dgm:prSet presAssocID="{FC8E93B0-3E95-452B-9344-C45DA41494F7}" presName="sibTrans" presStyleCnt="0"/>
      <dgm:spPr/>
    </dgm:pt>
    <dgm:pt modelId="{7B1F9494-1CEC-4E31-8D48-6F308C53B1E0}" type="pres">
      <dgm:prSet presAssocID="{B54A615F-5DFB-4D5D-BC88-FE0B3AEA176D}" presName="node" presStyleLbl="node1" presStyleIdx="3" presStyleCnt="5" custScaleX="192481" custScaleY="15595" custLinFactNeighborX="0" custLinFactNeighborY="-5129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886639-A617-4A7F-AE9B-057E8E9D3196}" type="pres">
      <dgm:prSet presAssocID="{5A931625-BC90-4E88-A231-2978BF2CD6C6}" presName="sibTrans" presStyleCnt="0"/>
      <dgm:spPr/>
    </dgm:pt>
    <dgm:pt modelId="{73F35DEB-F0E2-4798-90C9-1BF6D04663D8}" type="pres">
      <dgm:prSet presAssocID="{330A5A62-C335-4BCA-B7B0-D2BDE4CD2A10}" presName="node" presStyleLbl="node1" presStyleIdx="4" presStyleCnt="5" custScaleX="192481" custScaleY="15595" custLinFactNeighborX="0" custLinFactNeighborY="-5226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73D6B1A-F0F2-4E9B-8388-C430542E2ACF}" type="presOf" srcId="{3F6323DB-135D-4384-84EA-5330A6381FDA}" destId="{5EA26B5A-EC17-458C-963F-8CB918B5BF30}" srcOrd="0" destOrd="0" presId="urn:microsoft.com/office/officeart/2005/8/layout/default"/>
    <dgm:cxn modelId="{0EEC707A-D788-49D6-B46A-7A2B44742239}" type="presOf" srcId="{B54A615F-5DFB-4D5D-BC88-FE0B3AEA176D}" destId="{7B1F9494-1CEC-4E31-8D48-6F308C53B1E0}" srcOrd="0" destOrd="0" presId="urn:microsoft.com/office/officeart/2005/8/layout/default"/>
    <dgm:cxn modelId="{77F77973-75AC-40A2-BBA4-204382A1A0D0}" srcId="{0E3C78FA-61BA-450B-B871-FD72B9B1A29C}" destId="{00366E12-1A08-421F-A4B1-B46B6087CD39}" srcOrd="2" destOrd="0" parTransId="{3A1AFB78-18DB-4E44-8CDF-5CF9703E128B}" sibTransId="{FC8E93B0-3E95-452B-9344-C45DA41494F7}"/>
    <dgm:cxn modelId="{DB6427DC-653F-48D6-A8A4-850C267433B3}" srcId="{0E3C78FA-61BA-450B-B871-FD72B9B1A29C}" destId="{3F6323DB-135D-4384-84EA-5330A6381FDA}" srcOrd="0" destOrd="0" parTransId="{8E0FF3C8-2C53-4647-944A-D479A4B7D4F5}" sibTransId="{C7983728-A5E3-43EA-ADC5-BAF8B9975FC6}"/>
    <dgm:cxn modelId="{06322F5E-D866-439D-9D1C-3BADC56A9A22}" srcId="{0E3C78FA-61BA-450B-B871-FD72B9B1A29C}" destId="{330A5A62-C335-4BCA-B7B0-D2BDE4CD2A10}" srcOrd="4" destOrd="0" parTransId="{AFEB0A47-DC56-4080-9A2A-6B5B2F370A81}" sibTransId="{02DD4A49-5F6D-4ABA-A525-45BD3D7C3FDE}"/>
    <dgm:cxn modelId="{8EFCC628-1B9F-48A0-BC85-279EDBF45C7D}" type="presOf" srcId="{330A5A62-C335-4BCA-B7B0-D2BDE4CD2A10}" destId="{73F35DEB-F0E2-4798-90C9-1BF6D04663D8}" srcOrd="0" destOrd="0" presId="urn:microsoft.com/office/officeart/2005/8/layout/default"/>
    <dgm:cxn modelId="{65A60138-04D2-48C8-8C66-598B9C36A8C9}" srcId="{0E3C78FA-61BA-450B-B871-FD72B9B1A29C}" destId="{6963EB61-5BEB-4FC0-8766-5E63029A9B6A}" srcOrd="1" destOrd="0" parTransId="{3949B20C-0F64-4BC5-A75A-46B3AE1CFFB9}" sibTransId="{7A69EC47-D166-475C-862C-4E75780EF058}"/>
    <dgm:cxn modelId="{1C644099-1AD5-43E3-8F48-44141A57C203}" type="presOf" srcId="{0E3C78FA-61BA-450B-B871-FD72B9B1A29C}" destId="{243F8F47-E24C-4BD2-A862-9A35DBA318C2}" srcOrd="0" destOrd="0" presId="urn:microsoft.com/office/officeart/2005/8/layout/default"/>
    <dgm:cxn modelId="{5074DDA6-B4A2-4601-91E9-B82EF1264598}" srcId="{0E3C78FA-61BA-450B-B871-FD72B9B1A29C}" destId="{B54A615F-5DFB-4D5D-BC88-FE0B3AEA176D}" srcOrd="3" destOrd="0" parTransId="{E470D45F-F918-40E3-B614-C41ECF977F83}" sibTransId="{5A931625-BC90-4E88-A231-2978BF2CD6C6}"/>
    <dgm:cxn modelId="{8787D641-392C-47EF-ACF4-ADDB944D0453}" type="presOf" srcId="{6963EB61-5BEB-4FC0-8766-5E63029A9B6A}" destId="{4F5E8C44-F212-42B1-9D7A-A8A74DCB3BF8}" srcOrd="0" destOrd="0" presId="urn:microsoft.com/office/officeart/2005/8/layout/default"/>
    <dgm:cxn modelId="{0579300E-52C8-4057-BB25-7E4456867DE3}" type="presOf" srcId="{00366E12-1A08-421F-A4B1-B46B6087CD39}" destId="{A20A5BC3-2589-4AA9-8279-A5F09AB5E75D}" srcOrd="0" destOrd="0" presId="urn:microsoft.com/office/officeart/2005/8/layout/default"/>
    <dgm:cxn modelId="{B4C85CEE-3363-4453-80F1-29CD1ED1BC7C}" type="presParOf" srcId="{243F8F47-E24C-4BD2-A862-9A35DBA318C2}" destId="{5EA26B5A-EC17-458C-963F-8CB918B5BF30}" srcOrd="0" destOrd="0" presId="urn:microsoft.com/office/officeart/2005/8/layout/default"/>
    <dgm:cxn modelId="{C5B378D6-F0B2-4465-9332-BAD78A18502F}" type="presParOf" srcId="{243F8F47-E24C-4BD2-A862-9A35DBA318C2}" destId="{9B9100E9-24B4-4CB3-A8FB-549E47ED3905}" srcOrd="1" destOrd="0" presId="urn:microsoft.com/office/officeart/2005/8/layout/default"/>
    <dgm:cxn modelId="{DF289E09-F7B8-4FD3-BCD1-FC356F6AFD41}" type="presParOf" srcId="{243F8F47-E24C-4BD2-A862-9A35DBA318C2}" destId="{4F5E8C44-F212-42B1-9D7A-A8A74DCB3BF8}" srcOrd="2" destOrd="0" presId="urn:microsoft.com/office/officeart/2005/8/layout/default"/>
    <dgm:cxn modelId="{BE0C49D8-B7CE-4CF1-B75B-206F86EC1AD5}" type="presParOf" srcId="{243F8F47-E24C-4BD2-A862-9A35DBA318C2}" destId="{0493785E-9072-4B08-B70F-6E05BFDB30B6}" srcOrd="3" destOrd="0" presId="urn:microsoft.com/office/officeart/2005/8/layout/default"/>
    <dgm:cxn modelId="{E9D06AC3-57CF-4939-AE95-D20B57DA0EC1}" type="presParOf" srcId="{243F8F47-E24C-4BD2-A862-9A35DBA318C2}" destId="{A20A5BC3-2589-4AA9-8279-A5F09AB5E75D}" srcOrd="4" destOrd="0" presId="urn:microsoft.com/office/officeart/2005/8/layout/default"/>
    <dgm:cxn modelId="{8C180F9F-3AAE-4BD8-BF31-655C7BFC4782}" type="presParOf" srcId="{243F8F47-E24C-4BD2-A862-9A35DBA318C2}" destId="{D5808FBC-351B-4EE0-90FB-252E48E72AA6}" srcOrd="5" destOrd="0" presId="urn:microsoft.com/office/officeart/2005/8/layout/default"/>
    <dgm:cxn modelId="{B3F0755B-4873-4C93-A734-595FA3AA8583}" type="presParOf" srcId="{243F8F47-E24C-4BD2-A862-9A35DBA318C2}" destId="{7B1F9494-1CEC-4E31-8D48-6F308C53B1E0}" srcOrd="6" destOrd="0" presId="urn:microsoft.com/office/officeart/2005/8/layout/default"/>
    <dgm:cxn modelId="{F5F742B5-977E-4DB7-9764-65321220E4DB}" type="presParOf" srcId="{243F8F47-E24C-4BD2-A862-9A35DBA318C2}" destId="{D9886639-A617-4A7F-AE9B-057E8E9D3196}" srcOrd="7" destOrd="0" presId="urn:microsoft.com/office/officeart/2005/8/layout/default"/>
    <dgm:cxn modelId="{6382F1F6-6FF8-4B7E-97C7-3656EA6A49AA}" type="presParOf" srcId="{243F8F47-E24C-4BD2-A862-9A35DBA318C2}" destId="{73F35DEB-F0E2-4798-90C9-1BF6D04663D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26B5A-EC17-458C-963F-8CB918B5BF30}">
      <dsp:nvSpPr>
        <dsp:cNvPr id="0" name=""/>
        <dsp:cNvSpPr/>
      </dsp:nvSpPr>
      <dsp:spPr>
        <a:xfrm>
          <a:off x="579517" y="954338"/>
          <a:ext cx="10051890" cy="488648"/>
        </a:xfrm>
        <a:prstGeom prst="rect">
          <a:avLst/>
        </a:prstGeom>
        <a:solidFill>
          <a:schemeClr val="bg1">
            <a:lumMod val="65000"/>
          </a:schemeClr>
        </a:solidFill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>
              <a:solidFill>
                <a:schemeClr val="bg1"/>
              </a:solidFill>
            </a:rPr>
            <a:t>Таблицы                                                                Для хранения данных</a:t>
          </a:r>
        </a:p>
      </dsp:txBody>
      <dsp:txXfrm>
        <a:off x="579517" y="954338"/>
        <a:ext cx="10051890" cy="488648"/>
      </dsp:txXfrm>
    </dsp:sp>
    <dsp:sp modelId="{4F5E8C44-F212-42B1-9D7A-A8A74DCB3BF8}">
      <dsp:nvSpPr>
        <dsp:cNvPr id="0" name=""/>
        <dsp:cNvSpPr/>
      </dsp:nvSpPr>
      <dsp:spPr>
        <a:xfrm>
          <a:off x="579517" y="1917807"/>
          <a:ext cx="10051890" cy="488648"/>
        </a:xfrm>
        <a:prstGeom prst="rect">
          <a:avLst/>
        </a:prstGeom>
        <a:solidFill>
          <a:schemeClr val="bg1">
            <a:lumMod val="6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Запросы                                                                  Для работы с данными</a:t>
          </a:r>
        </a:p>
      </dsp:txBody>
      <dsp:txXfrm>
        <a:off x="579517" y="1917807"/>
        <a:ext cx="10051890" cy="488648"/>
      </dsp:txXfrm>
    </dsp:sp>
    <dsp:sp modelId="{A20A5BC3-2589-4AA9-8279-A5F09AB5E75D}">
      <dsp:nvSpPr>
        <dsp:cNvPr id="0" name=""/>
        <dsp:cNvSpPr/>
      </dsp:nvSpPr>
      <dsp:spPr>
        <a:xfrm>
          <a:off x="858595" y="494527"/>
          <a:ext cx="9493733" cy="361496"/>
        </a:xfrm>
        <a:prstGeom prst="rect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Проектирование базы данных</a:t>
          </a:r>
        </a:p>
      </dsp:txBody>
      <dsp:txXfrm>
        <a:off x="858595" y="494527"/>
        <a:ext cx="9493733" cy="361496"/>
      </dsp:txXfrm>
    </dsp:sp>
    <dsp:sp modelId="{7B1F9494-1CEC-4E31-8D48-6F308C53B1E0}">
      <dsp:nvSpPr>
        <dsp:cNvPr id="0" name=""/>
        <dsp:cNvSpPr/>
      </dsp:nvSpPr>
      <dsp:spPr>
        <a:xfrm>
          <a:off x="579517" y="1299165"/>
          <a:ext cx="10051890" cy="488648"/>
        </a:xfrm>
        <a:prstGeom prst="rect">
          <a:avLst/>
        </a:prstGeom>
        <a:solidFill>
          <a:schemeClr val="bg1">
            <a:lumMod val="6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Формы                                                                    Для ввода данных</a:t>
          </a:r>
        </a:p>
      </dsp:txBody>
      <dsp:txXfrm>
        <a:off x="579517" y="1299165"/>
        <a:ext cx="10051890" cy="488648"/>
      </dsp:txXfrm>
    </dsp:sp>
    <dsp:sp modelId="{73F35DEB-F0E2-4798-90C9-1BF6D04663D8}">
      <dsp:nvSpPr>
        <dsp:cNvPr id="0" name=""/>
        <dsp:cNvSpPr/>
      </dsp:nvSpPr>
      <dsp:spPr>
        <a:xfrm>
          <a:off x="579517" y="2279804"/>
          <a:ext cx="10051890" cy="488648"/>
        </a:xfrm>
        <a:prstGeom prst="rect">
          <a:avLst/>
        </a:prstGeom>
        <a:solidFill>
          <a:schemeClr val="accent2">
            <a:hueOff val="521907"/>
            <a:satOff val="-33616"/>
            <a:lumOff val="-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Отчеты                                                                     Для вывода информации из БД</a:t>
          </a:r>
        </a:p>
      </dsp:txBody>
      <dsp:txXfrm>
        <a:off x="579517" y="2279804"/>
        <a:ext cx="10051890" cy="488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47200" y="147319"/>
            <a:ext cx="2608061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199" y="152401"/>
            <a:ext cx="11752063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A35B1C2-E6C5-483B-BBC4-96527710E123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C34E53B3-A2F6-418F-8FDE-FDCBB80FDCD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26624" y="1825625"/>
            <a:ext cx="8338751" cy="4351338"/>
          </a:xfrm>
        </p:spPr>
        <p:txBody>
          <a:bodyPr/>
          <a:lstStyle/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Текстовый процессор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Word</a:t>
            </a:r>
          </a:p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Табличный процессор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Excel</a:t>
            </a:r>
          </a:p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управления базами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 с презентациями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Power Point</a:t>
            </a:r>
          </a:p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работы с информацией при создании презентации</a:t>
            </a:r>
          </a:p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Резюме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Office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4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Текстовый редактор позволяет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Создавать текстовые документы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Форматировать текст и оформлять абзацы документов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Вводить колонтитулы в документ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Создавать и форматировать таблицы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Оформлять списки в текстовых документах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Представлять текст в виде нескольких колонок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Вставлять в документ рисунки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Готовить документы к печати.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Текстовый процессор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World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5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Табличный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Excel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4"/>
          <p:cNvSpPr>
            <a:spLocks noGrp="1"/>
          </p:cNvSpPr>
          <p:nvPr/>
        </p:nvSpPr>
        <p:spPr>
          <a:xfrm>
            <a:off x="838200" y="2012833"/>
            <a:ext cx="4718304" cy="331012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Ввод данных в ячейки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Автозаполнение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ячеек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расчетов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и форматирование диаграмм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функций в расчетах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Объект 5"/>
          <p:cNvSpPr>
            <a:spLocks noGrp="1"/>
          </p:cNvSpPr>
          <p:nvPr/>
        </p:nvSpPr>
        <p:spPr>
          <a:xfrm>
            <a:off x="6384325" y="2012833"/>
            <a:ext cx="4718304" cy="2559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относительной и абсолютной адресации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данных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Фильтрация данных и условное форматирование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63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125827"/>
              </p:ext>
            </p:extLst>
          </p:nvPr>
        </p:nvGraphicFramePr>
        <p:xfrm>
          <a:off x="508000" y="1719263"/>
          <a:ext cx="11210925" cy="440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Access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66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7C21D0C-F95F-4C41-9B54-FE7B0820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946" y="1690688"/>
            <a:ext cx="3973775" cy="4351338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2400" dirty="0"/>
              <a:t>В большинстве случаев</a:t>
            </a:r>
            <a:r>
              <a:rPr lang="en-US" sz="2400" dirty="0"/>
              <a:t> </a:t>
            </a:r>
            <a:r>
              <a:rPr lang="ru-RU" sz="2400" dirty="0"/>
              <a:t>    презентация готовится для показа с использованием компьютера ведь именно при таком показе презентации можно реализовать все преимущества электронной презентации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3E3534-AD88-42AC-A680-1E59E4C1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946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MS Power Point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228" y="1975281"/>
            <a:ext cx="4931545" cy="369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0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работы с информацией при создании презентации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41939" y="2537165"/>
            <a:ext cx="1857828" cy="609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MS Word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79909" y="3480047"/>
            <a:ext cx="2413002" cy="67738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MS PowerPoint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41939" y="3402692"/>
            <a:ext cx="1857828" cy="609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MS Excel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578225" y="4290483"/>
            <a:ext cx="1857828" cy="609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MS Access</a:t>
            </a:r>
            <a:endParaRPr lang="ru-RU" sz="2800" dirty="0"/>
          </a:p>
        </p:txBody>
      </p:sp>
      <p:cxnSp>
        <p:nvCxnSpPr>
          <p:cNvPr id="9" name="Прямая соединительная линия 8"/>
          <p:cNvCxnSpPr>
            <a:stCxn id="5" idx="3"/>
            <a:endCxn id="6" idx="0"/>
          </p:cNvCxnSpPr>
          <p:nvPr/>
        </p:nvCxnSpPr>
        <p:spPr>
          <a:xfrm>
            <a:off x="5399767" y="2841965"/>
            <a:ext cx="1986643" cy="638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7" idx="3"/>
            <a:endCxn id="6" idx="1"/>
          </p:cNvCxnSpPr>
          <p:nvPr/>
        </p:nvCxnSpPr>
        <p:spPr>
          <a:xfrm>
            <a:off x="5399767" y="3707492"/>
            <a:ext cx="780142" cy="111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8" idx="3"/>
            <a:endCxn id="6" idx="2"/>
          </p:cNvCxnSpPr>
          <p:nvPr/>
        </p:nvCxnSpPr>
        <p:spPr>
          <a:xfrm flipV="1">
            <a:off x="5436053" y="4157435"/>
            <a:ext cx="1950357" cy="437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3081110" y="2785836"/>
            <a:ext cx="478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3062968" y="4648501"/>
            <a:ext cx="515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062968" y="2766483"/>
            <a:ext cx="0" cy="188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75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CEDE68A-3FE4-44DF-9B00-6B48C2DE6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0609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 достоинствам слайдовой презентации можно отнести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Последовательность изложения</a:t>
            </a:r>
          </a:p>
          <a:p>
            <a:pPr marL="0" indent="0">
              <a:buNone/>
            </a:pPr>
            <a:r>
              <a:rPr lang="ru-RU" dirty="0"/>
              <a:t>           возможность пользоваться официальными                          шпаргалками</a:t>
            </a:r>
          </a:p>
          <a:p>
            <a:pPr marL="0" indent="0">
              <a:buNone/>
            </a:pPr>
            <a:r>
              <a:rPr lang="ru-RU" dirty="0"/>
              <a:t>          мультимедийные эффекты</a:t>
            </a:r>
          </a:p>
          <a:p>
            <a:pPr marL="0" indent="0">
              <a:buNone/>
            </a:pPr>
            <a:r>
              <a:rPr lang="ru-RU" dirty="0"/>
              <a:t>          </a:t>
            </a:r>
            <a:r>
              <a:rPr lang="ru-RU" dirty="0" err="1"/>
              <a:t>копируемость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транспортабельность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5F00A0F-99D2-48B1-B406-17751178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Резюме</a:t>
            </a:r>
          </a:p>
        </p:txBody>
      </p:sp>
      <p:sp>
        <p:nvSpPr>
          <p:cNvPr id="4" name="Стрелка: шеврон 3">
            <a:extLst>
              <a:ext uri="{FF2B5EF4-FFF2-40B4-BE49-F238E27FC236}">
                <a16:creationId xmlns:a16="http://schemas.microsoft.com/office/drawing/2014/main" xmlns="" id="{6B5D6CCD-247D-4125-A5A4-A16322DF1E9C}"/>
              </a:ext>
            </a:extLst>
          </p:cNvPr>
          <p:cNvSpPr/>
          <p:nvPr/>
        </p:nvSpPr>
        <p:spPr>
          <a:xfrm>
            <a:off x="964735" y="2365695"/>
            <a:ext cx="547872" cy="4026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Стрелка: шеврон 4">
            <a:extLst>
              <a:ext uri="{FF2B5EF4-FFF2-40B4-BE49-F238E27FC236}">
                <a16:creationId xmlns:a16="http://schemas.microsoft.com/office/drawing/2014/main" xmlns="" id="{0EF674C4-7984-4DE3-8198-B91A7210DC7E}"/>
              </a:ext>
            </a:extLst>
          </p:cNvPr>
          <p:cNvSpPr/>
          <p:nvPr/>
        </p:nvSpPr>
        <p:spPr>
          <a:xfrm>
            <a:off x="964735" y="2903304"/>
            <a:ext cx="547872" cy="4026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Стрелка: шеврон 5">
            <a:extLst>
              <a:ext uri="{FF2B5EF4-FFF2-40B4-BE49-F238E27FC236}">
                <a16:creationId xmlns:a16="http://schemas.microsoft.com/office/drawing/2014/main" xmlns="" id="{8C260525-F2F9-4BB8-8016-9CF1C7E76545}"/>
              </a:ext>
            </a:extLst>
          </p:cNvPr>
          <p:cNvSpPr/>
          <p:nvPr/>
        </p:nvSpPr>
        <p:spPr>
          <a:xfrm>
            <a:off x="964735" y="3799958"/>
            <a:ext cx="547872" cy="4026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Стрелка: шеврон 6">
            <a:extLst>
              <a:ext uri="{FF2B5EF4-FFF2-40B4-BE49-F238E27FC236}">
                <a16:creationId xmlns:a16="http://schemas.microsoft.com/office/drawing/2014/main" xmlns="" id="{AA7F14BF-B8C2-400F-B5DA-73AE0195C9CC}"/>
              </a:ext>
            </a:extLst>
          </p:cNvPr>
          <p:cNvSpPr/>
          <p:nvPr/>
        </p:nvSpPr>
        <p:spPr>
          <a:xfrm>
            <a:off x="964733" y="4293940"/>
            <a:ext cx="547873" cy="4026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Стрелка: шеврон 7">
            <a:extLst>
              <a:ext uri="{FF2B5EF4-FFF2-40B4-BE49-F238E27FC236}">
                <a16:creationId xmlns:a16="http://schemas.microsoft.com/office/drawing/2014/main" xmlns="" id="{AFC1DF25-2D50-472D-B739-17CABD805A43}"/>
              </a:ext>
            </a:extLst>
          </p:cNvPr>
          <p:cNvSpPr/>
          <p:nvPr/>
        </p:nvSpPr>
        <p:spPr>
          <a:xfrm>
            <a:off x="964733" y="4787922"/>
            <a:ext cx="547874" cy="4026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799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Сетка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37</TotalTime>
  <Words>208</Words>
  <Application>Microsoft Office PowerPoint</Application>
  <PresentationFormat>Произвольный</PresentationFormat>
  <Paragraphs>46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Сетка</vt:lpstr>
      <vt:lpstr>Microsoft Office</vt:lpstr>
      <vt:lpstr>Текстовый процессор MS World</vt:lpstr>
      <vt:lpstr>Табличный MS Excel</vt:lpstr>
      <vt:lpstr>СУБД MS Access</vt:lpstr>
      <vt:lpstr>MS Power Point</vt:lpstr>
      <vt:lpstr>Организация работы с информацией при создании презентации </vt:lpstr>
      <vt:lpstr>Резюме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</dc:title>
  <dc:creator>Рамиль Аляутдинов</dc:creator>
  <cp:lastModifiedBy>peganov vlad</cp:lastModifiedBy>
  <cp:revision>9</cp:revision>
  <dcterms:created xsi:type="dcterms:W3CDTF">2019-05-07T05:03:42Z</dcterms:created>
  <dcterms:modified xsi:type="dcterms:W3CDTF">2019-05-07T10:40:14Z</dcterms:modified>
</cp:coreProperties>
</file>