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ppt/media/image7.jpg" ContentType="image/png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uk-UA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EDD0647-72BB-45D6-97ED-4D262216E7C2}" type="datetimeFigureOut">
              <a:rPr lang="uk-UA" smtClean="0"/>
              <a:t>29.09.2018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C693C6-F796-4E55-BF4B-4C4CBFC72952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7744" y="620688"/>
            <a:ext cx="6172200" cy="1894362"/>
          </a:xfrm>
        </p:spPr>
        <p:txBody>
          <a:bodyPr/>
          <a:lstStyle/>
          <a:p>
            <a:pPr algn="ctr"/>
            <a:r>
              <a:rPr lang="ru-RU" dirty="0" smtClean="0"/>
              <a:t>Одностраничный туристический портал</a:t>
            </a:r>
            <a:br>
              <a:rPr lang="ru-RU" dirty="0" smtClean="0"/>
            </a:br>
            <a:r>
              <a:rPr lang="en-US" dirty="0" smtClean="0"/>
              <a:t>journey-tips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96136" y="4869160"/>
            <a:ext cx="3168352" cy="1371600"/>
          </a:xfrm>
        </p:spPr>
        <p:txBody>
          <a:bodyPr/>
          <a:lstStyle/>
          <a:p>
            <a:r>
              <a:rPr lang="ru-RU" dirty="0"/>
              <a:t>17</a:t>
            </a:r>
            <a:r>
              <a:rPr lang="en-US" dirty="0" smtClean="0"/>
              <a:t>/WEB2</a:t>
            </a:r>
          </a:p>
          <a:p>
            <a:r>
              <a:rPr lang="ru-RU" dirty="0" err="1" smtClean="0"/>
              <a:t>Подобед</a:t>
            </a:r>
            <a:r>
              <a:rPr lang="ru-RU" dirty="0" smtClean="0"/>
              <a:t> Влад</a:t>
            </a:r>
          </a:p>
        </p:txBody>
      </p:sp>
    </p:spTree>
    <p:extLst>
      <p:ext uri="{BB962C8B-B14F-4D97-AF65-F5344CB8AC3E}">
        <p14:creationId xmlns:p14="http://schemas.microsoft.com/office/powerpoint/2010/main" val="226554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692696"/>
            <a:ext cx="6172200" cy="670226"/>
          </a:xfrm>
        </p:spPr>
        <p:txBody>
          <a:bodyPr/>
          <a:lstStyle/>
          <a:p>
            <a:pPr algn="ctr"/>
            <a:r>
              <a:rPr lang="ru-RU" dirty="0" smtClean="0"/>
              <a:t>Цель создания сайта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1916832"/>
            <a:ext cx="6172200" cy="44580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Уменьшение временных затрат на подготовку к путешествию</a:t>
            </a:r>
            <a:r>
              <a:rPr lang="ru-RU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Минимизация издержек на работу с клиентами за счет функционала страницы;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площадки для успешного развития туризма в Украине.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43884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9582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Технические требования к сайту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1916832"/>
            <a:ext cx="6172200" cy="44580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Кроссбраузерность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Адаптивность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Функциональность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42922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9582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FRONT-END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1916832"/>
            <a:ext cx="6172200" cy="445809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59" y="4287157"/>
            <a:ext cx="4027165" cy="1645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01280"/>
            <a:ext cx="2277173" cy="20882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05236"/>
            <a:ext cx="1260140" cy="14401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15" y="2252615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03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9582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1916832"/>
            <a:ext cx="6172200" cy="445809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6568">
            <a:off x="4327382" y="2399954"/>
            <a:ext cx="4146483" cy="40428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8239">
            <a:off x="2074006" y="1946806"/>
            <a:ext cx="2482962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08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95825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Используемые программы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1916832"/>
            <a:ext cx="6172200" cy="445809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29000"/>
            <a:ext cx="4283968" cy="32129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564904"/>
            <a:ext cx="331236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693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3688" y="1772816"/>
            <a:ext cx="6948264" cy="196637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Конец!</a:t>
            </a:r>
            <a:br>
              <a:rPr lang="ru-RU" sz="4000" dirty="0" smtClean="0"/>
            </a:br>
            <a:r>
              <a:rPr lang="ru-RU" sz="4000" dirty="0" smtClean="0"/>
              <a:t>Спасибо за внимание!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78038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51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Эркер</vt:lpstr>
      <vt:lpstr>Одностраничный туристический портал journey-tips</vt:lpstr>
      <vt:lpstr>Цель создания сайта</vt:lpstr>
      <vt:lpstr>Технические требования к сайту</vt:lpstr>
      <vt:lpstr>FRONT-END</vt:lpstr>
      <vt:lpstr>DESIGN</vt:lpstr>
      <vt:lpstr>Используемые программы</vt:lpstr>
      <vt:lpstr>Конец! 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Одностраничный туристический портал journey-tips</dc:title>
  <dc:creator>Usver</dc:creator>
  <cp:lastModifiedBy>Usver</cp:lastModifiedBy>
  <cp:revision>3</cp:revision>
  <dcterms:created xsi:type="dcterms:W3CDTF">2018-09-28T21:42:16Z</dcterms:created>
  <dcterms:modified xsi:type="dcterms:W3CDTF">2018-09-28T22:06:07Z</dcterms:modified>
</cp:coreProperties>
</file>