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0" r:id="rId4"/>
    <p:sldId id="265" r:id="rId5"/>
    <p:sldId id="272" r:id="rId6"/>
    <p:sldId id="274" r:id="rId7"/>
    <p:sldId id="266" r:id="rId8"/>
    <p:sldId id="284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Bebas Neue" panose="020B0604020202020204" charset="0"/>
      <p:regular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  <p:embeddedFont>
      <p:font typeface="Montserrat Black" panose="00000A00000000000000" pitchFamily="2" charset="-52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15A2A3-B402-4682-9D2E-F62B0251D5D8}">
  <a:tblStyle styleId="{C015A2A3-B402-4682-9D2E-F62B0251D5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734a882cf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734a882cf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1734a882cf6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1734a882cf6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734a882cf6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734a882cf6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734a882cf6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734a882cf6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9"/>
          <p:cNvSpPr txBox="1">
            <a:spLocks noGrp="1"/>
          </p:cNvSpPr>
          <p:nvPr>
            <p:ph type="title"/>
          </p:nvPr>
        </p:nvSpPr>
        <p:spPr>
          <a:xfrm>
            <a:off x="2347938" y="7878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29"/>
          <p:cNvSpPr txBox="1">
            <a:spLocks noGrp="1"/>
          </p:cNvSpPr>
          <p:nvPr>
            <p:ph type="subTitle" idx="1"/>
          </p:nvPr>
        </p:nvSpPr>
        <p:spPr>
          <a:xfrm>
            <a:off x="2347900" y="1846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29"/>
          <p:cNvSpPr txBox="1"/>
          <p:nvPr/>
        </p:nvSpPr>
        <p:spPr>
          <a:xfrm>
            <a:off x="1691450" y="3611950"/>
            <a:ext cx="5760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4" name="Google Shape;1004;p29"/>
          <p:cNvGrpSpPr/>
          <p:nvPr/>
        </p:nvGrpSpPr>
        <p:grpSpPr>
          <a:xfrm>
            <a:off x="7372789" y="1086026"/>
            <a:ext cx="5036265" cy="4113315"/>
            <a:chOff x="4780389" y="2513201"/>
            <a:chExt cx="5036265" cy="4113315"/>
          </a:xfrm>
        </p:grpSpPr>
        <p:grpSp>
          <p:nvGrpSpPr>
            <p:cNvPr id="1005" name="Google Shape;1005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06" name="Google Shape;1006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7" name="Google Shape;1007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08" name="Google Shape;1008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09" name="Google Shape;1009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1010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1" name="Google Shape;1011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2" name="Google Shape;1012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1013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1014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7" name="Google Shape;1017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1" name="Google Shape;1021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2" name="Google Shape;1022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3" name="Google Shape;1023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024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" name="Google Shape;1025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37" name="Google Shape;1037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5" name="Google Shape;1045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29"/>
          <p:cNvGrpSpPr/>
          <p:nvPr/>
        </p:nvGrpSpPr>
        <p:grpSpPr>
          <a:xfrm>
            <a:off x="-2544736" y="-950637"/>
            <a:ext cx="5036265" cy="4113315"/>
            <a:chOff x="4780389" y="2513201"/>
            <a:chExt cx="5036265" cy="4113315"/>
          </a:xfrm>
        </p:grpSpPr>
        <p:grpSp>
          <p:nvGrpSpPr>
            <p:cNvPr id="1049" name="Google Shape;1049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0" name="Google Shape;1050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1" name="Google Shape;1051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52" name="Google Shape;1052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53" name="Google Shape;1053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1" name="Google Shape;1071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81" name="Google Shape;1081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89" name="Google Shape;1089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353997" y="-383894"/>
            <a:ext cx="1346103" cy="1863890"/>
            <a:chOff x="8353997" y="-383894"/>
            <a:chExt cx="1346103" cy="1863890"/>
          </a:xfrm>
        </p:grpSpPr>
        <p:sp>
          <p:nvSpPr>
            <p:cNvPr id="234" name="Google Shape;234;p6"/>
            <p:cNvSpPr/>
            <p:nvPr/>
          </p:nvSpPr>
          <p:spPr>
            <a:xfrm rot="10515604" flipH="1">
              <a:off x="8395233" y="733291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515604" flipH="1">
              <a:off x="9021238" y="726016"/>
              <a:ext cx="650180" cy="721100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515604" flipH="1">
              <a:off x="8701958" y="187502"/>
              <a:ext cx="650180" cy="721075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515604" flipH="1">
              <a:off x="8382677" y="-351036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515604" flipH="1">
              <a:off x="9008685" y="-358263"/>
              <a:ext cx="650205" cy="721050"/>
            </a:xfrm>
            <a:custGeom>
              <a:avLst/>
              <a:gdLst/>
              <a:ahLst/>
              <a:cxnLst/>
              <a:rect l="l" t="t" r="r" b="b"/>
              <a:pathLst>
                <a:path w="26010" h="28844" fill="none" extrusionOk="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515604" flipH="1">
              <a:off x="8988035" y="-202012"/>
              <a:ext cx="57071" cy="57046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515604" flipH="1">
              <a:off x="9613745" y="157612"/>
              <a:ext cx="57046" cy="57071"/>
            </a:xfrm>
            <a:custGeom>
              <a:avLst/>
              <a:gdLst/>
              <a:ahLst/>
              <a:cxnLst/>
              <a:rect l="l" t="t" r="r" b="b"/>
              <a:pathLst>
                <a:path w="2282" h="2283" extrusionOk="0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10515604" flipH="1">
              <a:off x="9310934" y="707795"/>
              <a:ext cx="57021" cy="57071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 rot="10515604" flipH="1">
            <a:off x="8362734" y="-200629"/>
            <a:ext cx="57046" cy="57046"/>
          </a:xfrm>
          <a:custGeom>
            <a:avLst/>
            <a:gdLst/>
            <a:ahLst/>
            <a:cxnLst/>
            <a:rect l="l" t="t" r="r" b="b"/>
            <a:pathLst>
              <a:path w="2282" h="2282" extrusionOk="0">
                <a:moveTo>
                  <a:pt x="1141" y="0"/>
                </a:moveTo>
                <a:cubicBezTo>
                  <a:pt x="511" y="0"/>
                  <a:pt x="0" y="511"/>
                  <a:pt x="0" y="1141"/>
                </a:cubicBezTo>
                <a:cubicBezTo>
                  <a:pt x="0" y="1770"/>
                  <a:pt x="511" y="2281"/>
                  <a:pt x="1141" y="2281"/>
                </a:cubicBezTo>
                <a:cubicBezTo>
                  <a:pt x="1772" y="2281"/>
                  <a:pt x="2281" y="1770"/>
                  <a:pt x="2281" y="1141"/>
                </a:cubicBezTo>
                <a:cubicBezTo>
                  <a:pt x="2281" y="511"/>
                  <a:pt x="1772" y="0"/>
                  <a:pt x="1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1"/>
          </p:nvPr>
        </p:nvSpPr>
        <p:spPr>
          <a:xfrm>
            <a:off x="5784713" y="152095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2" hasCustomPrompt="1"/>
          </p:nvPr>
        </p:nvSpPr>
        <p:spPr>
          <a:xfrm>
            <a:off x="890575" y="152095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3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4"/>
          </p:nvPr>
        </p:nvSpPr>
        <p:spPr>
          <a:xfrm>
            <a:off x="5784713" y="215403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5" hasCustomPrompt="1"/>
          </p:nvPr>
        </p:nvSpPr>
        <p:spPr>
          <a:xfrm>
            <a:off x="890575" y="215403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6"/>
          </p:nvPr>
        </p:nvSpPr>
        <p:spPr>
          <a:xfrm>
            <a:off x="1954644" y="215403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7"/>
          </p:nvPr>
        </p:nvSpPr>
        <p:spPr>
          <a:xfrm>
            <a:off x="5784713" y="278712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8" hasCustomPrompt="1"/>
          </p:nvPr>
        </p:nvSpPr>
        <p:spPr>
          <a:xfrm>
            <a:off x="890575" y="278712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9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3"/>
          </p:nvPr>
        </p:nvSpPr>
        <p:spPr>
          <a:xfrm>
            <a:off x="5784713" y="342020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4" hasCustomPrompt="1"/>
          </p:nvPr>
        </p:nvSpPr>
        <p:spPr>
          <a:xfrm>
            <a:off x="890575" y="342020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5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16"/>
          </p:nvPr>
        </p:nvSpPr>
        <p:spPr>
          <a:xfrm>
            <a:off x="5784713" y="405329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title" idx="17" hasCustomPrompt="1"/>
          </p:nvPr>
        </p:nvSpPr>
        <p:spPr>
          <a:xfrm>
            <a:off x="890575" y="405329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8"/>
          </p:nvPr>
        </p:nvSpPr>
        <p:spPr>
          <a:xfrm>
            <a:off x="1954644" y="405329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53" name="Google Shape;553;p13"/>
          <p:cNvGrpSpPr/>
          <p:nvPr/>
        </p:nvGrpSpPr>
        <p:grpSpPr>
          <a:xfrm>
            <a:off x="-3773061" y="-978862"/>
            <a:ext cx="5036265" cy="4113315"/>
            <a:chOff x="4780389" y="2513201"/>
            <a:chExt cx="5036265" cy="4113315"/>
          </a:xfrm>
        </p:grpSpPr>
        <p:grpSp>
          <p:nvGrpSpPr>
            <p:cNvPr id="554" name="Google Shape;554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55" name="Google Shape;555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558" name="Google Shape;558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" name="Google Shape;570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571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6" name="Google Shape;586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4" name="Google Shape;594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6"/>
          <p:cNvSpPr txBox="1">
            <a:spLocks noGrp="1"/>
          </p:cNvSpPr>
          <p:nvPr>
            <p:ph type="subTitle" idx="1"/>
          </p:nvPr>
        </p:nvSpPr>
        <p:spPr>
          <a:xfrm>
            <a:off x="720000" y="1448250"/>
            <a:ext cx="44664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◆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650" name="Google Shape;650;p16"/>
          <p:cNvGrpSpPr/>
          <p:nvPr/>
        </p:nvGrpSpPr>
        <p:grpSpPr>
          <a:xfrm rot="10800000">
            <a:off x="5530217" y="3471726"/>
            <a:ext cx="3811962" cy="1913484"/>
            <a:chOff x="4673664" y="4413931"/>
            <a:chExt cx="3811962" cy="1913484"/>
          </a:xfrm>
        </p:grpSpPr>
        <p:grpSp>
          <p:nvGrpSpPr>
            <p:cNvPr id="651" name="Google Shape;651;p16"/>
            <p:cNvGrpSpPr/>
            <p:nvPr/>
          </p:nvGrpSpPr>
          <p:grpSpPr>
            <a:xfrm>
              <a:off x="4673664" y="4413931"/>
              <a:ext cx="3811962" cy="1913484"/>
              <a:chOff x="3825164" y="2626856"/>
              <a:chExt cx="3811962" cy="1913484"/>
            </a:xfrm>
          </p:grpSpPr>
          <p:sp>
            <p:nvSpPr>
              <p:cNvPr id="652" name="Google Shape;652;p16"/>
              <p:cNvSpPr/>
              <p:nvPr/>
            </p:nvSpPr>
            <p:spPr>
              <a:xfrm rot="157512">
                <a:off x="3841337" y="272066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0" y="6321"/>
                    </a:lnTo>
                    <a:lnTo>
                      <a:pt x="11975" y="0"/>
                    </a:lnTo>
                    <a:lnTo>
                      <a:pt x="0" y="8102"/>
                    </a:lnTo>
                    <a:lnTo>
                      <a:pt x="1029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 rot="157512">
                <a:off x="3868779" y="3804714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4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2"/>
                    </a:lnTo>
                    <a:lnTo>
                      <a:pt x="1030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 rot="157512">
                <a:off x="4494689" y="3788860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 rot="157512">
                <a:off x="5120574" y="3773006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" name="Google Shape;665;p16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57512">
              <a:off x="5957267" y="6080755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23"/>
          <p:cNvSpPr txBox="1">
            <a:spLocks noGrp="1"/>
          </p:cNvSpPr>
          <p:nvPr>
            <p:ph type="subTitle" idx="1"/>
          </p:nvPr>
        </p:nvSpPr>
        <p:spPr>
          <a:xfrm>
            <a:off x="1755325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3"/>
          <p:cNvSpPr txBox="1">
            <a:spLocks noGrp="1"/>
          </p:cNvSpPr>
          <p:nvPr>
            <p:ph type="subTitle" idx="2"/>
          </p:nvPr>
        </p:nvSpPr>
        <p:spPr>
          <a:xfrm>
            <a:off x="4793684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3"/>
          <p:cNvSpPr txBox="1">
            <a:spLocks noGrp="1"/>
          </p:cNvSpPr>
          <p:nvPr>
            <p:ph type="subTitle" idx="3"/>
          </p:nvPr>
        </p:nvSpPr>
        <p:spPr>
          <a:xfrm>
            <a:off x="1755325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3"/>
          <p:cNvSpPr txBox="1">
            <a:spLocks noGrp="1"/>
          </p:cNvSpPr>
          <p:nvPr>
            <p:ph type="subTitle" idx="4"/>
          </p:nvPr>
        </p:nvSpPr>
        <p:spPr>
          <a:xfrm>
            <a:off x="4793684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3"/>
          <p:cNvSpPr txBox="1">
            <a:spLocks noGrp="1"/>
          </p:cNvSpPr>
          <p:nvPr>
            <p:ph type="subTitle" idx="5"/>
          </p:nvPr>
        </p:nvSpPr>
        <p:spPr>
          <a:xfrm>
            <a:off x="1755325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7" name="Google Shape;847;p23"/>
          <p:cNvSpPr txBox="1">
            <a:spLocks noGrp="1"/>
          </p:cNvSpPr>
          <p:nvPr>
            <p:ph type="subTitle" idx="6"/>
          </p:nvPr>
        </p:nvSpPr>
        <p:spPr>
          <a:xfrm>
            <a:off x="1755325" y="31809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8" name="Google Shape;848;p23"/>
          <p:cNvSpPr txBox="1">
            <a:spLocks noGrp="1"/>
          </p:cNvSpPr>
          <p:nvPr>
            <p:ph type="subTitle" idx="7"/>
          </p:nvPr>
        </p:nvSpPr>
        <p:spPr>
          <a:xfrm>
            <a:off x="4793680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9" name="Google Shape;849;p23"/>
          <p:cNvSpPr txBox="1">
            <a:spLocks noGrp="1"/>
          </p:cNvSpPr>
          <p:nvPr>
            <p:ph type="subTitle" idx="8"/>
          </p:nvPr>
        </p:nvSpPr>
        <p:spPr>
          <a:xfrm>
            <a:off x="4793680" y="31809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50" name="Google Shape;850;p23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51" name="Google Shape;851;p23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23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62" name="Google Shape;862;p23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911" name="Google Shape;911;p25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912" name="Google Shape;912;p2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2" r:id="rId6"/>
    <p:sldLayoutId id="2147483668" r:id="rId7"/>
    <p:sldLayoutId id="2147483669" r:id="rId8"/>
    <p:sldLayoutId id="2147483671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3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5198299" y="7085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1" name="Google Shape;1241;p35"/>
          <p:cNvGrpSpPr/>
          <p:nvPr/>
        </p:nvGrpSpPr>
        <p:grpSpPr>
          <a:xfrm>
            <a:off x="7905475" y="1913575"/>
            <a:ext cx="76825" cy="76800"/>
            <a:chOff x="3104875" y="1099400"/>
            <a:chExt cx="76825" cy="76800"/>
          </a:xfrm>
        </p:grpSpPr>
        <p:sp>
          <p:nvSpPr>
            <p:cNvPr id="1242" name="Google Shape;1242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5"/>
          <p:cNvGrpSpPr/>
          <p:nvPr/>
        </p:nvGrpSpPr>
        <p:grpSpPr>
          <a:xfrm>
            <a:off x="5419450" y="3918800"/>
            <a:ext cx="76825" cy="76800"/>
            <a:chOff x="3104875" y="1099400"/>
            <a:chExt cx="76825" cy="76800"/>
          </a:xfrm>
        </p:grpSpPr>
        <p:sp>
          <p:nvSpPr>
            <p:cNvPr id="1245" name="Google Shape;1245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5"/>
          <p:cNvGrpSpPr/>
          <p:nvPr/>
        </p:nvGrpSpPr>
        <p:grpSpPr>
          <a:xfrm>
            <a:off x="4400275" y="699350"/>
            <a:ext cx="76825" cy="76800"/>
            <a:chOff x="3104875" y="1099400"/>
            <a:chExt cx="76825" cy="76800"/>
          </a:xfrm>
        </p:grpSpPr>
        <p:sp>
          <p:nvSpPr>
            <p:cNvPr id="1248" name="Google Shape;1248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0" name="Google Shape;1250;p3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6577050" y="457137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35"/>
          <p:cNvSpPr txBox="1">
            <a:spLocks noGrp="1"/>
          </p:cNvSpPr>
          <p:nvPr>
            <p:ph type="ctrTitle"/>
          </p:nvPr>
        </p:nvSpPr>
        <p:spPr>
          <a:xfrm>
            <a:off x="713224" y="1256688"/>
            <a:ext cx="7192251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Montserrat Black"/>
                <a:ea typeface="Montserrat Black"/>
                <a:cs typeface="Montserrat Black"/>
                <a:sym typeface="Montserrat Black"/>
              </a:rPr>
              <a:t>Моделирование возраста на основе синтетических данных</a:t>
            </a:r>
            <a:endParaRPr sz="4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2" name="Google Shape;1252;p35"/>
          <p:cNvSpPr txBox="1">
            <a:spLocks noGrp="1"/>
          </p:cNvSpPr>
          <p:nvPr>
            <p:ph type="subTitle" idx="1"/>
          </p:nvPr>
        </p:nvSpPr>
        <p:spPr>
          <a:xfrm>
            <a:off x="713224" y="3521113"/>
            <a:ext cx="4706225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Работу выполнили студенты 4 курса КМБ-21 Норицин В., Мударисова Д., Фролова Н.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7"/>
          <p:cNvSpPr txBox="1">
            <a:spLocks noGrp="1"/>
          </p:cNvSpPr>
          <p:nvPr>
            <p:ph type="title"/>
          </p:nvPr>
        </p:nvSpPr>
        <p:spPr>
          <a:xfrm>
            <a:off x="720000" y="2066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1277" name="Google Shape;1277;p37"/>
          <p:cNvSpPr txBox="1">
            <a:spLocks noGrp="1"/>
          </p:cNvSpPr>
          <p:nvPr>
            <p:ph type="subTitle" idx="1"/>
          </p:nvPr>
        </p:nvSpPr>
        <p:spPr>
          <a:xfrm>
            <a:off x="3154815" y="1161983"/>
            <a:ext cx="5062014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Разработать систему прогнозирования возраста на основе медицинских данных. Найти оптимальные модели для предсказывания возраста с максимальной точностью и минимизацией ошибок.</a:t>
            </a:r>
            <a:endParaRPr dirty="0"/>
          </a:p>
        </p:txBody>
      </p:sp>
      <p:sp>
        <p:nvSpPr>
          <p:cNvPr id="1278" name="Google Shape;1278;p37"/>
          <p:cNvSpPr txBox="1">
            <a:spLocks noGrp="1"/>
          </p:cNvSpPr>
          <p:nvPr>
            <p:ph type="title" idx="2"/>
          </p:nvPr>
        </p:nvSpPr>
        <p:spPr>
          <a:xfrm>
            <a:off x="0" y="1161983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79" name="Google Shape;1279;p37"/>
          <p:cNvSpPr txBox="1">
            <a:spLocks noGrp="1"/>
          </p:cNvSpPr>
          <p:nvPr>
            <p:ph type="subTitle" idx="3"/>
          </p:nvPr>
        </p:nvSpPr>
        <p:spPr>
          <a:xfrm>
            <a:off x="880208" y="1146451"/>
            <a:ext cx="2371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проекта</a:t>
            </a:r>
            <a:endParaRPr dirty="0"/>
          </a:p>
        </p:txBody>
      </p:sp>
      <p:sp>
        <p:nvSpPr>
          <p:cNvPr id="1280" name="Google Shape;1280;p37"/>
          <p:cNvSpPr txBox="1">
            <a:spLocks noGrp="1"/>
          </p:cNvSpPr>
          <p:nvPr>
            <p:ph type="subTitle" idx="4"/>
          </p:nvPr>
        </p:nvSpPr>
        <p:spPr>
          <a:xfrm>
            <a:off x="3154815" y="2329500"/>
            <a:ext cx="5903451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Возраст является важной характеристикой, влияющей на здоровье и качество жизни людей. Точные модели прогнозирования возраста позволяют лучше понимать связь между различными факторами здоровья и возрастом, что способствует улучшению диагностики и профилактике заболеваний.</a:t>
            </a:r>
            <a:endParaRPr dirty="0"/>
          </a:p>
        </p:txBody>
      </p:sp>
      <p:sp>
        <p:nvSpPr>
          <p:cNvPr id="1281" name="Google Shape;1281;p37"/>
          <p:cNvSpPr txBox="1">
            <a:spLocks noGrp="1"/>
          </p:cNvSpPr>
          <p:nvPr>
            <p:ph type="title" idx="5"/>
          </p:nvPr>
        </p:nvSpPr>
        <p:spPr>
          <a:xfrm>
            <a:off x="0" y="2309999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82" name="Google Shape;1282;p37"/>
          <p:cNvSpPr txBox="1">
            <a:spLocks noGrp="1"/>
          </p:cNvSpPr>
          <p:nvPr>
            <p:ph type="subTitle" idx="6"/>
          </p:nvPr>
        </p:nvSpPr>
        <p:spPr>
          <a:xfrm>
            <a:off x="944040" y="2309999"/>
            <a:ext cx="1496127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</a:t>
            </a:r>
            <a:endParaRPr dirty="0"/>
          </a:p>
        </p:txBody>
      </p:sp>
      <p:sp>
        <p:nvSpPr>
          <p:cNvPr id="1283" name="Google Shape;1283;p37"/>
          <p:cNvSpPr txBox="1">
            <a:spLocks noGrp="1"/>
          </p:cNvSpPr>
          <p:nvPr>
            <p:ph type="subTitle" idx="7"/>
          </p:nvPr>
        </p:nvSpPr>
        <p:spPr>
          <a:xfrm>
            <a:off x="3154815" y="3876825"/>
            <a:ext cx="6221733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предполагает использование различных подходов к машинному обучению, таких как классические методы (например, линейная регрессия и деревья решений), а также современные подходы, такие как нейронные сети. Критерий успеха заключается в выборе модели, которая максимально точно предсказывает возраст с наименьшим количеством ошибок. Важны такие показатели, как коэффициент детерминации (R2), средняя квадратичная ошибка (MSE)</a:t>
            </a:r>
            <a:endParaRPr dirty="0"/>
          </a:p>
        </p:txBody>
      </p:sp>
      <p:sp>
        <p:nvSpPr>
          <p:cNvPr id="1284" name="Google Shape;1284;p37"/>
          <p:cNvSpPr txBox="1">
            <a:spLocks noGrp="1"/>
          </p:cNvSpPr>
          <p:nvPr>
            <p:ph type="title" idx="8"/>
          </p:nvPr>
        </p:nvSpPr>
        <p:spPr>
          <a:xfrm>
            <a:off x="0" y="3754799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85" name="Google Shape;1285;p37"/>
          <p:cNvSpPr txBox="1">
            <a:spLocks noGrp="1"/>
          </p:cNvSpPr>
          <p:nvPr>
            <p:ph type="subTitle" idx="9"/>
          </p:nvPr>
        </p:nvSpPr>
        <p:spPr>
          <a:xfrm>
            <a:off x="883857" y="3732268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Методы</a:t>
            </a:r>
            <a:endParaRPr dirty="0"/>
          </a:p>
        </p:txBody>
      </p:sp>
      <p:grpSp>
        <p:nvGrpSpPr>
          <p:cNvPr id="1292" name="Google Shape;1292;p37"/>
          <p:cNvGrpSpPr/>
          <p:nvPr/>
        </p:nvGrpSpPr>
        <p:grpSpPr>
          <a:xfrm>
            <a:off x="7429225" y="1024425"/>
            <a:ext cx="76825" cy="76800"/>
            <a:chOff x="3104875" y="1099400"/>
            <a:chExt cx="76825" cy="76800"/>
          </a:xfrm>
        </p:grpSpPr>
        <p:sp>
          <p:nvSpPr>
            <p:cNvPr id="1293" name="Google Shape;1293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7"/>
          <p:cNvGrpSpPr/>
          <p:nvPr/>
        </p:nvGrpSpPr>
        <p:grpSpPr>
          <a:xfrm>
            <a:off x="1469800" y="605875"/>
            <a:ext cx="76825" cy="76800"/>
            <a:chOff x="3104875" y="1099400"/>
            <a:chExt cx="76825" cy="76800"/>
          </a:xfrm>
        </p:grpSpPr>
        <p:sp>
          <p:nvSpPr>
            <p:cNvPr id="1296" name="Google Shape;1296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8" name="Google Shape;1298;p37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9296825">
            <a:off x="7261373" y="109212"/>
            <a:ext cx="1647828" cy="10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Google Shape;1381;p39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1203247">
            <a:off x="6290663" y="314510"/>
            <a:ext cx="903665" cy="85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39"/>
          <p:cNvSpPr/>
          <p:nvPr/>
        </p:nvSpPr>
        <p:spPr>
          <a:xfrm rot="5400000">
            <a:off x="1253957" y="1732175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33C9B">
              <a:alpha val="330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5" name="Google Shape;1325;p39"/>
          <p:cNvSpPr/>
          <p:nvPr/>
        </p:nvSpPr>
        <p:spPr>
          <a:xfrm rot="5400000">
            <a:off x="4093948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33C9B">
              <a:alpha val="330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данных</a:t>
            </a:r>
            <a:endParaRPr dirty="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1"/>
          </p:nvPr>
        </p:nvSpPr>
        <p:spPr>
          <a:xfrm>
            <a:off x="209112" y="3180750"/>
            <a:ext cx="2844249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Содержит синтетические данные, предназначенные для прогнозирования возраста на основе различных факторов, связанных со здоровьем и образом жизни. </a:t>
            </a:r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2"/>
          </p:nvPr>
        </p:nvSpPr>
        <p:spPr>
          <a:xfrm>
            <a:off x="2911402" y="3191106"/>
            <a:ext cx="3372671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Рост, Вес, Артериальное давление, Уровень холестерина, ИМТ, Уровень глюкозы в крови, Плотность костной ткани, Острота зрения, Способность слышать, Уровень физической активности и т.д.</a:t>
            </a:r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3"/>
          </p:nvPr>
        </p:nvSpPr>
        <p:spPr>
          <a:xfrm>
            <a:off x="6013706" y="3149413"/>
            <a:ext cx="321562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Удаление пропусков, замена пропущенных значений медианы или средними значениями.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Нормализация данных Преобразование категориальных данных в числовые значения.</a:t>
            </a:r>
          </a:p>
        </p:txBody>
      </p:sp>
      <p:sp>
        <p:nvSpPr>
          <p:cNvPr id="1331" name="Google Shape;1331;p39"/>
          <p:cNvSpPr txBox="1">
            <a:spLocks noGrp="1"/>
          </p:cNvSpPr>
          <p:nvPr>
            <p:ph type="subTitle" idx="4"/>
          </p:nvPr>
        </p:nvSpPr>
        <p:spPr>
          <a:xfrm>
            <a:off x="680155" y="2747183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</a:t>
            </a:r>
            <a:endParaRPr dirty="0"/>
          </a:p>
        </p:txBody>
      </p:sp>
      <p:sp>
        <p:nvSpPr>
          <p:cNvPr id="1332" name="Google Shape;1332;p39"/>
          <p:cNvSpPr txBox="1">
            <a:spLocks noGrp="1"/>
          </p:cNvSpPr>
          <p:nvPr>
            <p:ph type="subTitle" idx="5"/>
          </p:nvPr>
        </p:nvSpPr>
        <p:spPr>
          <a:xfrm>
            <a:off x="3141516" y="2759095"/>
            <a:ext cx="2844248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Характеристики</a:t>
            </a:r>
            <a:endParaRPr dirty="0"/>
          </a:p>
        </p:txBody>
      </p:sp>
      <p:sp>
        <p:nvSpPr>
          <p:cNvPr id="1333" name="Google Shape;1333;p39"/>
          <p:cNvSpPr txBox="1">
            <a:spLocks noGrp="1"/>
          </p:cNvSpPr>
          <p:nvPr>
            <p:ph type="subTitle" idx="6"/>
          </p:nvPr>
        </p:nvSpPr>
        <p:spPr>
          <a:xfrm>
            <a:off x="6573916" y="2758257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Подготовка</a:t>
            </a:r>
            <a:endParaRPr dirty="0"/>
          </a:p>
        </p:txBody>
      </p:sp>
      <p:grpSp>
        <p:nvGrpSpPr>
          <p:cNvPr id="1334" name="Google Shape;1334;p39"/>
          <p:cNvGrpSpPr/>
          <p:nvPr/>
        </p:nvGrpSpPr>
        <p:grpSpPr>
          <a:xfrm>
            <a:off x="1446481" y="1878314"/>
            <a:ext cx="531542" cy="602023"/>
            <a:chOff x="4020665" y="1431080"/>
            <a:chExt cx="531542" cy="602023"/>
          </a:xfrm>
        </p:grpSpPr>
        <p:sp>
          <p:nvSpPr>
            <p:cNvPr id="1335" name="Google Shape;1335;p39"/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39"/>
          <p:cNvGrpSpPr/>
          <p:nvPr/>
        </p:nvGrpSpPr>
        <p:grpSpPr>
          <a:xfrm>
            <a:off x="4276642" y="1793289"/>
            <a:ext cx="590713" cy="601957"/>
            <a:chOff x="1230449" y="2288393"/>
            <a:chExt cx="590713" cy="601957"/>
          </a:xfrm>
        </p:grpSpPr>
        <p:sp>
          <p:nvSpPr>
            <p:cNvPr id="1351" name="Google Shape;1351;p39"/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569D4A-8C62-436E-82C3-C17D923A9B2F}"/>
              </a:ext>
            </a:extLst>
          </p:cNvPr>
          <p:cNvGrpSpPr/>
          <p:nvPr/>
        </p:nvGrpSpPr>
        <p:grpSpPr>
          <a:xfrm>
            <a:off x="7165209" y="1637743"/>
            <a:ext cx="828600" cy="956100"/>
            <a:chOff x="6755111" y="1616217"/>
            <a:chExt cx="828600" cy="956100"/>
          </a:xfrm>
        </p:grpSpPr>
        <p:sp>
          <p:nvSpPr>
            <p:cNvPr id="1326" name="Google Shape;1326;p39"/>
            <p:cNvSpPr/>
            <p:nvPr/>
          </p:nvSpPr>
          <p:spPr>
            <a:xfrm rot="5400000">
              <a:off x="6691361" y="1679967"/>
              <a:ext cx="956100" cy="8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33C9B">
                <a:alpha val="3302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4" name="Google Shape;1364;p39"/>
            <p:cNvGrpSpPr/>
            <p:nvPr/>
          </p:nvGrpSpPr>
          <p:grpSpPr>
            <a:xfrm>
              <a:off x="6876691" y="1793256"/>
              <a:ext cx="585440" cy="602023"/>
              <a:chOff x="1888890" y="3144712"/>
              <a:chExt cx="585440" cy="602023"/>
            </a:xfrm>
          </p:grpSpPr>
          <p:sp>
            <p:nvSpPr>
              <p:cNvPr id="1365" name="Google Shape;1365;p39"/>
              <p:cNvSpPr/>
              <p:nvPr/>
            </p:nvSpPr>
            <p:spPr>
              <a:xfrm>
                <a:off x="2170085" y="3159206"/>
                <a:ext cx="53532" cy="534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13" extrusionOk="0">
                    <a:moveTo>
                      <a:pt x="1082" y="532"/>
                    </a:moveTo>
                    <a:lnTo>
                      <a:pt x="1082" y="1081"/>
                    </a:lnTo>
                    <a:lnTo>
                      <a:pt x="533" y="1081"/>
                    </a:lnTo>
                    <a:lnTo>
                      <a:pt x="533" y="532"/>
                    </a:lnTo>
                    <a:close/>
                    <a:moveTo>
                      <a:pt x="373" y="1"/>
                    </a:moveTo>
                    <a:cubicBezTo>
                      <a:pt x="168" y="1"/>
                      <a:pt x="1" y="167"/>
                      <a:pt x="1" y="373"/>
                    </a:cubicBezTo>
                    <a:lnTo>
                      <a:pt x="1" y="1241"/>
                    </a:lnTo>
                    <a:cubicBezTo>
                      <a:pt x="1" y="1447"/>
                      <a:pt x="168" y="1613"/>
                      <a:pt x="373" y="1613"/>
                    </a:cubicBezTo>
                    <a:lnTo>
                      <a:pt x="1242" y="1613"/>
                    </a:lnTo>
                    <a:cubicBezTo>
                      <a:pt x="1447" y="1613"/>
                      <a:pt x="1614" y="1447"/>
                      <a:pt x="1614" y="1241"/>
                    </a:cubicBezTo>
                    <a:lnTo>
                      <a:pt x="1614" y="373"/>
                    </a:lnTo>
                    <a:cubicBezTo>
                      <a:pt x="1614" y="167"/>
                      <a:pt x="1447" y="1"/>
                      <a:pt x="1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9"/>
              <p:cNvSpPr/>
              <p:nvPr/>
            </p:nvSpPr>
            <p:spPr>
              <a:xfrm>
                <a:off x="1981726" y="3530782"/>
                <a:ext cx="53532" cy="53532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14" extrusionOk="0">
                    <a:moveTo>
                      <a:pt x="1082" y="533"/>
                    </a:moveTo>
                    <a:lnTo>
                      <a:pt x="1082" y="1082"/>
                    </a:lnTo>
                    <a:lnTo>
                      <a:pt x="533" y="1082"/>
                    </a:lnTo>
                    <a:lnTo>
                      <a:pt x="533" y="533"/>
                    </a:lnTo>
                    <a:close/>
                    <a:moveTo>
                      <a:pt x="372" y="1"/>
                    </a:moveTo>
                    <a:cubicBezTo>
                      <a:pt x="167" y="1"/>
                      <a:pt x="1" y="167"/>
                      <a:pt x="1" y="372"/>
                    </a:cubicBezTo>
                    <a:lnTo>
                      <a:pt x="1" y="1241"/>
                    </a:lnTo>
                    <a:cubicBezTo>
                      <a:pt x="1" y="1446"/>
                      <a:pt x="167" y="1614"/>
                      <a:pt x="372" y="1614"/>
                    </a:cubicBezTo>
                    <a:lnTo>
                      <a:pt x="1241" y="1614"/>
                    </a:lnTo>
                    <a:cubicBezTo>
                      <a:pt x="1446" y="1614"/>
                      <a:pt x="1614" y="1446"/>
                      <a:pt x="1614" y="1241"/>
                    </a:cubicBezTo>
                    <a:lnTo>
                      <a:pt x="1614" y="372"/>
                    </a:lnTo>
                    <a:cubicBezTo>
                      <a:pt x="1614" y="167"/>
                      <a:pt x="1446" y="1"/>
                      <a:pt x="1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9"/>
              <p:cNvSpPr/>
              <p:nvPr/>
            </p:nvSpPr>
            <p:spPr>
              <a:xfrm>
                <a:off x="1915424" y="3185475"/>
                <a:ext cx="53532" cy="53532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14" extrusionOk="0">
                    <a:moveTo>
                      <a:pt x="1082" y="532"/>
                    </a:moveTo>
                    <a:lnTo>
                      <a:pt x="1082" y="1082"/>
                    </a:lnTo>
                    <a:lnTo>
                      <a:pt x="532" y="1082"/>
                    </a:lnTo>
                    <a:lnTo>
                      <a:pt x="532" y="532"/>
                    </a:lnTo>
                    <a:close/>
                    <a:moveTo>
                      <a:pt x="372" y="1"/>
                    </a:moveTo>
                    <a:cubicBezTo>
                      <a:pt x="167" y="1"/>
                      <a:pt x="1" y="168"/>
                      <a:pt x="1" y="373"/>
                    </a:cubicBezTo>
                    <a:lnTo>
                      <a:pt x="1" y="1241"/>
                    </a:lnTo>
                    <a:cubicBezTo>
                      <a:pt x="1" y="1446"/>
                      <a:pt x="167" y="1614"/>
                      <a:pt x="372" y="1614"/>
                    </a:cubicBezTo>
                    <a:lnTo>
                      <a:pt x="1241" y="1614"/>
                    </a:lnTo>
                    <a:cubicBezTo>
                      <a:pt x="1446" y="1614"/>
                      <a:pt x="1614" y="1446"/>
                      <a:pt x="1614" y="1241"/>
                    </a:cubicBezTo>
                    <a:lnTo>
                      <a:pt x="1614" y="373"/>
                    </a:lnTo>
                    <a:cubicBezTo>
                      <a:pt x="1614" y="168"/>
                      <a:pt x="1446" y="1"/>
                      <a:pt x="1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9"/>
              <p:cNvSpPr/>
              <p:nvPr/>
            </p:nvSpPr>
            <p:spPr>
              <a:xfrm>
                <a:off x="1920565" y="3144712"/>
                <a:ext cx="553765" cy="602023"/>
              </a:xfrm>
              <a:custGeom>
                <a:avLst/>
                <a:gdLst/>
                <a:ahLst/>
                <a:cxnLst/>
                <a:rect l="l" t="t" r="r" b="b"/>
                <a:pathLst>
                  <a:path w="16696" h="18151" extrusionOk="0">
                    <a:moveTo>
                      <a:pt x="4488" y="532"/>
                    </a:moveTo>
                    <a:cubicBezTo>
                      <a:pt x="4721" y="532"/>
                      <a:pt x="4911" y="722"/>
                      <a:pt x="4911" y="955"/>
                    </a:cubicBezTo>
                    <a:cubicBezTo>
                      <a:pt x="4911" y="1189"/>
                      <a:pt x="4721" y="1377"/>
                      <a:pt x="4488" y="1377"/>
                    </a:cubicBezTo>
                    <a:cubicBezTo>
                      <a:pt x="4255" y="1377"/>
                      <a:pt x="4065" y="1189"/>
                      <a:pt x="4065" y="955"/>
                    </a:cubicBezTo>
                    <a:cubicBezTo>
                      <a:pt x="4065" y="722"/>
                      <a:pt x="4255" y="532"/>
                      <a:pt x="4488" y="532"/>
                    </a:cubicBezTo>
                    <a:close/>
                    <a:moveTo>
                      <a:pt x="2800" y="3960"/>
                    </a:moveTo>
                    <a:lnTo>
                      <a:pt x="2800" y="4509"/>
                    </a:lnTo>
                    <a:lnTo>
                      <a:pt x="2249" y="4509"/>
                    </a:lnTo>
                    <a:lnTo>
                      <a:pt x="2249" y="3960"/>
                    </a:lnTo>
                    <a:close/>
                    <a:moveTo>
                      <a:pt x="2260" y="7641"/>
                    </a:moveTo>
                    <a:lnTo>
                      <a:pt x="2260" y="8190"/>
                    </a:lnTo>
                    <a:lnTo>
                      <a:pt x="1710" y="8190"/>
                    </a:lnTo>
                    <a:lnTo>
                      <a:pt x="1710" y="7641"/>
                    </a:lnTo>
                    <a:close/>
                    <a:moveTo>
                      <a:pt x="956" y="9840"/>
                    </a:moveTo>
                    <a:cubicBezTo>
                      <a:pt x="1189" y="9840"/>
                      <a:pt x="1379" y="10030"/>
                      <a:pt x="1379" y="10263"/>
                    </a:cubicBezTo>
                    <a:cubicBezTo>
                      <a:pt x="1379" y="10496"/>
                      <a:pt x="1189" y="10686"/>
                      <a:pt x="956" y="10686"/>
                    </a:cubicBezTo>
                    <a:cubicBezTo>
                      <a:pt x="723" y="10686"/>
                      <a:pt x="533" y="10496"/>
                      <a:pt x="533" y="10263"/>
                    </a:cubicBezTo>
                    <a:cubicBezTo>
                      <a:pt x="533" y="10030"/>
                      <a:pt x="723" y="9840"/>
                      <a:pt x="956" y="9840"/>
                    </a:cubicBezTo>
                    <a:close/>
                    <a:moveTo>
                      <a:pt x="10194" y="12157"/>
                    </a:moveTo>
                    <a:cubicBezTo>
                      <a:pt x="10497" y="12157"/>
                      <a:pt x="10744" y="12404"/>
                      <a:pt x="10744" y="12707"/>
                    </a:cubicBezTo>
                    <a:cubicBezTo>
                      <a:pt x="10744" y="13009"/>
                      <a:pt x="10497" y="13256"/>
                      <a:pt x="10194" y="13256"/>
                    </a:cubicBezTo>
                    <a:cubicBezTo>
                      <a:pt x="9891" y="13256"/>
                      <a:pt x="9645" y="13009"/>
                      <a:pt x="9645" y="12707"/>
                    </a:cubicBezTo>
                    <a:cubicBezTo>
                      <a:pt x="9645" y="12404"/>
                      <a:pt x="9891" y="12157"/>
                      <a:pt x="10194" y="12157"/>
                    </a:cubicBezTo>
                    <a:close/>
                    <a:moveTo>
                      <a:pt x="5975" y="10529"/>
                    </a:moveTo>
                    <a:cubicBezTo>
                      <a:pt x="6735" y="10529"/>
                      <a:pt x="7353" y="11147"/>
                      <a:pt x="7353" y="11907"/>
                    </a:cubicBezTo>
                    <a:cubicBezTo>
                      <a:pt x="7353" y="12666"/>
                      <a:pt x="6735" y="13285"/>
                      <a:pt x="5975" y="13285"/>
                    </a:cubicBezTo>
                    <a:cubicBezTo>
                      <a:pt x="5216" y="13285"/>
                      <a:pt x="4598" y="12666"/>
                      <a:pt x="4598" y="11907"/>
                    </a:cubicBezTo>
                    <a:cubicBezTo>
                      <a:pt x="4598" y="11147"/>
                      <a:pt x="5216" y="10529"/>
                      <a:pt x="5975" y="10529"/>
                    </a:cubicBezTo>
                    <a:close/>
                    <a:moveTo>
                      <a:pt x="7876" y="11723"/>
                    </a:moveTo>
                    <a:lnTo>
                      <a:pt x="7876" y="11723"/>
                    </a:lnTo>
                    <a:cubicBezTo>
                      <a:pt x="8372" y="11782"/>
                      <a:pt x="8836" y="11944"/>
                      <a:pt x="9248" y="12185"/>
                    </a:cubicBezTo>
                    <a:cubicBezTo>
                      <a:pt x="9161" y="12340"/>
                      <a:pt x="9113" y="12518"/>
                      <a:pt x="9113" y="12707"/>
                    </a:cubicBezTo>
                    <a:cubicBezTo>
                      <a:pt x="9113" y="13303"/>
                      <a:pt x="9598" y="13788"/>
                      <a:pt x="10194" y="13788"/>
                    </a:cubicBezTo>
                    <a:cubicBezTo>
                      <a:pt x="10358" y="13788"/>
                      <a:pt x="10513" y="13751"/>
                      <a:pt x="10652" y="13686"/>
                    </a:cubicBezTo>
                    <a:cubicBezTo>
                      <a:pt x="10891" y="14167"/>
                      <a:pt x="11027" y="14708"/>
                      <a:pt x="11027" y="15280"/>
                    </a:cubicBezTo>
                    <a:cubicBezTo>
                      <a:pt x="11027" y="15614"/>
                      <a:pt x="10981" y="15943"/>
                      <a:pt x="10890" y="16261"/>
                    </a:cubicBezTo>
                    <a:lnTo>
                      <a:pt x="10152" y="16261"/>
                    </a:lnTo>
                    <a:cubicBezTo>
                      <a:pt x="9711" y="16261"/>
                      <a:pt x="9351" y="15902"/>
                      <a:pt x="9351" y="15460"/>
                    </a:cubicBezTo>
                    <a:lnTo>
                      <a:pt x="9351" y="14651"/>
                    </a:lnTo>
                    <a:cubicBezTo>
                      <a:pt x="9351" y="14511"/>
                      <a:pt x="9241" y="14393"/>
                      <a:pt x="9101" y="14385"/>
                    </a:cubicBezTo>
                    <a:cubicBezTo>
                      <a:pt x="8260" y="14337"/>
                      <a:pt x="7440" y="14090"/>
                      <a:pt x="6714" y="13668"/>
                    </a:cubicBezTo>
                    <a:cubicBezTo>
                      <a:pt x="7402" y="13379"/>
                      <a:pt x="7885" y="12698"/>
                      <a:pt x="7885" y="11907"/>
                    </a:cubicBezTo>
                    <a:cubicBezTo>
                      <a:pt x="7885" y="11844"/>
                      <a:pt x="7882" y="11783"/>
                      <a:pt x="7876" y="11723"/>
                    </a:cubicBezTo>
                    <a:close/>
                    <a:moveTo>
                      <a:pt x="9951" y="3359"/>
                    </a:moveTo>
                    <a:cubicBezTo>
                      <a:pt x="10397" y="3454"/>
                      <a:pt x="10761" y="3779"/>
                      <a:pt x="10898" y="4230"/>
                    </a:cubicBezTo>
                    <a:cubicBezTo>
                      <a:pt x="10922" y="4312"/>
                      <a:pt x="10986" y="4378"/>
                      <a:pt x="11068" y="4404"/>
                    </a:cubicBezTo>
                    <a:cubicBezTo>
                      <a:pt x="11132" y="4426"/>
                      <a:pt x="11194" y="4448"/>
                      <a:pt x="11257" y="4472"/>
                    </a:cubicBezTo>
                    <a:lnTo>
                      <a:pt x="9508" y="6221"/>
                    </a:lnTo>
                    <a:lnTo>
                      <a:pt x="8019" y="6221"/>
                    </a:lnTo>
                    <a:cubicBezTo>
                      <a:pt x="7872" y="6221"/>
                      <a:pt x="7754" y="6340"/>
                      <a:pt x="7754" y="6487"/>
                    </a:cubicBezTo>
                    <a:cubicBezTo>
                      <a:pt x="7754" y="6633"/>
                      <a:pt x="7872" y="6752"/>
                      <a:pt x="8019" y="6752"/>
                    </a:cubicBezTo>
                    <a:lnTo>
                      <a:pt x="8977" y="6752"/>
                    </a:lnTo>
                    <a:lnTo>
                      <a:pt x="7912" y="7817"/>
                    </a:lnTo>
                    <a:cubicBezTo>
                      <a:pt x="7808" y="7921"/>
                      <a:pt x="7808" y="8089"/>
                      <a:pt x="7912" y="8193"/>
                    </a:cubicBezTo>
                    <a:cubicBezTo>
                      <a:pt x="7964" y="8245"/>
                      <a:pt x="8032" y="8271"/>
                      <a:pt x="8100" y="8271"/>
                    </a:cubicBezTo>
                    <a:cubicBezTo>
                      <a:pt x="8168" y="8271"/>
                      <a:pt x="8236" y="8245"/>
                      <a:pt x="8288" y="8193"/>
                    </a:cubicBezTo>
                    <a:lnTo>
                      <a:pt x="12144" y="4337"/>
                    </a:lnTo>
                    <a:cubicBezTo>
                      <a:pt x="12868" y="4761"/>
                      <a:pt x="13491" y="5356"/>
                      <a:pt x="13948" y="6059"/>
                    </a:cubicBezTo>
                    <a:cubicBezTo>
                      <a:pt x="14453" y="6837"/>
                      <a:pt x="14750" y="7738"/>
                      <a:pt x="14806" y="8661"/>
                    </a:cubicBezTo>
                    <a:lnTo>
                      <a:pt x="14806" y="9986"/>
                    </a:lnTo>
                    <a:cubicBezTo>
                      <a:pt x="14806" y="10032"/>
                      <a:pt x="14818" y="10076"/>
                      <a:pt x="14841" y="10116"/>
                    </a:cubicBezTo>
                    <a:lnTo>
                      <a:pt x="16080" y="12312"/>
                    </a:lnTo>
                    <a:cubicBezTo>
                      <a:pt x="16128" y="12396"/>
                      <a:pt x="16134" y="12461"/>
                      <a:pt x="16120" y="12486"/>
                    </a:cubicBezTo>
                    <a:cubicBezTo>
                      <a:pt x="16105" y="12510"/>
                      <a:pt x="16046" y="12536"/>
                      <a:pt x="15948" y="12536"/>
                    </a:cubicBezTo>
                    <a:lnTo>
                      <a:pt x="15072" y="12536"/>
                    </a:lnTo>
                    <a:cubicBezTo>
                      <a:pt x="14926" y="12536"/>
                      <a:pt x="14807" y="12655"/>
                      <a:pt x="14807" y="12802"/>
                    </a:cubicBezTo>
                    <a:lnTo>
                      <a:pt x="14807" y="13433"/>
                    </a:lnTo>
                    <a:lnTo>
                      <a:pt x="13349" y="13433"/>
                    </a:lnTo>
                    <a:cubicBezTo>
                      <a:pt x="13007" y="13433"/>
                      <a:pt x="12728" y="13712"/>
                      <a:pt x="12728" y="14054"/>
                    </a:cubicBezTo>
                    <a:lnTo>
                      <a:pt x="12728" y="16261"/>
                    </a:lnTo>
                    <a:lnTo>
                      <a:pt x="11440" y="16261"/>
                    </a:lnTo>
                    <a:cubicBezTo>
                      <a:pt x="11519" y="15941"/>
                      <a:pt x="11559" y="15612"/>
                      <a:pt x="11559" y="15280"/>
                    </a:cubicBezTo>
                    <a:cubicBezTo>
                      <a:pt x="11559" y="14577"/>
                      <a:pt x="11382" y="13917"/>
                      <a:pt x="11071" y="13338"/>
                    </a:cubicBezTo>
                    <a:cubicBezTo>
                      <a:pt x="11199" y="13160"/>
                      <a:pt x="11275" y="12942"/>
                      <a:pt x="11275" y="12707"/>
                    </a:cubicBezTo>
                    <a:cubicBezTo>
                      <a:pt x="11275" y="12110"/>
                      <a:pt x="10790" y="11625"/>
                      <a:pt x="10194" y="11625"/>
                    </a:cubicBezTo>
                    <a:cubicBezTo>
                      <a:pt x="9984" y="11625"/>
                      <a:pt x="9788" y="11686"/>
                      <a:pt x="9621" y="11790"/>
                    </a:cubicBezTo>
                    <a:cubicBezTo>
                      <a:pt x="9069" y="11444"/>
                      <a:pt x="8427" y="11225"/>
                      <a:pt x="7739" y="11176"/>
                    </a:cubicBezTo>
                    <a:cubicBezTo>
                      <a:pt x="7509" y="10620"/>
                      <a:pt x="7024" y="10197"/>
                      <a:pt x="6429" y="10051"/>
                    </a:cubicBezTo>
                    <a:lnTo>
                      <a:pt x="7083" y="9398"/>
                    </a:lnTo>
                    <a:cubicBezTo>
                      <a:pt x="7187" y="9295"/>
                      <a:pt x="7187" y="9126"/>
                      <a:pt x="7083" y="9023"/>
                    </a:cubicBezTo>
                    <a:cubicBezTo>
                      <a:pt x="7031" y="8970"/>
                      <a:pt x="6963" y="8944"/>
                      <a:pt x="6895" y="8944"/>
                    </a:cubicBezTo>
                    <a:cubicBezTo>
                      <a:pt x="6827" y="8944"/>
                      <a:pt x="6759" y="8970"/>
                      <a:pt x="6706" y="9023"/>
                    </a:cubicBezTo>
                    <a:lnTo>
                      <a:pt x="5714" y="10015"/>
                    </a:lnTo>
                    <a:cubicBezTo>
                      <a:pt x="5414" y="10057"/>
                      <a:pt x="5136" y="10167"/>
                      <a:pt x="4897" y="10332"/>
                    </a:cubicBezTo>
                    <a:cubicBezTo>
                      <a:pt x="4845" y="10149"/>
                      <a:pt x="4804" y="9964"/>
                      <a:pt x="4773" y="9775"/>
                    </a:cubicBezTo>
                    <a:lnTo>
                      <a:pt x="5265" y="9775"/>
                    </a:lnTo>
                    <a:cubicBezTo>
                      <a:pt x="5412" y="9775"/>
                      <a:pt x="5531" y="9656"/>
                      <a:pt x="5531" y="9509"/>
                    </a:cubicBezTo>
                    <a:cubicBezTo>
                      <a:pt x="5531" y="9362"/>
                      <a:pt x="5412" y="9243"/>
                      <a:pt x="5265" y="9243"/>
                    </a:cubicBezTo>
                    <a:lnTo>
                      <a:pt x="4557" y="9243"/>
                    </a:lnTo>
                    <a:cubicBezTo>
                      <a:pt x="4247" y="9004"/>
                      <a:pt x="4065" y="8634"/>
                      <a:pt x="4065" y="8241"/>
                    </a:cubicBezTo>
                    <a:cubicBezTo>
                      <a:pt x="4065" y="7782"/>
                      <a:pt x="4309" y="7366"/>
                      <a:pt x="4705" y="7141"/>
                    </a:cubicBezTo>
                    <a:lnTo>
                      <a:pt x="5354" y="7141"/>
                    </a:lnTo>
                    <a:lnTo>
                      <a:pt x="5354" y="8086"/>
                    </a:lnTo>
                    <a:cubicBezTo>
                      <a:pt x="5354" y="8232"/>
                      <a:pt x="5473" y="8351"/>
                      <a:pt x="5620" y="8351"/>
                    </a:cubicBezTo>
                    <a:cubicBezTo>
                      <a:pt x="5767" y="8351"/>
                      <a:pt x="5886" y="8232"/>
                      <a:pt x="5886" y="8086"/>
                    </a:cubicBezTo>
                    <a:lnTo>
                      <a:pt x="5886" y="7141"/>
                    </a:lnTo>
                    <a:lnTo>
                      <a:pt x="6598" y="7141"/>
                    </a:lnTo>
                    <a:cubicBezTo>
                      <a:pt x="6744" y="7141"/>
                      <a:pt x="6864" y="7021"/>
                      <a:pt x="6864" y="6875"/>
                    </a:cubicBezTo>
                    <a:cubicBezTo>
                      <a:pt x="6864" y="6728"/>
                      <a:pt x="6744" y="6610"/>
                      <a:pt x="6598" y="6610"/>
                    </a:cubicBezTo>
                    <a:lnTo>
                      <a:pt x="4787" y="6610"/>
                    </a:lnTo>
                    <a:cubicBezTo>
                      <a:pt x="4693" y="6428"/>
                      <a:pt x="4642" y="6228"/>
                      <a:pt x="4642" y="6020"/>
                    </a:cubicBezTo>
                    <a:cubicBezTo>
                      <a:pt x="4642" y="5321"/>
                      <a:pt x="5210" y="4753"/>
                      <a:pt x="5909" y="4753"/>
                    </a:cubicBezTo>
                    <a:cubicBezTo>
                      <a:pt x="5987" y="4753"/>
                      <a:pt x="6064" y="4761"/>
                      <a:pt x="6140" y="4775"/>
                    </a:cubicBezTo>
                    <a:lnTo>
                      <a:pt x="6140" y="5687"/>
                    </a:lnTo>
                    <a:cubicBezTo>
                      <a:pt x="6140" y="5834"/>
                      <a:pt x="6259" y="5953"/>
                      <a:pt x="6406" y="5953"/>
                    </a:cubicBezTo>
                    <a:cubicBezTo>
                      <a:pt x="6552" y="5953"/>
                      <a:pt x="6672" y="5834"/>
                      <a:pt x="6672" y="5687"/>
                    </a:cubicBezTo>
                    <a:lnTo>
                      <a:pt x="6672" y="5420"/>
                    </a:lnTo>
                    <a:lnTo>
                      <a:pt x="8108" y="5420"/>
                    </a:lnTo>
                    <a:cubicBezTo>
                      <a:pt x="8255" y="5420"/>
                      <a:pt x="8374" y="5301"/>
                      <a:pt x="8374" y="5154"/>
                    </a:cubicBezTo>
                    <a:cubicBezTo>
                      <a:pt x="8374" y="5007"/>
                      <a:pt x="8255" y="4888"/>
                      <a:pt x="8108" y="4888"/>
                    </a:cubicBezTo>
                    <a:lnTo>
                      <a:pt x="6672" y="4888"/>
                    </a:lnTo>
                    <a:lnTo>
                      <a:pt x="6672" y="4615"/>
                    </a:lnTo>
                    <a:cubicBezTo>
                      <a:pt x="6851" y="4112"/>
                      <a:pt x="7326" y="3776"/>
                      <a:pt x="7864" y="3776"/>
                    </a:cubicBezTo>
                    <a:cubicBezTo>
                      <a:pt x="8042" y="3776"/>
                      <a:pt x="8216" y="3813"/>
                      <a:pt x="8379" y="3886"/>
                    </a:cubicBezTo>
                    <a:cubicBezTo>
                      <a:pt x="8414" y="3901"/>
                      <a:pt x="8451" y="3909"/>
                      <a:pt x="8487" y="3909"/>
                    </a:cubicBezTo>
                    <a:cubicBezTo>
                      <a:pt x="8566" y="3909"/>
                      <a:pt x="8643" y="3873"/>
                      <a:pt x="8695" y="3809"/>
                    </a:cubicBezTo>
                    <a:cubicBezTo>
                      <a:pt x="8881" y="3577"/>
                      <a:pt x="9136" y="3421"/>
                      <a:pt x="9419" y="3360"/>
                    </a:cubicBezTo>
                    <a:lnTo>
                      <a:pt x="9419" y="4428"/>
                    </a:lnTo>
                    <a:cubicBezTo>
                      <a:pt x="9419" y="4575"/>
                      <a:pt x="9538" y="4694"/>
                      <a:pt x="9685" y="4694"/>
                    </a:cubicBezTo>
                    <a:cubicBezTo>
                      <a:pt x="9832" y="4694"/>
                      <a:pt x="9951" y="4575"/>
                      <a:pt x="9951" y="4428"/>
                    </a:cubicBezTo>
                    <a:lnTo>
                      <a:pt x="9951" y="3359"/>
                    </a:lnTo>
                    <a:close/>
                    <a:moveTo>
                      <a:pt x="14807" y="13965"/>
                    </a:moveTo>
                    <a:lnTo>
                      <a:pt x="14807" y="15460"/>
                    </a:lnTo>
                    <a:cubicBezTo>
                      <a:pt x="14807" y="15902"/>
                      <a:pt x="14452" y="16261"/>
                      <a:pt x="14017" y="16261"/>
                    </a:cubicBezTo>
                    <a:lnTo>
                      <a:pt x="13260" y="16261"/>
                    </a:lnTo>
                    <a:lnTo>
                      <a:pt x="13260" y="14054"/>
                    </a:lnTo>
                    <a:cubicBezTo>
                      <a:pt x="13260" y="14005"/>
                      <a:pt x="13301" y="13965"/>
                      <a:pt x="13349" y="13965"/>
                    </a:cubicBezTo>
                    <a:close/>
                    <a:moveTo>
                      <a:pt x="4487" y="1"/>
                    </a:moveTo>
                    <a:cubicBezTo>
                      <a:pt x="3961" y="1"/>
                      <a:pt x="3533" y="429"/>
                      <a:pt x="3533" y="955"/>
                    </a:cubicBezTo>
                    <a:cubicBezTo>
                      <a:pt x="3533" y="1397"/>
                      <a:pt x="3835" y="1770"/>
                      <a:pt x="4243" y="1877"/>
                    </a:cubicBezTo>
                    <a:lnTo>
                      <a:pt x="4243" y="2488"/>
                    </a:lnTo>
                    <a:cubicBezTo>
                      <a:pt x="4243" y="2733"/>
                      <a:pt x="4442" y="2932"/>
                      <a:pt x="4687" y="2932"/>
                    </a:cubicBezTo>
                    <a:lnTo>
                      <a:pt x="7220" y="2932"/>
                    </a:lnTo>
                    <a:lnTo>
                      <a:pt x="7220" y="3362"/>
                    </a:lnTo>
                    <a:cubicBezTo>
                      <a:pt x="6902" y="3483"/>
                      <a:pt x="6623" y="3694"/>
                      <a:pt x="6420" y="3969"/>
                    </a:cubicBezTo>
                    <a:lnTo>
                      <a:pt x="3331" y="3969"/>
                    </a:lnTo>
                    <a:lnTo>
                      <a:pt x="3331" y="3801"/>
                    </a:lnTo>
                    <a:cubicBezTo>
                      <a:pt x="3331" y="3595"/>
                      <a:pt x="3164" y="3428"/>
                      <a:pt x="2959" y="3428"/>
                    </a:cubicBezTo>
                    <a:lnTo>
                      <a:pt x="2090" y="3428"/>
                    </a:lnTo>
                    <a:cubicBezTo>
                      <a:pt x="1885" y="3428"/>
                      <a:pt x="1718" y="3595"/>
                      <a:pt x="1718" y="3801"/>
                    </a:cubicBezTo>
                    <a:lnTo>
                      <a:pt x="1718" y="4669"/>
                    </a:lnTo>
                    <a:cubicBezTo>
                      <a:pt x="1718" y="4875"/>
                      <a:pt x="1885" y="5041"/>
                      <a:pt x="2090" y="5041"/>
                    </a:cubicBezTo>
                    <a:lnTo>
                      <a:pt x="2959" y="5041"/>
                    </a:lnTo>
                    <a:cubicBezTo>
                      <a:pt x="3164" y="5041"/>
                      <a:pt x="3331" y="4875"/>
                      <a:pt x="3331" y="4669"/>
                    </a:cubicBezTo>
                    <a:lnTo>
                      <a:pt x="3331" y="4501"/>
                    </a:lnTo>
                    <a:lnTo>
                      <a:pt x="4948" y="4501"/>
                    </a:lnTo>
                    <a:cubicBezTo>
                      <a:pt x="4500" y="4785"/>
                      <a:pt x="4186" y="5262"/>
                      <a:pt x="4122" y="5813"/>
                    </a:cubicBezTo>
                    <a:lnTo>
                      <a:pt x="3066" y="5813"/>
                    </a:lnTo>
                    <a:cubicBezTo>
                      <a:pt x="2919" y="5813"/>
                      <a:pt x="2801" y="5932"/>
                      <a:pt x="2801" y="6079"/>
                    </a:cubicBezTo>
                    <a:cubicBezTo>
                      <a:pt x="2801" y="6226"/>
                      <a:pt x="2920" y="6345"/>
                      <a:pt x="3066" y="6345"/>
                    </a:cubicBezTo>
                    <a:lnTo>
                      <a:pt x="4140" y="6345"/>
                    </a:lnTo>
                    <a:cubicBezTo>
                      <a:pt x="4167" y="6496"/>
                      <a:pt x="4214" y="6643"/>
                      <a:pt x="4279" y="6782"/>
                    </a:cubicBezTo>
                    <a:cubicBezTo>
                      <a:pt x="3976" y="7000"/>
                      <a:pt x="3753" y="7303"/>
                      <a:pt x="3632" y="7650"/>
                    </a:cubicBezTo>
                    <a:lnTo>
                      <a:pt x="2790" y="7650"/>
                    </a:lnTo>
                    <a:lnTo>
                      <a:pt x="2790" y="7481"/>
                    </a:lnTo>
                    <a:cubicBezTo>
                      <a:pt x="2790" y="7276"/>
                      <a:pt x="2624" y="7109"/>
                      <a:pt x="2419" y="7109"/>
                    </a:cubicBezTo>
                    <a:lnTo>
                      <a:pt x="1550" y="7109"/>
                    </a:lnTo>
                    <a:cubicBezTo>
                      <a:pt x="1345" y="7109"/>
                      <a:pt x="1177" y="7276"/>
                      <a:pt x="1177" y="7481"/>
                    </a:cubicBezTo>
                    <a:lnTo>
                      <a:pt x="1177" y="8350"/>
                    </a:lnTo>
                    <a:cubicBezTo>
                      <a:pt x="1177" y="8555"/>
                      <a:pt x="1345" y="8723"/>
                      <a:pt x="1550" y="8723"/>
                    </a:cubicBezTo>
                    <a:lnTo>
                      <a:pt x="2419" y="8723"/>
                    </a:lnTo>
                    <a:cubicBezTo>
                      <a:pt x="2624" y="8723"/>
                      <a:pt x="2790" y="8555"/>
                      <a:pt x="2790" y="8350"/>
                    </a:cubicBezTo>
                    <a:lnTo>
                      <a:pt x="2790" y="8182"/>
                    </a:lnTo>
                    <a:lnTo>
                      <a:pt x="3534" y="8182"/>
                    </a:lnTo>
                    <a:cubicBezTo>
                      <a:pt x="3534" y="8201"/>
                      <a:pt x="3533" y="8222"/>
                      <a:pt x="3533" y="8241"/>
                    </a:cubicBezTo>
                    <a:cubicBezTo>
                      <a:pt x="3533" y="8778"/>
                      <a:pt x="3772" y="9282"/>
                      <a:pt x="4180" y="9622"/>
                    </a:cubicBezTo>
                    <a:cubicBezTo>
                      <a:pt x="4191" y="9647"/>
                      <a:pt x="4206" y="9669"/>
                      <a:pt x="4224" y="9689"/>
                    </a:cubicBezTo>
                    <a:cubicBezTo>
                      <a:pt x="4237" y="9793"/>
                      <a:pt x="4253" y="9895"/>
                      <a:pt x="4272" y="9997"/>
                    </a:cubicBezTo>
                    <a:lnTo>
                      <a:pt x="1872" y="9997"/>
                    </a:lnTo>
                    <a:cubicBezTo>
                      <a:pt x="1757" y="9600"/>
                      <a:pt x="1389" y="9309"/>
                      <a:pt x="955" y="9309"/>
                    </a:cubicBezTo>
                    <a:cubicBezTo>
                      <a:pt x="429" y="9309"/>
                      <a:pt x="1" y="9737"/>
                      <a:pt x="1" y="10263"/>
                    </a:cubicBezTo>
                    <a:cubicBezTo>
                      <a:pt x="1" y="10790"/>
                      <a:pt x="429" y="11218"/>
                      <a:pt x="955" y="11218"/>
                    </a:cubicBezTo>
                    <a:cubicBezTo>
                      <a:pt x="1389" y="11218"/>
                      <a:pt x="1757" y="10926"/>
                      <a:pt x="1872" y="10529"/>
                    </a:cubicBezTo>
                    <a:lnTo>
                      <a:pt x="4400" y="10529"/>
                    </a:lnTo>
                    <a:cubicBezTo>
                      <a:pt x="4421" y="10599"/>
                      <a:pt x="4444" y="10668"/>
                      <a:pt x="4467" y="10737"/>
                    </a:cubicBezTo>
                    <a:cubicBezTo>
                      <a:pt x="4216" y="11061"/>
                      <a:pt x="4066" y="11466"/>
                      <a:pt x="4066" y="11907"/>
                    </a:cubicBezTo>
                    <a:cubicBezTo>
                      <a:pt x="4066" y="12956"/>
                      <a:pt x="4917" y="13810"/>
                      <a:pt x="5964" y="13816"/>
                    </a:cubicBezTo>
                    <a:cubicBezTo>
                      <a:pt x="6040" y="13871"/>
                      <a:pt x="6117" y="13924"/>
                      <a:pt x="6195" y="13976"/>
                    </a:cubicBezTo>
                    <a:cubicBezTo>
                      <a:pt x="6533" y="14194"/>
                      <a:pt x="6891" y="14377"/>
                      <a:pt x="7264" y="14523"/>
                    </a:cubicBezTo>
                    <a:lnTo>
                      <a:pt x="7264" y="17708"/>
                    </a:lnTo>
                    <a:cubicBezTo>
                      <a:pt x="7264" y="17952"/>
                      <a:pt x="7463" y="18150"/>
                      <a:pt x="7708" y="18150"/>
                    </a:cubicBezTo>
                    <a:lnTo>
                      <a:pt x="9765" y="18150"/>
                    </a:lnTo>
                    <a:cubicBezTo>
                      <a:pt x="9913" y="18150"/>
                      <a:pt x="10031" y="18031"/>
                      <a:pt x="10031" y="17884"/>
                    </a:cubicBezTo>
                    <a:cubicBezTo>
                      <a:pt x="10031" y="17738"/>
                      <a:pt x="9912" y="17618"/>
                      <a:pt x="9765" y="17618"/>
                    </a:cubicBezTo>
                    <a:lnTo>
                      <a:pt x="7796" y="17618"/>
                    </a:lnTo>
                    <a:lnTo>
                      <a:pt x="7796" y="14701"/>
                    </a:lnTo>
                    <a:cubicBezTo>
                      <a:pt x="8130" y="14796"/>
                      <a:pt x="8472" y="14862"/>
                      <a:pt x="8819" y="14897"/>
                    </a:cubicBezTo>
                    <a:lnTo>
                      <a:pt x="8819" y="15461"/>
                    </a:lnTo>
                    <a:cubicBezTo>
                      <a:pt x="8819" y="16195"/>
                      <a:pt x="9417" y="16793"/>
                      <a:pt x="10151" y="16793"/>
                    </a:cubicBezTo>
                    <a:lnTo>
                      <a:pt x="12195" y="16793"/>
                    </a:lnTo>
                    <a:lnTo>
                      <a:pt x="12195" y="17618"/>
                    </a:lnTo>
                    <a:lnTo>
                      <a:pt x="11609" y="17618"/>
                    </a:lnTo>
                    <a:cubicBezTo>
                      <a:pt x="11462" y="17618"/>
                      <a:pt x="11343" y="17738"/>
                      <a:pt x="11343" y="17884"/>
                    </a:cubicBezTo>
                    <a:cubicBezTo>
                      <a:pt x="11343" y="18031"/>
                      <a:pt x="11462" y="18150"/>
                      <a:pt x="11609" y="18150"/>
                    </a:cubicBezTo>
                    <a:lnTo>
                      <a:pt x="12285" y="18150"/>
                    </a:lnTo>
                    <a:cubicBezTo>
                      <a:pt x="12529" y="18150"/>
                      <a:pt x="12727" y="17951"/>
                      <a:pt x="12727" y="17708"/>
                    </a:cubicBezTo>
                    <a:lnTo>
                      <a:pt x="12727" y="16793"/>
                    </a:lnTo>
                    <a:lnTo>
                      <a:pt x="14017" y="16793"/>
                    </a:lnTo>
                    <a:cubicBezTo>
                      <a:pt x="14745" y="16793"/>
                      <a:pt x="15338" y="16195"/>
                      <a:pt x="15338" y="15461"/>
                    </a:cubicBezTo>
                    <a:lnTo>
                      <a:pt x="15338" y="13068"/>
                    </a:lnTo>
                    <a:lnTo>
                      <a:pt x="15948" y="13068"/>
                    </a:lnTo>
                    <a:cubicBezTo>
                      <a:pt x="16232" y="13068"/>
                      <a:pt x="16462" y="12954"/>
                      <a:pt x="16579" y="12754"/>
                    </a:cubicBezTo>
                    <a:cubicBezTo>
                      <a:pt x="16696" y="12555"/>
                      <a:pt x="16682" y="12298"/>
                      <a:pt x="16543" y="12050"/>
                    </a:cubicBezTo>
                    <a:lnTo>
                      <a:pt x="15338" y="9916"/>
                    </a:lnTo>
                    <a:lnTo>
                      <a:pt x="15338" y="8661"/>
                    </a:lnTo>
                    <a:cubicBezTo>
                      <a:pt x="15338" y="8651"/>
                      <a:pt x="15338" y="8642"/>
                      <a:pt x="15337" y="8632"/>
                    </a:cubicBezTo>
                    <a:cubicBezTo>
                      <a:pt x="15276" y="7614"/>
                      <a:pt x="14950" y="6624"/>
                      <a:pt x="14395" y="5770"/>
                    </a:cubicBezTo>
                    <a:cubicBezTo>
                      <a:pt x="13886" y="4986"/>
                      <a:pt x="13190" y="4326"/>
                      <a:pt x="12382" y="3859"/>
                    </a:cubicBezTo>
                    <a:cubicBezTo>
                      <a:pt x="12308" y="3816"/>
                      <a:pt x="12223" y="3793"/>
                      <a:pt x="12138" y="3793"/>
                    </a:cubicBezTo>
                    <a:cubicBezTo>
                      <a:pt x="12008" y="3793"/>
                      <a:pt x="11885" y="3844"/>
                      <a:pt x="11793" y="3936"/>
                    </a:cubicBezTo>
                    <a:lnTo>
                      <a:pt x="11666" y="4062"/>
                    </a:lnTo>
                    <a:cubicBezTo>
                      <a:pt x="11566" y="4019"/>
                      <a:pt x="11463" y="3979"/>
                      <a:pt x="11361" y="3942"/>
                    </a:cubicBezTo>
                    <a:cubicBezTo>
                      <a:pt x="11093" y="3253"/>
                      <a:pt x="10437" y="2799"/>
                      <a:pt x="9685" y="2799"/>
                    </a:cubicBezTo>
                    <a:cubicBezTo>
                      <a:pt x="9201" y="2799"/>
                      <a:pt x="8748" y="2990"/>
                      <a:pt x="8411" y="3329"/>
                    </a:cubicBezTo>
                    <a:cubicBezTo>
                      <a:pt x="8235" y="3273"/>
                      <a:pt x="8051" y="3244"/>
                      <a:pt x="7864" y="3244"/>
                    </a:cubicBezTo>
                    <a:cubicBezTo>
                      <a:pt x="7827" y="3244"/>
                      <a:pt x="7789" y="3245"/>
                      <a:pt x="7752" y="3247"/>
                    </a:cubicBezTo>
                    <a:lnTo>
                      <a:pt x="7752" y="2843"/>
                    </a:lnTo>
                    <a:cubicBezTo>
                      <a:pt x="7752" y="2598"/>
                      <a:pt x="7554" y="2400"/>
                      <a:pt x="7309" y="2400"/>
                    </a:cubicBezTo>
                    <a:lnTo>
                      <a:pt x="4775" y="2400"/>
                    </a:lnTo>
                    <a:lnTo>
                      <a:pt x="4775" y="1865"/>
                    </a:lnTo>
                    <a:cubicBezTo>
                      <a:pt x="5161" y="1743"/>
                      <a:pt x="5441" y="1382"/>
                      <a:pt x="5441" y="955"/>
                    </a:cubicBezTo>
                    <a:cubicBezTo>
                      <a:pt x="5441" y="429"/>
                      <a:pt x="5013" y="1"/>
                      <a:pt x="4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9"/>
              <p:cNvSpPr/>
              <p:nvPr/>
            </p:nvSpPr>
            <p:spPr>
              <a:xfrm>
                <a:off x="2083584" y="3504447"/>
                <a:ext cx="70381" cy="70348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2121" extrusionOk="0">
                    <a:moveTo>
                      <a:pt x="1060" y="532"/>
                    </a:moveTo>
                    <a:cubicBezTo>
                      <a:pt x="1352" y="532"/>
                      <a:pt x="1589" y="769"/>
                      <a:pt x="1589" y="1061"/>
                    </a:cubicBezTo>
                    <a:cubicBezTo>
                      <a:pt x="1589" y="1352"/>
                      <a:pt x="1352" y="1588"/>
                      <a:pt x="1060" y="1588"/>
                    </a:cubicBezTo>
                    <a:cubicBezTo>
                      <a:pt x="770" y="1588"/>
                      <a:pt x="533" y="1352"/>
                      <a:pt x="533" y="1061"/>
                    </a:cubicBezTo>
                    <a:cubicBezTo>
                      <a:pt x="533" y="769"/>
                      <a:pt x="770" y="532"/>
                      <a:pt x="1060" y="532"/>
                    </a:cubicBezTo>
                    <a:close/>
                    <a:moveTo>
                      <a:pt x="1060" y="0"/>
                    </a:moveTo>
                    <a:cubicBezTo>
                      <a:pt x="476" y="0"/>
                      <a:pt x="1" y="475"/>
                      <a:pt x="1" y="1061"/>
                    </a:cubicBezTo>
                    <a:cubicBezTo>
                      <a:pt x="1" y="1645"/>
                      <a:pt x="476" y="2120"/>
                      <a:pt x="1060" y="2120"/>
                    </a:cubicBezTo>
                    <a:cubicBezTo>
                      <a:pt x="1646" y="2120"/>
                      <a:pt x="2121" y="1645"/>
                      <a:pt x="2121" y="1061"/>
                    </a:cubicBezTo>
                    <a:cubicBezTo>
                      <a:pt x="2121" y="475"/>
                      <a:pt x="1646" y="0"/>
                      <a:pt x="1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9"/>
              <p:cNvSpPr/>
              <p:nvPr/>
            </p:nvSpPr>
            <p:spPr>
              <a:xfrm>
                <a:off x="1888890" y="3314662"/>
                <a:ext cx="83449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1910" extrusionOk="0">
                    <a:moveTo>
                      <a:pt x="955" y="532"/>
                    </a:moveTo>
                    <a:cubicBezTo>
                      <a:pt x="1189" y="532"/>
                      <a:pt x="1378" y="722"/>
                      <a:pt x="1378" y="955"/>
                    </a:cubicBezTo>
                    <a:cubicBezTo>
                      <a:pt x="1378" y="1188"/>
                      <a:pt x="1189" y="1378"/>
                      <a:pt x="955" y="1378"/>
                    </a:cubicBezTo>
                    <a:cubicBezTo>
                      <a:pt x="722" y="1378"/>
                      <a:pt x="533" y="1188"/>
                      <a:pt x="533" y="955"/>
                    </a:cubicBezTo>
                    <a:cubicBezTo>
                      <a:pt x="533" y="722"/>
                      <a:pt x="722" y="532"/>
                      <a:pt x="955" y="532"/>
                    </a:cubicBezTo>
                    <a:close/>
                    <a:moveTo>
                      <a:pt x="955" y="0"/>
                    </a:moveTo>
                    <a:cubicBezTo>
                      <a:pt x="429" y="0"/>
                      <a:pt x="1" y="428"/>
                      <a:pt x="1" y="955"/>
                    </a:cubicBezTo>
                    <a:cubicBezTo>
                      <a:pt x="1" y="1482"/>
                      <a:pt x="429" y="1910"/>
                      <a:pt x="955" y="1910"/>
                    </a:cubicBezTo>
                    <a:cubicBezTo>
                      <a:pt x="1389" y="1910"/>
                      <a:pt x="1757" y="1618"/>
                      <a:pt x="1872" y="1221"/>
                    </a:cubicBezTo>
                    <a:lnTo>
                      <a:pt x="2249" y="1221"/>
                    </a:lnTo>
                    <a:cubicBezTo>
                      <a:pt x="2395" y="1221"/>
                      <a:pt x="2514" y="1102"/>
                      <a:pt x="2514" y="955"/>
                    </a:cubicBezTo>
                    <a:cubicBezTo>
                      <a:pt x="2515" y="808"/>
                      <a:pt x="2396" y="689"/>
                      <a:pt x="2249" y="689"/>
                    </a:cubicBezTo>
                    <a:lnTo>
                      <a:pt x="1872" y="689"/>
                    </a:lnTo>
                    <a:cubicBezTo>
                      <a:pt x="1757" y="292"/>
                      <a:pt x="1389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9"/>
              <p:cNvSpPr/>
              <p:nvPr/>
            </p:nvSpPr>
            <p:spPr>
              <a:xfrm>
                <a:off x="2293368" y="3432705"/>
                <a:ext cx="100896" cy="5303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99" extrusionOk="0">
                    <a:moveTo>
                      <a:pt x="2511" y="532"/>
                    </a:moveTo>
                    <a:lnTo>
                      <a:pt x="2511" y="1067"/>
                    </a:lnTo>
                    <a:lnTo>
                      <a:pt x="531" y="1067"/>
                    </a:lnTo>
                    <a:lnTo>
                      <a:pt x="531" y="532"/>
                    </a:lnTo>
                    <a:close/>
                    <a:moveTo>
                      <a:pt x="443" y="1"/>
                    </a:moveTo>
                    <a:cubicBezTo>
                      <a:pt x="199" y="1"/>
                      <a:pt x="1" y="199"/>
                      <a:pt x="1" y="443"/>
                    </a:cubicBezTo>
                    <a:lnTo>
                      <a:pt x="1" y="1155"/>
                    </a:lnTo>
                    <a:cubicBezTo>
                      <a:pt x="1" y="1399"/>
                      <a:pt x="199" y="1598"/>
                      <a:pt x="443" y="1598"/>
                    </a:cubicBezTo>
                    <a:lnTo>
                      <a:pt x="2599" y="1598"/>
                    </a:lnTo>
                    <a:cubicBezTo>
                      <a:pt x="2844" y="1598"/>
                      <a:pt x="3042" y="1399"/>
                      <a:pt x="3042" y="1155"/>
                    </a:cubicBezTo>
                    <a:lnTo>
                      <a:pt x="3042" y="443"/>
                    </a:lnTo>
                    <a:cubicBezTo>
                      <a:pt x="3042" y="199"/>
                      <a:pt x="2844" y="1"/>
                      <a:pt x="2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2" name="Google Shape;1372;p39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73" name="Google Shape;1373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9"/>
          <p:cNvGrpSpPr/>
          <p:nvPr/>
        </p:nvGrpSpPr>
        <p:grpSpPr>
          <a:xfrm rot="1891135">
            <a:off x="2771537" y="4334818"/>
            <a:ext cx="76828" cy="76803"/>
            <a:chOff x="3104875" y="1099400"/>
            <a:chExt cx="76825" cy="76800"/>
          </a:xfrm>
        </p:grpSpPr>
        <p:sp>
          <p:nvSpPr>
            <p:cNvPr id="1376" name="Google Shape;1376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39"/>
          <p:cNvGrpSpPr/>
          <p:nvPr/>
        </p:nvGrpSpPr>
        <p:grpSpPr>
          <a:xfrm>
            <a:off x="3152500" y="1391963"/>
            <a:ext cx="76825" cy="76800"/>
            <a:chOff x="3104875" y="1099400"/>
            <a:chExt cx="76825" cy="76800"/>
          </a:xfrm>
        </p:grpSpPr>
        <p:sp>
          <p:nvSpPr>
            <p:cNvPr id="1379" name="Google Shape;1379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" name="Google Shape;1545;p44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 rot="1220421">
            <a:off x="193321" y="2671005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модели</a:t>
            </a:r>
            <a:endParaRPr dirty="0"/>
          </a:p>
        </p:txBody>
      </p:sp>
      <p:sp>
        <p:nvSpPr>
          <p:cNvPr id="1527" name="Google Shape;1527;p44"/>
          <p:cNvSpPr txBox="1">
            <a:spLocks noGrp="1"/>
          </p:cNvSpPr>
          <p:nvPr>
            <p:ph type="subTitle" idx="7"/>
          </p:nvPr>
        </p:nvSpPr>
        <p:spPr>
          <a:xfrm>
            <a:off x="5550424" y="1475323"/>
            <a:ext cx="3004995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Дерево решений</a:t>
            </a:r>
            <a:endParaRPr dirty="0"/>
          </a:p>
        </p:txBody>
      </p:sp>
      <p:sp>
        <p:nvSpPr>
          <p:cNvPr id="1529" name="Google Shape;1529;p44"/>
          <p:cNvSpPr txBox="1">
            <a:spLocks noGrp="1"/>
          </p:cNvSpPr>
          <p:nvPr>
            <p:ph type="subTitle" idx="5"/>
          </p:nvPr>
        </p:nvSpPr>
        <p:spPr>
          <a:xfrm>
            <a:off x="461444" y="1494932"/>
            <a:ext cx="3520008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Линейная регрессия</a:t>
            </a:r>
            <a:endParaRPr dirty="0"/>
          </a:p>
        </p:txBody>
      </p:sp>
      <p:sp>
        <p:nvSpPr>
          <p:cNvPr id="1530" name="Google Shape;1530;p44"/>
          <p:cNvSpPr txBox="1">
            <a:spLocks noGrp="1"/>
          </p:cNvSpPr>
          <p:nvPr>
            <p:ph type="subTitle" idx="1"/>
          </p:nvPr>
        </p:nvSpPr>
        <p:spPr>
          <a:xfrm>
            <a:off x="497340" y="1978179"/>
            <a:ext cx="3448216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Классический метод, основанный на линейной зависимости между признаками и целевой переменной (возраст).</a:t>
            </a:r>
          </a:p>
        </p:txBody>
      </p:sp>
      <p:sp>
        <p:nvSpPr>
          <p:cNvPr id="1531" name="Google Shape;1531;p44"/>
          <p:cNvSpPr txBox="1">
            <a:spLocks noGrp="1"/>
          </p:cNvSpPr>
          <p:nvPr>
            <p:ph type="subTitle" idx="2"/>
          </p:nvPr>
        </p:nvSpPr>
        <p:spPr>
          <a:xfrm>
            <a:off x="5013914" y="1932955"/>
            <a:ext cx="4078014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классификации и регрессии, основанный на создании дерева решений. Высокая интерпретируемость - легко понять, как модель принимает решение.</a:t>
            </a:r>
          </a:p>
        </p:txBody>
      </p:sp>
      <p:sp>
        <p:nvSpPr>
          <p:cNvPr id="1533" name="Google Shape;1533;p44"/>
          <p:cNvSpPr txBox="1">
            <a:spLocks noGrp="1"/>
          </p:cNvSpPr>
          <p:nvPr>
            <p:ph type="subTitle" idx="4"/>
          </p:nvPr>
        </p:nvSpPr>
        <p:spPr>
          <a:xfrm>
            <a:off x="1499846" y="3688969"/>
            <a:ext cx="6574179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в библиотеке Keras для создания последовательных моделей нейронных сетей.  Модель представляет собой линейный стек слоев, где выходные данные одного слоя являются входными данными для следующего.</a:t>
            </a:r>
            <a:endParaRPr dirty="0"/>
          </a:p>
        </p:txBody>
      </p:sp>
      <p:sp>
        <p:nvSpPr>
          <p:cNvPr id="1534" name="Google Shape;1534;p44"/>
          <p:cNvSpPr txBox="1">
            <a:spLocks noGrp="1"/>
          </p:cNvSpPr>
          <p:nvPr>
            <p:ph type="subTitle" idx="8"/>
          </p:nvPr>
        </p:nvSpPr>
        <p:spPr>
          <a:xfrm>
            <a:off x="2480440" y="3303593"/>
            <a:ext cx="418311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Sequential</a:t>
            </a:r>
            <a:endParaRPr dirty="0"/>
          </a:p>
        </p:txBody>
      </p:sp>
      <p:grpSp>
        <p:nvGrpSpPr>
          <p:cNvPr id="1535" name="Google Shape;1535;p44"/>
          <p:cNvGrpSpPr/>
          <p:nvPr/>
        </p:nvGrpSpPr>
        <p:grpSpPr>
          <a:xfrm>
            <a:off x="971350" y="1328513"/>
            <a:ext cx="76825" cy="76800"/>
            <a:chOff x="3104875" y="1099400"/>
            <a:chExt cx="76825" cy="76800"/>
          </a:xfrm>
        </p:grpSpPr>
        <p:sp>
          <p:nvSpPr>
            <p:cNvPr id="1536" name="Google Shape;1536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44"/>
          <p:cNvGrpSpPr/>
          <p:nvPr/>
        </p:nvGrpSpPr>
        <p:grpSpPr>
          <a:xfrm>
            <a:off x="1235150" y="4006963"/>
            <a:ext cx="76825" cy="76800"/>
            <a:chOff x="3104875" y="1099400"/>
            <a:chExt cx="76825" cy="76800"/>
          </a:xfrm>
        </p:grpSpPr>
        <p:sp>
          <p:nvSpPr>
            <p:cNvPr id="1539" name="Google Shape;1539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44"/>
          <p:cNvGrpSpPr/>
          <p:nvPr/>
        </p:nvGrpSpPr>
        <p:grpSpPr>
          <a:xfrm>
            <a:off x="8074025" y="2689263"/>
            <a:ext cx="76825" cy="76800"/>
            <a:chOff x="3104875" y="1099400"/>
            <a:chExt cx="76825" cy="76800"/>
          </a:xfrm>
        </p:grpSpPr>
        <p:sp>
          <p:nvSpPr>
            <p:cNvPr id="1542" name="Google Shape;1542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4" name="Google Shape;1544;p44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103">
            <a:off x="7502688" y="835489"/>
            <a:ext cx="652201" cy="6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1" name="Google Shape;1831;p51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1203245">
            <a:off x="7517459" y="502025"/>
            <a:ext cx="1272639" cy="120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51"/>
          <p:cNvPicPr preferRelativeResize="0"/>
          <p:nvPr/>
        </p:nvPicPr>
        <p:blipFill rotWithShape="1">
          <a:blip r:embed="rId4">
            <a:alphaModFix/>
          </a:blip>
          <a:srcRect l="24331" t="5721" r="23342" b="4591"/>
          <a:stretch/>
        </p:blipFill>
        <p:spPr>
          <a:xfrm rot="2268302">
            <a:off x="-65388" y="3340199"/>
            <a:ext cx="1857374" cy="1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5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экспериментов</a:t>
            </a:r>
            <a:endParaRPr dirty="0"/>
          </a:p>
        </p:txBody>
      </p:sp>
      <p:sp>
        <p:nvSpPr>
          <p:cNvPr id="1769" name="Google Shape;1769;p51"/>
          <p:cNvSpPr txBox="1"/>
          <p:nvPr/>
        </p:nvSpPr>
        <p:spPr>
          <a:xfrm>
            <a:off x="3287771" y="1598405"/>
            <a:ext cx="227991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70" name="Google Shape;1770;p51"/>
          <p:cNvSpPr txBox="1"/>
          <p:nvPr/>
        </p:nvSpPr>
        <p:spPr>
          <a:xfrm>
            <a:off x="4955911" y="1639758"/>
            <a:ext cx="4301827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Коэффициент детерминации (R2): 0.93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Средняя квадратичная ошибка (MSE): 27.24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1" name="Google Shape;1771;p51"/>
          <p:cNvSpPr txBox="1"/>
          <p:nvPr/>
        </p:nvSpPr>
        <p:spPr>
          <a:xfrm>
            <a:off x="3287430" y="2419893"/>
            <a:ext cx="1979646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Дерево решений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72" name="Google Shape;1772;p51"/>
          <p:cNvSpPr txBox="1"/>
          <p:nvPr/>
        </p:nvSpPr>
        <p:spPr>
          <a:xfrm>
            <a:off x="4947275" y="2426705"/>
            <a:ext cx="4301827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Коэффициент детерминации (R2): 0.99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Средняя квадратичная ошибка (MSE): 3.92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3" name="Google Shape;1773;p51"/>
          <p:cNvSpPr txBox="1"/>
          <p:nvPr/>
        </p:nvSpPr>
        <p:spPr>
          <a:xfrm>
            <a:off x="3302764" y="3167953"/>
            <a:ext cx="1853613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Sequential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74" name="Google Shape;1774;p51"/>
          <p:cNvSpPr txBox="1"/>
          <p:nvPr/>
        </p:nvSpPr>
        <p:spPr>
          <a:xfrm>
            <a:off x="4955911" y="3224632"/>
            <a:ext cx="4301827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Коэффициент детерминации (R2): 0.91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Средняя квадратичная ошибка (MSE): 36.89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BD0AD39-9F43-4A77-8A8F-8C0AACD72469}"/>
              </a:ext>
            </a:extLst>
          </p:cNvPr>
          <p:cNvGrpSpPr/>
          <p:nvPr/>
        </p:nvGrpSpPr>
        <p:grpSpPr>
          <a:xfrm>
            <a:off x="295981" y="1522075"/>
            <a:ext cx="2936036" cy="2153250"/>
            <a:chOff x="1229738" y="1764325"/>
            <a:chExt cx="2936036" cy="2153250"/>
          </a:xfrm>
        </p:grpSpPr>
        <p:sp>
          <p:nvSpPr>
            <p:cNvPr id="1747" name="Google Shape;1747;p51"/>
            <p:cNvSpPr/>
            <p:nvPr/>
          </p:nvSpPr>
          <p:spPr>
            <a:xfrm rot="5400000">
              <a:off x="1130138" y="2193250"/>
              <a:ext cx="1494600" cy="1295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33C9B">
                <a:alpha val="3302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51"/>
            <p:cNvGrpSpPr/>
            <p:nvPr/>
          </p:nvGrpSpPr>
          <p:grpSpPr>
            <a:xfrm>
              <a:off x="1539327" y="2473264"/>
              <a:ext cx="676221" cy="735371"/>
              <a:chOff x="5417581" y="4001528"/>
              <a:chExt cx="553599" cy="602023"/>
            </a:xfrm>
          </p:grpSpPr>
          <p:sp>
            <p:nvSpPr>
              <p:cNvPr id="1749" name="Google Shape;1749;p51"/>
              <p:cNvSpPr/>
              <p:nvPr/>
            </p:nvSpPr>
            <p:spPr>
              <a:xfrm>
                <a:off x="5840931" y="4132871"/>
                <a:ext cx="120365" cy="120398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630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3097" y="532"/>
                    </a:lnTo>
                    <a:lnTo>
                      <a:pt x="3097" y="3363"/>
                    </a:lnTo>
                    <a:cubicBezTo>
                      <a:pt x="3097" y="3510"/>
                      <a:pt x="3216" y="3629"/>
                      <a:pt x="3363" y="3629"/>
                    </a:cubicBezTo>
                    <a:cubicBezTo>
                      <a:pt x="3510" y="3629"/>
                      <a:pt x="3629" y="3510"/>
                      <a:pt x="3629" y="3363"/>
                    </a:cubicBezTo>
                    <a:lnTo>
                      <a:pt x="3629" y="267"/>
                    </a:lnTo>
                    <a:cubicBezTo>
                      <a:pt x="3629" y="120"/>
                      <a:pt x="3510" y="1"/>
                      <a:pt x="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1"/>
              <p:cNvSpPr/>
              <p:nvPr/>
            </p:nvSpPr>
            <p:spPr>
              <a:xfrm>
                <a:off x="5427432" y="4132871"/>
                <a:ext cx="120398" cy="120398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630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lnTo>
                      <a:pt x="1" y="3363"/>
                    </a:lnTo>
                    <a:cubicBezTo>
                      <a:pt x="1" y="3510"/>
                      <a:pt x="120" y="3629"/>
                      <a:pt x="267" y="3629"/>
                    </a:cubicBezTo>
                    <a:cubicBezTo>
                      <a:pt x="413" y="3629"/>
                      <a:pt x="532" y="3510"/>
                      <a:pt x="532" y="3363"/>
                    </a:cubicBezTo>
                    <a:lnTo>
                      <a:pt x="532" y="532"/>
                    </a:lnTo>
                    <a:lnTo>
                      <a:pt x="3363" y="532"/>
                    </a:lnTo>
                    <a:cubicBezTo>
                      <a:pt x="3510" y="532"/>
                      <a:pt x="3629" y="413"/>
                      <a:pt x="3629" y="267"/>
                    </a:cubicBezTo>
                    <a:cubicBezTo>
                      <a:pt x="3629" y="120"/>
                      <a:pt x="3511" y="1"/>
                      <a:pt x="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1"/>
              <p:cNvSpPr/>
              <p:nvPr/>
            </p:nvSpPr>
            <p:spPr>
              <a:xfrm>
                <a:off x="5427432" y="4483153"/>
                <a:ext cx="120398" cy="120398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630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lnTo>
                      <a:pt x="1" y="3363"/>
                    </a:lnTo>
                    <a:cubicBezTo>
                      <a:pt x="1" y="3510"/>
                      <a:pt x="120" y="3629"/>
                      <a:pt x="267" y="3629"/>
                    </a:cubicBezTo>
                    <a:lnTo>
                      <a:pt x="3363" y="3629"/>
                    </a:lnTo>
                    <a:cubicBezTo>
                      <a:pt x="3511" y="3629"/>
                      <a:pt x="3629" y="3510"/>
                      <a:pt x="3629" y="3363"/>
                    </a:cubicBezTo>
                    <a:cubicBezTo>
                      <a:pt x="3629" y="3216"/>
                      <a:pt x="3510" y="3097"/>
                      <a:pt x="3363" y="3097"/>
                    </a:cubicBezTo>
                    <a:lnTo>
                      <a:pt x="532" y="3097"/>
                    </a:lnTo>
                    <a:lnTo>
                      <a:pt x="532" y="267"/>
                    </a:lnTo>
                    <a:cubicBezTo>
                      <a:pt x="532" y="120"/>
                      <a:pt x="413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1"/>
              <p:cNvSpPr/>
              <p:nvPr/>
            </p:nvSpPr>
            <p:spPr>
              <a:xfrm>
                <a:off x="5427432" y="4086337"/>
                <a:ext cx="176982" cy="54527"/>
              </a:xfrm>
              <a:custGeom>
                <a:avLst/>
                <a:gdLst/>
                <a:ahLst/>
                <a:cxnLst/>
                <a:rect l="l" t="t" r="r" b="b"/>
                <a:pathLst>
                  <a:path w="5336" h="1644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6"/>
                    </a:cubicBezTo>
                    <a:cubicBezTo>
                      <a:pt x="1" y="413"/>
                      <a:pt x="120" y="532"/>
                      <a:pt x="267" y="532"/>
                    </a:cubicBezTo>
                    <a:lnTo>
                      <a:pt x="3986" y="532"/>
                    </a:lnTo>
                    <a:cubicBezTo>
                      <a:pt x="4008" y="533"/>
                      <a:pt x="4052" y="554"/>
                      <a:pt x="4065" y="569"/>
                    </a:cubicBezTo>
                    <a:lnTo>
                      <a:pt x="4826" y="1542"/>
                    </a:lnTo>
                    <a:cubicBezTo>
                      <a:pt x="4879" y="1609"/>
                      <a:pt x="4957" y="1644"/>
                      <a:pt x="5036" y="1644"/>
                    </a:cubicBezTo>
                    <a:cubicBezTo>
                      <a:pt x="5093" y="1644"/>
                      <a:pt x="5151" y="1625"/>
                      <a:pt x="5200" y="1587"/>
                    </a:cubicBezTo>
                    <a:cubicBezTo>
                      <a:pt x="5315" y="1497"/>
                      <a:pt x="5336" y="1330"/>
                      <a:pt x="5245" y="1215"/>
                    </a:cubicBezTo>
                    <a:lnTo>
                      <a:pt x="4484" y="242"/>
                    </a:lnTo>
                    <a:cubicBezTo>
                      <a:pt x="4372" y="100"/>
                      <a:pt x="4169" y="0"/>
                      <a:pt x="3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1"/>
              <p:cNvSpPr/>
              <p:nvPr/>
            </p:nvSpPr>
            <p:spPr>
              <a:xfrm>
                <a:off x="5612075" y="4158476"/>
                <a:ext cx="38541" cy="41493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251" extrusionOk="0">
                    <a:moveTo>
                      <a:pt x="300" y="1"/>
                    </a:moveTo>
                    <a:cubicBezTo>
                      <a:pt x="243" y="1"/>
                      <a:pt x="186" y="19"/>
                      <a:pt x="137" y="57"/>
                    </a:cubicBezTo>
                    <a:cubicBezTo>
                      <a:pt x="21" y="148"/>
                      <a:pt x="1" y="315"/>
                      <a:pt x="91" y="431"/>
                    </a:cubicBezTo>
                    <a:lnTo>
                      <a:pt x="653" y="1148"/>
                    </a:lnTo>
                    <a:cubicBezTo>
                      <a:pt x="705" y="1215"/>
                      <a:pt x="783" y="1250"/>
                      <a:pt x="862" y="1250"/>
                    </a:cubicBezTo>
                    <a:cubicBezTo>
                      <a:pt x="920" y="1250"/>
                      <a:pt x="977" y="1232"/>
                      <a:pt x="1026" y="1194"/>
                    </a:cubicBezTo>
                    <a:cubicBezTo>
                      <a:pt x="1141" y="1103"/>
                      <a:pt x="1162" y="936"/>
                      <a:pt x="1072" y="820"/>
                    </a:cubicBezTo>
                    <a:lnTo>
                      <a:pt x="510" y="102"/>
                    </a:lnTo>
                    <a:cubicBezTo>
                      <a:pt x="458" y="36"/>
                      <a:pt x="379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1"/>
              <p:cNvSpPr/>
              <p:nvPr/>
            </p:nvSpPr>
            <p:spPr>
              <a:xfrm>
                <a:off x="5427432" y="4055127"/>
                <a:ext cx="112239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533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6"/>
                    </a:cubicBezTo>
                    <a:cubicBezTo>
                      <a:pt x="1" y="413"/>
                      <a:pt x="120" y="532"/>
                      <a:pt x="267" y="532"/>
                    </a:cubicBezTo>
                    <a:lnTo>
                      <a:pt x="3118" y="532"/>
                    </a:lnTo>
                    <a:cubicBezTo>
                      <a:pt x="3265" y="532"/>
                      <a:pt x="3384" y="413"/>
                      <a:pt x="3384" y="266"/>
                    </a:cubicBezTo>
                    <a:cubicBezTo>
                      <a:pt x="3384" y="120"/>
                      <a:pt x="3265" y="1"/>
                      <a:pt x="3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1"/>
              <p:cNvSpPr/>
              <p:nvPr/>
            </p:nvSpPr>
            <p:spPr>
              <a:xfrm>
                <a:off x="5427432" y="4026337"/>
                <a:ext cx="112239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533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cubicBezTo>
                      <a:pt x="1" y="414"/>
                      <a:pt x="120" y="533"/>
                      <a:pt x="267" y="533"/>
                    </a:cubicBezTo>
                    <a:lnTo>
                      <a:pt x="3118" y="533"/>
                    </a:lnTo>
                    <a:cubicBezTo>
                      <a:pt x="3265" y="533"/>
                      <a:pt x="3384" y="414"/>
                      <a:pt x="3384" y="267"/>
                    </a:cubicBezTo>
                    <a:cubicBezTo>
                      <a:pt x="3384" y="120"/>
                      <a:pt x="3265" y="1"/>
                      <a:pt x="3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1"/>
              <p:cNvSpPr/>
              <p:nvPr/>
            </p:nvSpPr>
            <p:spPr>
              <a:xfrm>
                <a:off x="5417581" y="4209554"/>
                <a:ext cx="553599" cy="146501"/>
              </a:xfrm>
              <a:custGeom>
                <a:avLst/>
                <a:gdLst/>
                <a:ahLst/>
                <a:cxnLst/>
                <a:rect l="l" t="t" r="r" b="b"/>
                <a:pathLst>
                  <a:path w="16691" h="4417" extrusionOk="0">
                    <a:moveTo>
                      <a:pt x="8345" y="1"/>
                    </a:moveTo>
                    <a:cubicBezTo>
                      <a:pt x="5045" y="1"/>
                      <a:pt x="1959" y="1493"/>
                      <a:pt x="88" y="3991"/>
                    </a:cubicBezTo>
                    <a:cubicBezTo>
                      <a:pt x="1" y="4109"/>
                      <a:pt x="25" y="4275"/>
                      <a:pt x="143" y="4363"/>
                    </a:cubicBezTo>
                    <a:cubicBezTo>
                      <a:pt x="190" y="4399"/>
                      <a:pt x="246" y="4417"/>
                      <a:pt x="301" y="4417"/>
                    </a:cubicBezTo>
                    <a:cubicBezTo>
                      <a:pt x="382" y="4417"/>
                      <a:pt x="462" y="4380"/>
                      <a:pt x="514" y="4310"/>
                    </a:cubicBezTo>
                    <a:cubicBezTo>
                      <a:pt x="2284" y="1944"/>
                      <a:pt x="5212" y="533"/>
                      <a:pt x="8345" y="533"/>
                    </a:cubicBezTo>
                    <a:cubicBezTo>
                      <a:pt x="11479" y="533"/>
                      <a:pt x="14406" y="1944"/>
                      <a:pt x="16176" y="4310"/>
                    </a:cubicBezTo>
                    <a:cubicBezTo>
                      <a:pt x="16229" y="4379"/>
                      <a:pt x="16309" y="4416"/>
                      <a:pt x="16390" y="4416"/>
                    </a:cubicBezTo>
                    <a:cubicBezTo>
                      <a:pt x="16445" y="4416"/>
                      <a:pt x="16501" y="4398"/>
                      <a:pt x="16549" y="4363"/>
                    </a:cubicBezTo>
                    <a:cubicBezTo>
                      <a:pt x="16666" y="4275"/>
                      <a:pt x="16691" y="4109"/>
                      <a:pt x="16602" y="3991"/>
                    </a:cubicBezTo>
                    <a:cubicBezTo>
                      <a:pt x="14733" y="1493"/>
                      <a:pt x="11645" y="1"/>
                      <a:pt x="8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1"/>
              <p:cNvSpPr/>
              <p:nvPr/>
            </p:nvSpPr>
            <p:spPr>
              <a:xfrm>
                <a:off x="5620234" y="4311976"/>
                <a:ext cx="157877" cy="157048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735" extrusionOk="0">
                    <a:moveTo>
                      <a:pt x="3584" y="3055"/>
                    </a:moveTo>
                    <a:cubicBezTo>
                      <a:pt x="3863" y="3055"/>
                      <a:pt x="4088" y="3281"/>
                      <a:pt x="4088" y="3559"/>
                    </a:cubicBezTo>
                    <a:cubicBezTo>
                      <a:pt x="4088" y="3837"/>
                      <a:pt x="3863" y="4063"/>
                      <a:pt x="3584" y="4063"/>
                    </a:cubicBezTo>
                    <a:cubicBezTo>
                      <a:pt x="3306" y="4063"/>
                      <a:pt x="3080" y="3837"/>
                      <a:pt x="3080" y="3559"/>
                    </a:cubicBezTo>
                    <a:cubicBezTo>
                      <a:pt x="3080" y="3281"/>
                      <a:pt x="3306" y="3055"/>
                      <a:pt x="3584" y="3055"/>
                    </a:cubicBezTo>
                    <a:close/>
                    <a:moveTo>
                      <a:pt x="3324" y="0"/>
                    </a:moveTo>
                    <a:cubicBezTo>
                      <a:pt x="3238" y="0"/>
                      <a:pt x="3154" y="22"/>
                      <a:pt x="3080" y="64"/>
                    </a:cubicBezTo>
                    <a:cubicBezTo>
                      <a:pt x="2922" y="153"/>
                      <a:pt x="2826" y="322"/>
                      <a:pt x="2829" y="503"/>
                    </a:cubicBezTo>
                    <a:cubicBezTo>
                      <a:pt x="2838" y="1042"/>
                      <a:pt x="2627" y="1595"/>
                      <a:pt x="2252" y="2021"/>
                    </a:cubicBezTo>
                    <a:cubicBezTo>
                      <a:pt x="2154" y="2131"/>
                      <a:pt x="2164" y="2298"/>
                      <a:pt x="2274" y="2396"/>
                    </a:cubicBezTo>
                    <a:cubicBezTo>
                      <a:pt x="2325" y="2441"/>
                      <a:pt x="2388" y="2463"/>
                      <a:pt x="2450" y="2463"/>
                    </a:cubicBezTo>
                    <a:cubicBezTo>
                      <a:pt x="2524" y="2463"/>
                      <a:pt x="2597" y="2432"/>
                      <a:pt x="2649" y="2373"/>
                    </a:cubicBezTo>
                    <a:cubicBezTo>
                      <a:pt x="3104" y="1860"/>
                      <a:pt x="3354" y="1220"/>
                      <a:pt x="3361" y="563"/>
                    </a:cubicBezTo>
                    <a:cubicBezTo>
                      <a:pt x="3906" y="933"/>
                      <a:pt x="4228" y="1543"/>
                      <a:pt x="4228" y="2210"/>
                    </a:cubicBezTo>
                    <a:cubicBezTo>
                      <a:pt x="4228" y="2379"/>
                      <a:pt x="4207" y="2544"/>
                      <a:pt x="4167" y="2703"/>
                    </a:cubicBezTo>
                    <a:cubicBezTo>
                      <a:pt x="4000" y="2590"/>
                      <a:pt x="3800" y="2523"/>
                      <a:pt x="3584" y="2523"/>
                    </a:cubicBezTo>
                    <a:cubicBezTo>
                      <a:pt x="3013" y="2523"/>
                      <a:pt x="2548" y="2988"/>
                      <a:pt x="2548" y="3559"/>
                    </a:cubicBezTo>
                    <a:cubicBezTo>
                      <a:pt x="2548" y="3775"/>
                      <a:pt x="2615" y="3975"/>
                      <a:pt x="2728" y="4141"/>
                    </a:cubicBezTo>
                    <a:cubicBezTo>
                      <a:pt x="2570" y="4181"/>
                      <a:pt x="2406" y="4203"/>
                      <a:pt x="2235" y="4203"/>
                    </a:cubicBezTo>
                    <a:cubicBezTo>
                      <a:pt x="1569" y="4203"/>
                      <a:pt x="958" y="3879"/>
                      <a:pt x="588" y="3334"/>
                    </a:cubicBezTo>
                    <a:cubicBezTo>
                      <a:pt x="819" y="3332"/>
                      <a:pt x="1051" y="3298"/>
                      <a:pt x="1279" y="3234"/>
                    </a:cubicBezTo>
                    <a:cubicBezTo>
                      <a:pt x="1421" y="3195"/>
                      <a:pt x="1503" y="3049"/>
                      <a:pt x="1464" y="2907"/>
                    </a:cubicBezTo>
                    <a:cubicBezTo>
                      <a:pt x="1431" y="2789"/>
                      <a:pt x="1324" y="2712"/>
                      <a:pt x="1207" y="2712"/>
                    </a:cubicBezTo>
                    <a:cubicBezTo>
                      <a:pt x="1183" y="2712"/>
                      <a:pt x="1159" y="2716"/>
                      <a:pt x="1136" y="2722"/>
                    </a:cubicBezTo>
                    <a:cubicBezTo>
                      <a:pt x="946" y="2776"/>
                      <a:pt x="753" y="2802"/>
                      <a:pt x="564" y="2802"/>
                    </a:cubicBezTo>
                    <a:lnTo>
                      <a:pt x="521" y="2802"/>
                    </a:lnTo>
                    <a:cubicBezTo>
                      <a:pt x="342" y="2802"/>
                      <a:pt x="177" y="2899"/>
                      <a:pt x="89" y="3055"/>
                    </a:cubicBezTo>
                    <a:cubicBezTo>
                      <a:pt x="0" y="3213"/>
                      <a:pt x="5" y="3407"/>
                      <a:pt x="102" y="3560"/>
                    </a:cubicBezTo>
                    <a:cubicBezTo>
                      <a:pt x="565" y="4295"/>
                      <a:pt x="1362" y="4735"/>
                      <a:pt x="2236" y="4735"/>
                    </a:cubicBezTo>
                    <a:cubicBezTo>
                      <a:pt x="2587" y="4735"/>
                      <a:pt x="2922" y="4662"/>
                      <a:pt x="3227" y="4531"/>
                    </a:cubicBezTo>
                    <a:cubicBezTo>
                      <a:pt x="3339" y="4572"/>
                      <a:pt x="3459" y="4595"/>
                      <a:pt x="3585" y="4595"/>
                    </a:cubicBezTo>
                    <a:cubicBezTo>
                      <a:pt x="4156" y="4595"/>
                      <a:pt x="4620" y="4130"/>
                      <a:pt x="4620" y="3559"/>
                    </a:cubicBezTo>
                    <a:cubicBezTo>
                      <a:pt x="4620" y="3433"/>
                      <a:pt x="4599" y="3312"/>
                      <a:pt x="4557" y="3201"/>
                    </a:cubicBezTo>
                    <a:cubicBezTo>
                      <a:pt x="4688" y="2897"/>
                      <a:pt x="4760" y="2562"/>
                      <a:pt x="4760" y="2210"/>
                    </a:cubicBezTo>
                    <a:cubicBezTo>
                      <a:pt x="4760" y="1336"/>
                      <a:pt x="4322" y="538"/>
                      <a:pt x="3586" y="76"/>
                    </a:cubicBezTo>
                    <a:cubicBezTo>
                      <a:pt x="3508" y="26"/>
                      <a:pt x="3417" y="0"/>
                      <a:pt x="3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1"/>
              <p:cNvSpPr/>
              <p:nvPr/>
            </p:nvSpPr>
            <p:spPr>
              <a:xfrm>
                <a:off x="5617282" y="4308195"/>
                <a:ext cx="74826" cy="7479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55" extrusionOk="0">
                    <a:moveTo>
                      <a:pt x="1128" y="531"/>
                    </a:moveTo>
                    <a:cubicBezTo>
                      <a:pt x="1457" y="531"/>
                      <a:pt x="1724" y="799"/>
                      <a:pt x="1724" y="1128"/>
                    </a:cubicBezTo>
                    <a:cubicBezTo>
                      <a:pt x="1724" y="1456"/>
                      <a:pt x="1457" y="1723"/>
                      <a:pt x="1128" y="1723"/>
                    </a:cubicBezTo>
                    <a:cubicBezTo>
                      <a:pt x="800" y="1723"/>
                      <a:pt x="533" y="1456"/>
                      <a:pt x="533" y="1128"/>
                    </a:cubicBezTo>
                    <a:cubicBezTo>
                      <a:pt x="533" y="799"/>
                      <a:pt x="800" y="531"/>
                      <a:pt x="1128" y="531"/>
                    </a:cubicBezTo>
                    <a:close/>
                    <a:moveTo>
                      <a:pt x="1128" y="0"/>
                    </a:moveTo>
                    <a:cubicBezTo>
                      <a:pt x="506" y="0"/>
                      <a:pt x="1" y="505"/>
                      <a:pt x="1" y="1128"/>
                    </a:cubicBezTo>
                    <a:cubicBezTo>
                      <a:pt x="1" y="1749"/>
                      <a:pt x="506" y="2255"/>
                      <a:pt x="1128" y="2255"/>
                    </a:cubicBezTo>
                    <a:cubicBezTo>
                      <a:pt x="1749" y="2255"/>
                      <a:pt x="2255" y="1749"/>
                      <a:pt x="2255" y="1128"/>
                    </a:cubicBezTo>
                    <a:cubicBezTo>
                      <a:pt x="2255" y="505"/>
                      <a:pt x="1749" y="0"/>
                      <a:pt x="1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1"/>
              <p:cNvSpPr/>
              <p:nvPr/>
            </p:nvSpPr>
            <p:spPr>
              <a:xfrm>
                <a:off x="5457249" y="4520400"/>
                <a:ext cx="52670" cy="52703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9" extrusionOk="0">
                    <a:moveTo>
                      <a:pt x="1056" y="533"/>
                    </a:moveTo>
                    <a:lnTo>
                      <a:pt x="1056" y="1056"/>
                    </a:lnTo>
                    <a:lnTo>
                      <a:pt x="531" y="1056"/>
                    </a:lnTo>
                    <a:lnTo>
                      <a:pt x="531" y="533"/>
                    </a:lnTo>
                    <a:close/>
                    <a:moveTo>
                      <a:pt x="443" y="1"/>
                    </a:moveTo>
                    <a:cubicBezTo>
                      <a:pt x="198" y="1"/>
                      <a:pt x="0" y="199"/>
                      <a:pt x="0" y="443"/>
                    </a:cubicBezTo>
                    <a:lnTo>
                      <a:pt x="0" y="1145"/>
                    </a:lnTo>
                    <a:cubicBezTo>
                      <a:pt x="0" y="1389"/>
                      <a:pt x="198" y="1588"/>
                      <a:pt x="443" y="1588"/>
                    </a:cubicBezTo>
                    <a:lnTo>
                      <a:pt x="1144" y="1588"/>
                    </a:lnTo>
                    <a:cubicBezTo>
                      <a:pt x="1388" y="1588"/>
                      <a:pt x="1587" y="1390"/>
                      <a:pt x="1587" y="1145"/>
                    </a:cubicBezTo>
                    <a:lnTo>
                      <a:pt x="1587" y="443"/>
                    </a:lnTo>
                    <a:cubicBezTo>
                      <a:pt x="1587" y="199"/>
                      <a:pt x="1388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>
                <a:off x="5514131" y="4520400"/>
                <a:ext cx="52703" cy="52703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9" extrusionOk="0">
                    <a:moveTo>
                      <a:pt x="1056" y="533"/>
                    </a:moveTo>
                    <a:lnTo>
                      <a:pt x="1056" y="1056"/>
                    </a:lnTo>
                    <a:lnTo>
                      <a:pt x="533" y="1056"/>
                    </a:lnTo>
                    <a:lnTo>
                      <a:pt x="533" y="533"/>
                    </a:lnTo>
                    <a:close/>
                    <a:moveTo>
                      <a:pt x="443" y="1"/>
                    </a:moveTo>
                    <a:cubicBezTo>
                      <a:pt x="199" y="1"/>
                      <a:pt x="1" y="199"/>
                      <a:pt x="1" y="443"/>
                    </a:cubicBezTo>
                    <a:lnTo>
                      <a:pt x="1" y="1145"/>
                    </a:lnTo>
                    <a:cubicBezTo>
                      <a:pt x="1" y="1389"/>
                      <a:pt x="199" y="1588"/>
                      <a:pt x="443" y="1588"/>
                    </a:cubicBezTo>
                    <a:lnTo>
                      <a:pt x="1144" y="1588"/>
                    </a:lnTo>
                    <a:cubicBezTo>
                      <a:pt x="1389" y="1588"/>
                      <a:pt x="1588" y="1390"/>
                      <a:pt x="1588" y="1145"/>
                    </a:cubicBezTo>
                    <a:lnTo>
                      <a:pt x="1588" y="443"/>
                    </a:lnTo>
                    <a:cubicBezTo>
                      <a:pt x="1588" y="199"/>
                      <a:pt x="1389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1"/>
              <p:cNvSpPr/>
              <p:nvPr/>
            </p:nvSpPr>
            <p:spPr>
              <a:xfrm>
                <a:off x="5839604" y="4001528"/>
                <a:ext cx="121692" cy="65008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1960" extrusionOk="0">
                    <a:moveTo>
                      <a:pt x="2524" y="0"/>
                    </a:moveTo>
                    <a:cubicBezTo>
                      <a:pt x="2377" y="0"/>
                      <a:pt x="2258" y="120"/>
                      <a:pt x="2258" y="266"/>
                    </a:cubicBezTo>
                    <a:lnTo>
                      <a:pt x="2258" y="1428"/>
                    </a:lnTo>
                    <a:lnTo>
                      <a:pt x="1910" y="1428"/>
                    </a:lnTo>
                    <a:lnTo>
                      <a:pt x="1910" y="826"/>
                    </a:lnTo>
                    <a:cubicBezTo>
                      <a:pt x="1910" y="679"/>
                      <a:pt x="1791" y="560"/>
                      <a:pt x="1644" y="560"/>
                    </a:cubicBezTo>
                    <a:cubicBezTo>
                      <a:pt x="1497" y="560"/>
                      <a:pt x="1378" y="679"/>
                      <a:pt x="1378" y="826"/>
                    </a:cubicBezTo>
                    <a:lnTo>
                      <a:pt x="1378" y="1428"/>
                    </a:lnTo>
                    <a:lnTo>
                      <a:pt x="1030" y="1428"/>
                    </a:lnTo>
                    <a:lnTo>
                      <a:pt x="1030" y="1230"/>
                    </a:lnTo>
                    <a:cubicBezTo>
                      <a:pt x="1030" y="1084"/>
                      <a:pt x="912" y="965"/>
                      <a:pt x="765" y="965"/>
                    </a:cubicBezTo>
                    <a:cubicBezTo>
                      <a:pt x="618" y="965"/>
                      <a:pt x="499" y="1085"/>
                      <a:pt x="499" y="1230"/>
                    </a:cubicBezTo>
                    <a:lnTo>
                      <a:pt x="499" y="1428"/>
                    </a:lnTo>
                    <a:lnTo>
                      <a:pt x="266" y="1428"/>
                    </a:lnTo>
                    <a:cubicBezTo>
                      <a:pt x="119" y="1428"/>
                      <a:pt x="0" y="1547"/>
                      <a:pt x="0" y="1694"/>
                    </a:cubicBezTo>
                    <a:cubicBezTo>
                      <a:pt x="0" y="1840"/>
                      <a:pt x="119" y="1959"/>
                      <a:pt x="266" y="1959"/>
                    </a:cubicBezTo>
                    <a:lnTo>
                      <a:pt x="3404" y="1959"/>
                    </a:lnTo>
                    <a:cubicBezTo>
                      <a:pt x="3543" y="1959"/>
                      <a:pt x="3655" y="1854"/>
                      <a:pt x="3668" y="1718"/>
                    </a:cubicBezTo>
                    <a:cubicBezTo>
                      <a:pt x="3669" y="1710"/>
                      <a:pt x="3669" y="1702"/>
                      <a:pt x="3669" y="1694"/>
                    </a:cubicBezTo>
                    <a:lnTo>
                      <a:pt x="3669" y="574"/>
                    </a:lnTo>
                    <a:cubicBezTo>
                      <a:pt x="3669" y="429"/>
                      <a:pt x="3550" y="309"/>
                      <a:pt x="3403" y="309"/>
                    </a:cubicBezTo>
                    <a:cubicBezTo>
                      <a:pt x="3256" y="309"/>
                      <a:pt x="3137" y="429"/>
                      <a:pt x="3137" y="575"/>
                    </a:cubicBezTo>
                    <a:lnTo>
                      <a:pt x="3137" y="1428"/>
                    </a:lnTo>
                    <a:lnTo>
                      <a:pt x="2790" y="1428"/>
                    </a:lnTo>
                    <a:lnTo>
                      <a:pt x="2790" y="266"/>
                    </a:lnTo>
                    <a:cubicBezTo>
                      <a:pt x="2790" y="120"/>
                      <a:pt x="2671" y="0"/>
                      <a:pt x="2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1"/>
              <p:cNvSpPr/>
              <p:nvPr/>
            </p:nvSpPr>
            <p:spPr>
              <a:xfrm>
                <a:off x="5870019" y="4089057"/>
                <a:ext cx="17711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33" extrusionOk="0">
                    <a:moveTo>
                      <a:pt x="266" y="0"/>
                    </a:moveTo>
                    <a:cubicBezTo>
                      <a:pt x="196" y="0"/>
                      <a:pt x="127" y="29"/>
                      <a:pt x="78" y="78"/>
                    </a:cubicBezTo>
                    <a:cubicBezTo>
                      <a:pt x="29" y="127"/>
                      <a:pt x="0" y="196"/>
                      <a:pt x="0" y="266"/>
                    </a:cubicBezTo>
                    <a:cubicBezTo>
                      <a:pt x="0" y="336"/>
                      <a:pt x="29" y="405"/>
                      <a:pt x="78" y="454"/>
                    </a:cubicBezTo>
                    <a:cubicBezTo>
                      <a:pt x="127" y="503"/>
                      <a:pt x="196" y="532"/>
                      <a:pt x="266" y="532"/>
                    </a:cubicBezTo>
                    <a:cubicBezTo>
                      <a:pt x="336" y="532"/>
                      <a:pt x="405" y="503"/>
                      <a:pt x="454" y="454"/>
                    </a:cubicBezTo>
                    <a:cubicBezTo>
                      <a:pt x="504" y="405"/>
                      <a:pt x="532" y="336"/>
                      <a:pt x="532" y="266"/>
                    </a:cubicBezTo>
                    <a:cubicBezTo>
                      <a:pt x="533" y="196"/>
                      <a:pt x="504" y="127"/>
                      <a:pt x="454" y="78"/>
                    </a:cubicBezTo>
                    <a:cubicBezTo>
                      <a:pt x="405" y="29"/>
                      <a:pt x="336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>
                <a:off x="5906835" y="4089057"/>
                <a:ext cx="17645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3" extrusionOk="0">
                    <a:moveTo>
                      <a:pt x="266" y="0"/>
                    </a:moveTo>
                    <a:cubicBezTo>
                      <a:pt x="196" y="0"/>
                      <a:pt x="127" y="29"/>
                      <a:pt x="78" y="78"/>
                    </a:cubicBezTo>
                    <a:cubicBezTo>
                      <a:pt x="29" y="127"/>
                      <a:pt x="0" y="196"/>
                      <a:pt x="0" y="266"/>
                    </a:cubicBezTo>
                    <a:cubicBezTo>
                      <a:pt x="0" y="336"/>
                      <a:pt x="29" y="405"/>
                      <a:pt x="78" y="454"/>
                    </a:cubicBezTo>
                    <a:cubicBezTo>
                      <a:pt x="128" y="503"/>
                      <a:pt x="196" y="532"/>
                      <a:pt x="266" y="532"/>
                    </a:cubicBezTo>
                    <a:cubicBezTo>
                      <a:pt x="337" y="532"/>
                      <a:pt x="405" y="503"/>
                      <a:pt x="455" y="454"/>
                    </a:cubicBezTo>
                    <a:cubicBezTo>
                      <a:pt x="504" y="405"/>
                      <a:pt x="532" y="336"/>
                      <a:pt x="532" y="266"/>
                    </a:cubicBezTo>
                    <a:cubicBezTo>
                      <a:pt x="532" y="196"/>
                      <a:pt x="504" y="127"/>
                      <a:pt x="455" y="78"/>
                    </a:cubicBezTo>
                    <a:cubicBezTo>
                      <a:pt x="405" y="29"/>
                      <a:pt x="337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1"/>
              <p:cNvSpPr/>
              <p:nvPr/>
            </p:nvSpPr>
            <p:spPr>
              <a:xfrm>
                <a:off x="5943617" y="4089057"/>
                <a:ext cx="17678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267" y="0"/>
                    </a:moveTo>
                    <a:cubicBezTo>
                      <a:pt x="197" y="0"/>
                      <a:pt x="129" y="29"/>
                      <a:pt x="79" y="78"/>
                    </a:cubicBezTo>
                    <a:cubicBezTo>
                      <a:pt x="30" y="127"/>
                      <a:pt x="1" y="196"/>
                      <a:pt x="1" y="266"/>
                    </a:cubicBezTo>
                    <a:cubicBezTo>
                      <a:pt x="1" y="336"/>
                      <a:pt x="30" y="405"/>
                      <a:pt x="79" y="454"/>
                    </a:cubicBezTo>
                    <a:cubicBezTo>
                      <a:pt x="128" y="503"/>
                      <a:pt x="197" y="532"/>
                      <a:pt x="267" y="532"/>
                    </a:cubicBezTo>
                    <a:cubicBezTo>
                      <a:pt x="338" y="532"/>
                      <a:pt x="406" y="503"/>
                      <a:pt x="456" y="454"/>
                    </a:cubicBezTo>
                    <a:cubicBezTo>
                      <a:pt x="505" y="405"/>
                      <a:pt x="533" y="336"/>
                      <a:pt x="533" y="266"/>
                    </a:cubicBezTo>
                    <a:cubicBezTo>
                      <a:pt x="533" y="196"/>
                      <a:pt x="504" y="127"/>
                      <a:pt x="456" y="78"/>
                    </a:cubicBezTo>
                    <a:cubicBezTo>
                      <a:pt x="406" y="29"/>
                      <a:pt x="337" y="0"/>
                      <a:pt x="2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>
                <a:off x="5439405" y="4243717"/>
                <a:ext cx="521891" cy="283118"/>
              </a:xfrm>
              <a:custGeom>
                <a:avLst/>
                <a:gdLst/>
                <a:ahLst/>
                <a:cxnLst/>
                <a:rect l="l" t="t" r="r" b="b"/>
                <a:pathLst>
                  <a:path w="15735" h="8536" extrusionOk="0">
                    <a:moveTo>
                      <a:pt x="9236" y="672"/>
                    </a:moveTo>
                    <a:lnTo>
                      <a:pt x="9236" y="672"/>
                    </a:lnTo>
                    <a:cubicBezTo>
                      <a:pt x="11475" y="1079"/>
                      <a:pt x="13485" y="2359"/>
                      <a:pt x="14805" y="4268"/>
                    </a:cubicBezTo>
                    <a:cubicBezTo>
                      <a:pt x="14158" y="5203"/>
                      <a:pt x="13346" y="5987"/>
                      <a:pt x="12422" y="6591"/>
                    </a:cubicBezTo>
                    <a:lnTo>
                      <a:pt x="11930" y="5982"/>
                    </a:lnTo>
                    <a:cubicBezTo>
                      <a:pt x="11877" y="5918"/>
                      <a:pt x="11800" y="5884"/>
                      <a:pt x="11723" y="5884"/>
                    </a:cubicBezTo>
                    <a:cubicBezTo>
                      <a:pt x="11664" y="5884"/>
                      <a:pt x="11605" y="5903"/>
                      <a:pt x="11556" y="5942"/>
                    </a:cubicBezTo>
                    <a:cubicBezTo>
                      <a:pt x="11441" y="6035"/>
                      <a:pt x="11424" y="6202"/>
                      <a:pt x="11516" y="6316"/>
                    </a:cubicBezTo>
                    <a:lnTo>
                      <a:pt x="11964" y="6872"/>
                    </a:lnTo>
                    <a:cubicBezTo>
                      <a:pt x="11123" y="7350"/>
                      <a:pt x="10203" y="7687"/>
                      <a:pt x="9241" y="7862"/>
                    </a:cubicBezTo>
                    <a:cubicBezTo>
                      <a:pt x="10630" y="7261"/>
                      <a:pt x="11604" y="5876"/>
                      <a:pt x="11604" y="4268"/>
                    </a:cubicBezTo>
                    <a:cubicBezTo>
                      <a:pt x="11604" y="3901"/>
                      <a:pt x="11554" y="3538"/>
                      <a:pt x="11453" y="3189"/>
                    </a:cubicBezTo>
                    <a:cubicBezTo>
                      <a:pt x="11420" y="3073"/>
                      <a:pt x="11314" y="2996"/>
                      <a:pt x="11199" y="2996"/>
                    </a:cubicBezTo>
                    <a:cubicBezTo>
                      <a:pt x="11174" y="2996"/>
                      <a:pt x="11150" y="3000"/>
                      <a:pt x="11125" y="3007"/>
                    </a:cubicBezTo>
                    <a:cubicBezTo>
                      <a:pt x="10984" y="3047"/>
                      <a:pt x="10902" y="3194"/>
                      <a:pt x="10943" y="3335"/>
                    </a:cubicBezTo>
                    <a:cubicBezTo>
                      <a:pt x="11029" y="3637"/>
                      <a:pt x="11072" y="3951"/>
                      <a:pt x="11072" y="4268"/>
                    </a:cubicBezTo>
                    <a:cubicBezTo>
                      <a:pt x="11072" y="6134"/>
                      <a:pt x="9554" y="7653"/>
                      <a:pt x="7688" y="7653"/>
                    </a:cubicBezTo>
                    <a:cubicBezTo>
                      <a:pt x="5822" y="7653"/>
                      <a:pt x="4303" y="6134"/>
                      <a:pt x="4303" y="4268"/>
                    </a:cubicBezTo>
                    <a:cubicBezTo>
                      <a:pt x="4303" y="2401"/>
                      <a:pt x="5822" y="883"/>
                      <a:pt x="7688" y="883"/>
                    </a:cubicBezTo>
                    <a:cubicBezTo>
                      <a:pt x="8634" y="883"/>
                      <a:pt x="9512" y="1264"/>
                      <a:pt x="10160" y="1956"/>
                    </a:cubicBezTo>
                    <a:cubicBezTo>
                      <a:pt x="10212" y="2011"/>
                      <a:pt x="10282" y="2039"/>
                      <a:pt x="10353" y="2039"/>
                    </a:cubicBezTo>
                    <a:cubicBezTo>
                      <a:pt x="10418" y="2039"/>
                      <a:pt x="10484" y="2016"/>
                      <a:pt x="10535" y="1968"/>
                    </a:cubicBezTo>
                    <a:cubicBezTo>
                      <a:pt x="10642" y="1867"/>
                      <a:pt x="10648" y="1699"/>
                      <a:pt x="10548" y="1592"/>
                    </a:cubicBezTo>
                    <a:cubicBezTo>
                      <a:pt x="10176" y="1195"/>
                      <a:pt x="9727" y="884"/>
                      <a:pt x="9236" y="672"/>
                    </a:cubicBezTo>
                    <a:close/>
                    <a:moveTo>
                      <a:pt x="6135" y="672"/>
                    </a:moveTo>
                    <a:lnTo>
                      <a:pt x="6135" y="672"/>
                    </a:lnTo>
                    <a:cubicBezTo>
                      <a:pt x="4746" y="1275"/>
                      <a:pt x="3771" y="2660"/>
                      <a:pt x="3771" y="4268"/>
                    </a:cubicBezTo>
                    <a:cubicBezTo>
                      <a:pt x="3771" y="5876"/>
                      <a:pt x="4746" y="7261"/>
                      <a:pt x="6135" y="7863"/>
                    </a:cubicBezTo>
                    <a:cubicBezTo>
                      <a:pt x="3898" y="7455"/>
                      <a:pt x="1889" y="6174"/>
                      <a:pt x="571" y="4268"/>
                    </a:cubicBezTo>
                    <a:cubicBezTo>
                      <a:pt x="1889" y="2361"/>
                      <a:pt x="3898" y="1081"/>
                      <a:pt x="6135" y="672"/>
                    </a:cubicBezTo>
                    <a:close/>
                    <a:moveTo>
                      <a:pt x="7687" y="1"/>
                    </a:moveTo>
                    <a:cubicBezTo>
                      <a:pt x="4657" y="1"/>
                      <a:pt x="1825" y="1496"/>
                      <a:pt x="110" y="4000"/>
                    </a:cubicBezTo>
                    <a:cubicBezTo>
                      <a:pt x="0" y="4160"/>
                      <a:pt x="0" y="4376"/>
                      <a:pt x="110" y="4537"/>
                    </a:cubicBezTo>
                    <a:cubicBezTo>
                      <a:pt x="1825" y="7041"/>
                      <a:pt x="4657" y="8536"/>
                      <a:pt x="7687" y="8536"/>
                    </a:cubicBezTo>
                    <a:cubicBezTo>
                      <a:pt x="9333" y="8536"/>
                      <a:pt x="10920" y="8094"/>
                      <a:pt x="12302" y="7291"/>
                    </a:cubicBezTo>
                    <a:lnTo>
                      <a:pt x="13047" y="8214"/>
                    </a:lnTo>
                    <a:cubicBezTo>
                      <a:pt x="13160" y="8352"/>
                      <a:pt x="13363" y="8450"/>
                      <a:pt x="13543" y="8450"/>
                    </a:cubicBezTo>
                    <a:lnTo>
                      <a:pt x="15470" y="8450"/>
                    </a:lnTo>
                    <a:cubicBezTo>
                      <a:pt x="15616" y="8450"/>
                      <a:pt x="15735" y="8331"/>
                      <a:pt x="15735" y="8184"/>
                    </a:cubicBezTo>
                    <a:cubicBezTo>
                      <a:pt x="15735" y="8037"/>
                      <a:pt x="15616" y="7918"/>
                      <a:pt x="15469" y="7918"/>
                    </a:cubicBezTo>
                    <a:lnTo>
                      <a:pt x="13544" y="7918"/>
                    </a:lnTo>
                    <a:cubicBezTo>
                      <a:pt x="13522" y="7916"/>
                      <a:pt x="13475" y="7894"/>
                      <a:pt x="13461" y="7879"/>
                    </a:cubicBezTo>
                    <a:lnTo>
                      <a:pt x="12757" y="7007"/>
                    </a:lnTo>
                    <a:cubicBezTo>
                      <a:pt x="13731" y="6362"/>
                      <a:pt x="14586" y="5529"/>
                      <a:pt x="15265" y="4536"/>
                    </a:cubicBezTo>
                    <a:cubicBezTo>
                      <a:pt x="15376" y="4374"/>
                      <a:pt x="15376" y="4162"/>
                      <a:pt x="15265" y="4000"/>
                    </a:cubicBezTo>
                    <a:cubicBezTo>
                      <a:pt x="13551" y="1496"/>
                      <a:pt x="10718" y="1"/>
                      <a:pt x="7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>
                <a:off x="5873866" y="4532341"/>
                <a:ext cx="87430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533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2370" y="532"/>
                    </a:lnTo>
                    <a:cubicBezTo>
                      <a:pt x="2517" y="532"/>
                      <a:pt x="2636" y="413"/>
                      <a:pt x="2636" y="266"/>
                    </a:cubicBezTo>
                    <a:cubicBezTo>
                      <a:pt x="2636" y="119"/>
                      <a:pt x="2517" y="0"/>
                      <a:pt x="2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1"/>
              <p:cNvSpPr/>
              <p:nvPr/>
            </p:nvSpPr>
            <p:spPr>
              <a:xfrm>
                <a:off x="5873866" y="4558377"/>
                <a:ext cx="87430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533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3"/>
                      <a:pt x="119" y="533"/>
                      <a:pt x="266" y="533"/>
                    </a:cubicBezTo>
                    <a:lnTo>
                      <a:pt x="2370" y="533"/>
                    </a:lnTo>
                    <a:cubicBezTo>
                      <a:pt x="2517" y="533"/>
                      <a:pt x="2636" y="413"/>
                      <a:pt x="2636" y="267"/>
                    </a:cubicBezTo>
                    <a:cubicBezTo>
                      <a:pt x="2636" y="120"/>
                      <a:pt x="2517" y="1"/>
                      <a:pt x="2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1"/>
              <p:cNvSpPr/>
              <p:nvPr/>
            </p:nvSpPr>
            <p:spPr>
              <a:xfrm>
                <a:off x="5873866" y="4584447"/>
                <a:ext cx="87430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5"/>
                    </a:cubicBezTo>
                    <a:cubicBezTo>
                      <a:pt x="0" y="412"/>
                      <a:pt x="119" y="531"/>
                      <a:pt x="266" y="531"/>
                    </a:cubicBezTo>
                    <a:lnTo>
                      <a:pt x="2370" y="531"/>
                    </a:lnTo>
                    <a:cubicBezTo>
                      <a:pt x="2517" y="531"/>
                      <a:pt x="2636" y="412"/>
                      <a:pt x="2636" y="265"/>
                    </a:cubicBezTo>
                    <a:cubicBezTo>
                      <a:pt x="2636" y="119"/>
                      <a:pt x="2517" y="0"/>
                      <a:pt x="2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51"/>
            <p:cNvSpPr/>
            <p:nvPr/>
          </p:nvSpPr>
          <p:spPr>
            <a:xfrm rot="5400000">
              <a:off x="3590824" y="1805275"/>
              <a:ext cx="615900" cy="534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33C9B">
                <a:alpha val="3302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 rot="5400000">
              <a:off x="3590824" y="2573950"/>
              <a:ext cx="615900" cy="534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33C9B">
                <a:alpha val="3302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 rot="5400000">
              <a:off x="3590824" y="3342625"/>
              <a:ext cx="615900" cy="534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33C9B">
                <a:alpha val="3302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8" name="Google Shape;1778;p51"/>
            <p:cNvGrpSpPr/>
            <p:nvPr/>
          </p:nvGrpSpPr>
          <p:grpSpPr>
            <a:xfrm>
              <a:off x="3736787" y="1889380"/>
              <a:ext cx="323975" cy="365789"/>
              <a:chOff x="4020665" y="1431080"/>
              <a:chExt cx="531542" cy="602023"/>
            </a:xfrm>
          </p:grpSpPr>
          <p:sp>
            <p:nvSpPr>
              <p:cNvPr id="1779" name="Google Shape;1779;p51"/>
              <p:cNvSpPr/>
              <p:nvPr/>
            </p:nvSpPr>
            <p:spPr>
              <a:xfrm>
                <a:off x="4094363" y="1495524"/>
                <a:ext cx="457844" cy="537579"/>
              </a:xfrm>
              <a:custGeom>
                <a:avLst/>
                <a:gdLst/>
                <a:ahLst/>
                <a:cxnLst/>
                <a:rect l="l" t="t" r="r" b="b"/>
                <a:pathLst>
                  <a:path w="13804" h="16208" extrusionOk="0">
                    <a:moveTo>
                      <a:pt x="10670" y="532"/>
                    </a:moveTo>
                    <a:lnTo>
                      <a:pt x="10670" y="973"/>
                    </a:lnTo>
                    <a:cubicBezTo>
                      <a:pt x="10670" y="1181"/>
                      <a:pt x="10810" y="1383"/>
                      <a:pt x="11006" y="1455"/>
                    </a:cubicBezTo>
                    <a:lnTo>
                      <a:pt x="11230" y="1549"/>
                    </a:lnTo>
                    <a:cubicBezTo>
                      <a:pt x="11294" y="1579"/>
                      <a:pt x="11367" y="1594"/>
                      <a:pt x="11441" y="1594"/>
                    </a:cubicBezTo>
                    <a:cubicBezTo>
                      <a:pt x="11582" y="1594"/>
                      <a:pt x="11717" y="1540"/>
                      <a:pt x="11810" y="1446"/>
                    </a:cubicBezTo>
                    <a:lnTo>
                      <a:pt x="12117" y="1137"/>
                    </a:lnTo>
                    <a:lnTo>
                      <a:pt x="12674" y="1697"/>
                    </a:lnTo>
                    <a:lnTo>
                      <a:pt x="12364" y="2009"/>
                    </a:lnTo>
                    <a:cubicBezTo>
                      <a:pt x="12217" y="2157"/>
                      <a:pt x="12175" y="2399"/>
                      <a:pt x="12262" y="2588"/>
                    </a:cubicBezTo>
                    <a:lnTo>
                      <a:pt x="12355" y="2815"/>
                    </a:lnTo>
                    <a:cubicBezTo>
                      <a:pt x="12426" y="3012"/>
                      <a:pt x="12628" y="3154"/>
                      <a:pt x="12838" y="3154"/>
                    </a:cubicBezTo>
                    <a:lnTo>
                      <a:pt x="13271" y="3154"/>
                    </a:lnTo>
                    <a:lnTo>
                      <a:pt x="13271" y="3948"/>
                    </a:lnTo>
                    <a:lnTo>
                      <a:pt x="12838" y="3948"/>
                    </a:lnTo>
                    <a:cubicBezTo>
                      <a:pt x="12629" y="3948"/>
                      <a:pt x="12426" y="4090"/>
                      <a:pt x="12355" y="4287"/>
                    </a:cubicBezTo>
                    <a:lnTo>
                      <a:pt x="12262" y="4514"/>
                    </a:lnTo>
                    <a:cubicBezTo>
                      <a:pt x="12175" y="4703"/>
                      <a:pt x="12217" y="4945"/>
                      <a:pt x="12364" y="5093"/>
                    </a:cubicBezTo>
                    <a:lnTo>
                      <a:pt x="12674" y="5405"/>
                    </a:lnTo>
                    <a:lnTo>
                      <a:pt x="12117" y="5966"/>
                    </a:lnTo>
                    <a:lnTo>
                      <a:pt x="11810" y="5656"/>
                    </a:lnTo>
                    <a:cubicBezTo>
                      <a:pt x="11717" y="5562"/>
                      <a:pt x="11582" y="5508"/>
                      <a:pt x="11441" y="5508"/>
                    </a:cubicBezTo>
                    <a:cubicBezTo>
                      <a:pt x="11367" y="5508"/>
                      <a:pt x="11294" y="5523"/>
                      <a:pt x="11230" y="5553"/>
                    </a:cubicBezTo>
                    <a:lnTo>
                      <a:pt x="11006" y="5647"/>
                    </a:lnTo>
                    <a:cubicBezTo>
                      <a:pt x="10811" y="5718"/>
                      <a:pt x="10670" y="5921"/>
                      <a:pt x="10670" y="6129"/>
                    </a:cubicBezTo>
                    <a:lnTo>
                      <a:pt x="10670" y="6570"/>
                    </a:lnTo>
                    <a:lnTo>
                      <a:pt x="9885" y="6570"/>
                    </a:lnTo>
                    <a:lnTo>
                      <a:pt x="9885" y="6129"/>
                    </a:lnTo>
                    <a:cubicBezTo>
                      <a:pt x="9885" y="5921"/>
                      <a:pt x="9745" y="5718"/>
                      <a:pt x="9548" y="5647"/>
                    </a:cubicBezTo>
                    <a:lnTo>
                      <a:pt x="9325" y="5553"/>
                    </a:lnTo>
                    <a:cubicBezTo>
                      <a:pt x="9261" y="5523"/>
                      <a:pt x="9189" y="5508"/>
                      <a:pt x="9114" y="5508"/>
                    </a:cubicBezTo>
                    <a:cubicBezTo>
                      <a:pt x="8972" y="5508"/>
                      <a:pt x="8838" y="5562"/>
                      <a:pt x="8745" y="5656"/>
                    </a:cubicBezTo>
                    <a:lnTo>
                      <a:pt x="8438" y="5966"/>
                    </a:lnTo>
                    <a:lnTo>
                      <a:pt x="7882" y="5405"/>
                    </a:lnTo>
                    <a:lnTo>
                      <a:pt x="8191" y="5093"/>
                    </a:lnTo>
                    <a:cubicBezTo>
                      <a:pt x="8338" y="4945"/>
                      <a:pt x="8380" y="4703"/>
                      <a:pt x="8293" y="4513"/>
                    </a:cubicBezTo>
                    <a:lnTo>
                      <a:pt x="8200" y="4287"/>
                    </a:lnTo>
                    <a:cubicBezTo>
                      <a:pt x="8129" y="4090"/>
                      <a:pt x="7927" y="3948"/>
                      <a:pt x="7717" y="3948"/>
                    </a:cubicBezTo>
                    <a:lnTo>
                      <a:pt x="7283" y="3948"/>
                    </a:lnTo>
                    <a:lnTo>
                      <a:pt x="7283" y="3154"/>
                    </a:lnTo>
                    <a:lnTo>
                      <a:pt x="7717" y="3154"/>
                    </a:lnTo>
                    <a:cubicBezTo>
                      <a:pt x="7927" y="3154"/>
                      <a:pt x="8129" y="3012"/>
                      <a:pt x="8200" y="2815"/>
                    </a:cubicBezTo>
                    <a:lnTo>
                      <a:pt x="8293" y="2588"/>
                    </a:lnTo>
                    <a:cubicBezTo>
                      <a:pt x="8380" y="2399"/>
                      <a:pt x="8338" y="2157"/>
                      <a:pt x="8191" y="2009"/>
                    </a:cubicBezTo>
                    <a:lnTo>
                      <a:pt x="7881" y="1697"/>
                    </a:lnTo>
                    <a:lnTo>
                      <a:pt x="8438" y="1136"/>
                    </a:lnTo>
                    <a:lnTo>
                      <a:pt x="8745" y="1446"/>
                    </a:lnTo>
                    <a:cubicBezTo>
                      <a:pt x="8838" y="1540"/>
                      <a:pt x="8972" y="1594"/>
                      <a:pt x="9114" y="1594"/>
                    </a:cubicBezTo>
                    <a:cubicBezTo>
                      <a:pt x="9188" y="1594"/>
                      <a:pt x="9261" y="1579"/>
                      <a:pt x="9325" y="1549"/>
                    </a:cubicBezTo>
                    <a:lnTo>
                      <a:pt x="9548" y="1455"/>
                    </a:lnTo>
                    <a:cubicBezTo>
                      <a:pt x="9744" y="1383"/>
                      <a:pt x="9885" y="1181"/>
                      <a:pt x="9885" y="973"/>
                    </a:cubicBezTo>
                    <a:lnTo>
                      <a:pt x="9885" y="532"/>
                    </a:lnTo>
                    <a:close/>
                    <a:moveTo>
                      <a:pt x="4565" y="7569"/>
                    </a:moveTo>
                    <a:lnTo>
                      <a:pt x="4919" y="7925"/>
                    </a:lnTo>
                    <a:lnTo>
                      <a:pt x="4559" y="8288"/>
                    </a:lnTo>
                    <a:lnTo>
                      <a:pt x="4204" y="7931"/>
                    </a:lnTo>
                    <a:lnTo>
                      <a:pt x="4565" y="7569"/>
                    </a:lnTo>
                    <a:close/>
                    <a:moveTo>
                      <a:pt x="8369" y="8852"/>
                    </a:moveTo>
                    <a:lnTo>
                      <a:pt x="8369" y="9367"/>
                    </a:lnTo>
                    <a:lnTo>
                      <a:pt x="7870" y="9367"/>
                    </a:lnTo>
                    <a:lnTo>
                      <a:pt x="7870" y="8852"/>
                    </a:lnTo>
                    <a:close/>
                    <a:moveTo>
                      <a:pt x="5045" y="9926"/>
                    </a:moveTo>
                    <a:lnTo>
                      <a:pt x="5045" y="10441"/>
                    </a:lnTo>
                    <a:lnTo>
                      <a:pt x="4546" y="10441"/>
                    </a:lnTo>
                    <a:lnTo>
                      <a:pt x="4546" y="9926"/>
                    </a:lnTo>
                    <a:close/>
                    <a:moveTo>
                      <a:pt x="8185" y="13407"/>
                    </a:moveTo>
                    <a:cubicBezTo>
                      <a:pt x="8233" y="13407"/>
                      <a:pt x="8273" y="13448"/>
                      <a:pt x="8273" y="13495"/>
                    </a:cubicBezTo>
                    <a:lnTo>
                      <a:pt x="8273" y="14072"/>
                    </a:lnTo>
                    <a:cubicBezTo>
                      <a:pt x="8273" y="14120"/>
                      <a:pt x="8233" y="14160"/>
                      <a:pt x="8185" y="14160"/>
                    </a:cubicBezTo>
                    <a:lnTo>
                      <a:pt x="3845" y="14160"/>
                    </a:lnTo>
                    <a:cubicBezTo>
                      <a:pt x="3797" y="14160"/>
                      <a:pt x="3756" y="14120"/>
                      <a:pt x="3756" y="14072"/>
                    </a:cubicBezTo>
                    <a:lnTo>
                      <a:pt x="3756" y="13495"/>
                    </a:lnTo>
                    <a:cubicBezTo>
                      <a:pt x="3756" y="13448"/>
                      <a:pt x="3797" y="13407"/>
                      <a:pt x="3845" y="13407"/>
                    </a:cubicBezTo>
                    <a:close/>
                    <a:moveTo>
                      <a:pt x="7265" y="14692"/>
                    </a:moveTo>
                    <a:lnTo>
                      <a:pt x="7265" y="14887"/>
                    </a:lnTo>
                    <a:lnTo>
                      <a:pt x="4764" y="14887"/>
                    </a:lnTo>
                    <a:lnTo>
                      <a:pt x="4764" y="14692"/>
                    </a:lnTo>
                    <a:close/>
                    <a:moveTo>
                      <a:pt x="7265" y="15419"/>
                    </a:moveTo>
                    <a:lnTo>
                      <a:pt x="7265" y="15626"/>
                    </a:lnTo>
                    <a:cubicBezTo>
                      <a:pt x="7265" y="15653"/>
                      <a:pt x="7242" y="15676"/>
                      <a:pt x="7217" y="15676"/>
                    </a:cubicBezTo>
                    <a:lnTo>
                      <a:pt x="4812" y="15676"/>
                    </a:lnTo>
                    <a:cubicBezTo>
                      <a:pt x="4786" y="15676"/>
                      <a:pt x="4764" y="15653"/>
                      <a:pt x="4764" y="15626"/>
                    </a:cubicBezTo>
                    <a:lnTo>
                      <a:pt x="4764" y="15419"/>
                    </a:lnTo>
                    <a:close/>
                    <a:moveTo>
                      <a:pt x="9797" y="0"/>
                    </a:moveTo>
                    <a:cubicBezTo>
                      <a:pt x="9553" y="0"/>
                      <a:pt x="9353" y="199"/>
                      <a:pt x="9353" y="443"/>
                    </a:cubicBezTo>
                    <a:lnTo>
                      <a:pt x="9353" y="960"/>
                    </a:lnTo>
                    <a:lnTo>
                      <a:pt x="9353" y="962"/>
                    </a:lnTo>
                    <a:cubicBezTo>
                      <a:pt x="9352" y="962"/>
                      <a:pt x="9351" y="963"/>
                      <a:pt x="9350" y="963"/>
                    </a:cubicBezTo>
                    <a:lnTo>
                      <a:pt x="9115" y="1060"/>
                    </a:lnTo>
                    <a:cubicBezTo>
                      <a:pt x="9114" y="1061"/>
                      <a:pt x="9113" y="1061"/>
                      <a:pt x="9112" y="1061"/>
                    </a:cubicBezTo>
                    <a:lnTo>
                      <a:pt x="8752" y="698"/>
                    </a:lnTo>
                    <a:cubicBezTo>
                      <a:pt x="8668" y="613"/>
                      <a:pt x="8557" y="567"/>
                      <a:pt x="8438" y="567"/>
                    </a:cubicBezTo>
                    <a:cubicBezTo>
                      <a:pt x="8322" y="567"/>
                      <a:pt x="8213" y="612"/>
                      <a:pt x="8130" y="693"/>
                    </a:cubicBezTo>
                    <a:cubicBezTo>
                      <a:pt x="7471" y="443"/>
                      <a:pt x="6759" y="305"/>
                      <a:pt x="6014" y="305"/>
                    </a:cubicBezTo>
                    <a:cubicBezTo>
                      <a:pt x="2698" y="305"/>
                      <a:pt x="1" y="3023"/>
                      <a:pt x="1" y="6363"/>
                    </a:cubicBezTo>
                    <a:cubicBezTo>
                      <a:pt x="1" y="7600"/>
                      <a:pt x="368" y="8791"/>
                      <a:pt x="1066" y="9805"/>
                    </a:cubicBezTo>
                    <a:cubicBezTo>
                      <a:pt x="1711" y="10746"/>
                      <a:pt x="2595" y="11476"/>
                      <a:pt x="3631" y="11927"/>
                    </a:cubicBezTo>
                    <a:lnTo>
                      <a:pt x="3631" y="12914"/>
                    </a:lnTo>
                    <a:cubicBezTo>
                      <a:pt x="3394" y="13001"/>
                      <a:pt x="3224" y="13228"/>
                      <a:pt x="3224" y="13495"/>
                    </a:cubicBezTo>
                    <a:lnTo>
                      <a:pt x="3224" y="14072"/>
                    </a:lnTo>
                    <a:cubicBezTo>
                      <a:pt x="3224" y="14414"/>
                      <a:pt x="3502" y="14692"/>
                      <a:pt x="3845" y="14692"/>
                    </a:cubicBezTo>
                    <a:lnTo>
                      <a:pt x="4232" y="14692"/>
                    </a:lnTo>
                    <a:lnTo>
                      <a:pt x="4232" y="15625"/>
                    </a:lnTo>
                    <a:cubicBezTo>
                      <a:pt x="4232" y="15947"/>
                      <a:pt x="4493" y="16208"/>
                      <a:pt x="4812" y="16208"/>
                    </a:cubicBezTo>
                    <a:lnTo>
                      <a:pt x="7217" y="16208"/>
                    </a:lnTo>
                    <a:cubicBezTo>
                      <a:pt x="7537" y="16208"/>
                      <a:pt x="7797" y="15947"/>
                      <a:pt x="7797" y="15625"/>
                    </a:cubicBezTo>
                    <a:lnTo>
                      <a:pt x="7797" y="14692"/>
                    </a:lnTo>
                    <a:lnTo>
                      <a:pt x="8185" y="14692"/>
                    </a:lnTo>
                    <a:cubicBezTo>
                      <a:pt x="8527" y="14692"/>
                      <a:pt x="8805" y="14414"/>
                      <a:pt x="8805" y="14072"/>
                    </a:cubicBezTo>
                    <a:lnTo>
                      <a:pt x="8805" y="13495"/>
                    </a:lnTo>
                    <a:cubicBezTo>
                      <a:pt x="8805" y="13228"/>
                      <a:pt x="8635" y="13001"/>
                      <a:pt x="8399" y="12914"/>
                    </a:cubicBezTo>
                    <a:lnTo>
                      <a:pt x="8399" y="11927"/>
                    </a:lnTo>
                    <a:cubicBezTo>
                      <a:pt x="9745" y="11341"/>
                      <a:pt x="10827" y="10289"/>
                      <a:pt x="11455" y="8946"/>
                    </a:cubicBezTo>
                    <a:cubicBezTo>
                      <a:pt x="11518" y="8814"/>
                      <a:pt x="11460" y="8656"/>
                      <a:pt x="11328" y="8593"/>
                    </a:cubicBezTo>
                    <a:cubicBezTo>
                      <a:pt x="11291" y="8576"/>
                      <a:pt x="11253" y="8568"/>
                      <a:pt x="11215" y="8568"/>
                    </a:cubicBezTo>
                    <a:cubicBezTo>
                      <a:pt x="11115" y="8568"/>
                      <a:pt x="11019" y="8625"/>
                      <a:pt x="10974" y="8722"/>
                    </a:cubicBezTo>
                    <a:cubicBezTo>
                      <a:pt x="10434" y="9875"/>
                      <a:pt x="9527" y="10793"/>
                      <a:pt x="8398" y="11341"/>
                    </a:cubicBezTo>
                    <a:lnTo>
                      <a:pt x="8398" y="9899"/>
                    </a:lnTo>
                    <a:lnTo>
                      <a:pt x="8457" y="9899"/>
                    </a:lnTo>
                    <a:cubicBezTo>
                      <a:pt x="8701" y="9899"/>
                      <a:pt x="8901" y="9700"/>
                      <a:pt x="8901" y="9457"/>
                    </a:cubicBezTo>
                    <a:lnTo>
                      <a:pt x="8901" y="8764"/>
                    </a:lnTo>
                    <a:cubicBezTo>
                      <a:pt x="8901" y="8519"/>
                      <a:pt x="8701" y="8320"/>
                      <a:pt x="8457" y="8320"/>
                    </a:cubicBezTo>
                    <a:lnTo>
                      <a:pt x="7781" y="8320"/>
                    </a:lnTo>
                    <a:cubicBezTo>
                      <a:pt x="7537" y="8320"/>
                      <a:pt x="7338" y="8519"/>
                      <a:pt x="7338" y="8764"/>
                    </a:cubicBezTo>
                    <a:lnTo>
                      <a:pt x="7338" y="9457"/>
                    </a:lnTo>
                    <a:cubicBezTo>
                      <a:pt x="7338" y="9700"/>
                      <a:pt x="7537" y="9899"/>
                      <a:pt x="7781" y="9899"/>
                    </a:cubicBezTo>
                    <a:lnTo>
                      <a:pt x="7866" y="9899"/>
                    </a:lnTo>
                    <a:lnTo>
                      <a:pt x="7866" y="12875"/>
                    </a:lnTo>
                    <a:lnTo>
                      <a:pt x="7479" y="12875"/>
                    </a:lnTo>
                    <a:lnTo>
                      <a:pt x="7479" y="10836"/>
                    </a:lnTo>
                    <a:cubicBezTo>
                      <a:pt x="7479" y="10666"/>
                      <a:pt x="7395" y="10465"/>
                      <a:pt x="7277" y="10345"/>
                    </a:cubicBezTo>
                    <a:lnTo>
                      <a:pt x="5271" y="8324"/>
                    </a:lnTo>
                    <a:lnTo>
                      <a:pt x="5357" y="8238"/>
                    </a:lnTo>
                    <a:cubicBezTo>
                      <a:pt x="5528" y="8066"/>
                      <a:pt x="5528" y="7784"/>
                      <a:pt x="5357" y="7612"/>
                    </a:cubicBezTo>
                    <a:lnTo>
                      <a:pt x="4878" y="7129"/>
                    </a:lnTo>
                    <a:cubicBezTo>
                      <a:pt x="4795" y="7045"/>
                      <a:pt x="4683" y="6999"/>
                      <a:pt x="4565" y="6999"/>
                    </a:cubicBezTo>
                    <a:cubicBezTo>
                      <a:pt x="4446" y="6999"/>
                      <a:pt x="4334" y="7045"/>
                      <a:pt x="4250" y="7129"/>
                    </a:cubicBezTo>
                    <a:lnTo>
                      <a:pt x="3766" y="7618"/>
                    </a:lnTo>
                    <a:cubicBezTo>
                      <a:pt x="3594" y="7790"/>
                      <a:pt x="3594" y="8072"/>
                      <a:pt x="3766" y="8244"/>
                    </a:cubicBezTo>
                    <a:lnTo>
                      <a:pt x="4244" y="8727"/>
                    </a:lnTo>
                    <a:cubicBezTo>
                      <a:pt x="4329" y="8811"/>
                      <a:pt x="4439" y="8857"/>
                      <a:pt x="4559" y="8857"/>
                    </a:cubicBezTo>
                    <a:cubicBezTo>
                      <a:pt x="4677" y="8857"/>
                      <a:pt x="4789" y="8811"/>
                      <a:pt x="4872" y="8727"/>
                    </a:cubicBezTo>
                    <a:lnTo>
                      <a:pt x="4897" y="8701"/>
                    </a:lnTo>
                    <a:lnTo>
                      <a:pt x="6899" y="10720"/>
                    </a:lnTo>
                    <a:cubicBezTo>
                      <a:pt x="6919" y="10739"/>
                      <a:pt x="6947" y="10807"/>
                      <a:pt x="6947" y="10836"/>
                    </a:cubicBezTo>
                    <a:lnTo>
                      <a:pt x="6947" y="12875"/>
                    </a:lnTo>
                    <a:lnTo>
                      <a:pt x="6397" y="12875"/>
                    </a:lnTo>
                    <a:lnTo>
                      <a:pt x="6397" y="10642"/>
                    </a:lnTo>
                    <a:cubicBezTo>
                      <a:pt x="6397" y="10495"/>
                      <a:pt x="6278" y="10376"/>
                      <a:pt x="6131" y="10376"/>
                    </a:cubicBezTo>
                    <a:cubicBezTo>
                      <a:pt x="5985" y="10376"/>
                      <a:pt x="5866" y="10495"/>
                      <a:pt x="5866" y="10642"/>
                    </a:cubicBezTo>
                    <a:lnTo>
                      <a:pt x="5866" y="12875"/>
                    </a:lnTo>
                    <a:lnTo>
                      <a:pt x="5062" y="12875"/>
                    </a:lnTo>
                    <a:lnTo>
                      <a:pt x="5062" y="10973"/>
                    </a:lnTo>
                    <a:lnTo>
                      <a:pt x="5133" y="10973"/>
                    </a:lnTo>
                    <a:cubicBezTo>
                      <a:pt x="5378" y="10973"/>
                      <a:pt x="5577" y="10774"/>
                      <a:pt x="5577" y="10530"/>
                    </a:cubicBezTo>
                    <a:lnTo>
                      <a:pt x="5577" y="9838"/>
                    </a:lnTo>
                    <a:cubicBezTo>
                      <a:pt x="5577" y="9593"/>
                      <a:pt x="5378" y="9394"/>
                      <a:pt x="5133" y="9394"/>
                    </a:cubicBezTo>
                    <a:lnTo>
                      <a:pt x="4458" y="9394"/>
                    </a:lnTo>
                    <a:cubicBezTo>
                      <a:pt x="4214" y="9394"/>
                      <a:pt x="4014" y="9592"/>
                      <a:pt x="4014" y="9838"/>
                    </a:cubicBezTo>
                    <a:lnTo>
                      <a:pt x="4014" y="10530"/>
                    </a:lnTo>
                    <a:cubicBezTo>
                      <a:pt x="4014" y="10774"/>
                      <a:pt x="4214" y="10973"/>
                      <a:pt x="4458" y="10973"/>
                    </a:cubicBezTo>
                    <a:lnTo>
                      <a:pt x="4530" y="10973"/>
                    </a:lnTo>
                    <a:lnTo>
                      <a:pt x="4530" y="12875"/>
                    </a:lnTo>
                    <a:lnTo>
                      <a:pt x="4162" y="12875"/>
                    </a:lnTo>
                    <a:lnTo>
                      <a:pt x="4162" y="11749"/>
                    </a:lnTo>
                    <a:cubicBezTo>
                      <a:pt x="4162" y="11641"/>
                      <a:pt x="4096" y="11543"/>
                      <a:pt x="3995" y="11503"/>
                    </a:cubicBezTo>
                    <a:cubicBezTo>
                      <a:pt x="2986" y="11100"/>
                      <a:pt x="2124" y="10409"/>
                      <a:pt x="1503" y="9504"/>
                    </a:cubicBezTo>
                    <a:cubicBezTo>
                      <a:pt x="867" y="8579"/>
                      <a:pt x="532" y="7493"/>
                      <a:pt x="532" y="6363"/>
                    </a:cubicBezTo>
                    <a:cubicBezTo>
                      <a:pt x="532" y="3316"/>
                      <a:pt x="2991" y="837"/>
                      <a:pt x="6014" y="837"/>
                    </a:cubicBezTo>
                    <a:cubicBezTo>
                      <a:pt x="6608" y="837"/>
                      <a:pt x="7180" y="933"/>
                      <a:pt x="7715" y="1109"/>
                    </a:cubicBezTo>
                    <a:lnTo>
                      <a:pt x="7443" y="1383"/>
                    </a:lnTo>
                    <a:cubicBezTo>
                      <a:pt x="7272" y="1557"/>
                      <a:pt x="7272" y="1837"/>
                      <a:pt x="7443" y="2010"/>
                    </a:cubicBezTo>
                    <a:lnTo>
                      <a:pt x="7805" y="2375"/>
                    </a:lnTo>
                    <a:lnTo>
                      <a:pt x="7805" y="2376"/>
                    </a:lnTo>
                    <a:cubicBezTo>
                      <a:pt x="7805" y="2377"/>
                      <a:pt x="7804" y="2379"/>
                      <a:pt x="7803" y="2380"/>
                    </a:cubicBezTo>
                    <a:lnTo>
                      <a:pt x="7705" y="2620"/>
                    </a:lnTo>
                    <a:cubicBezTo>
                      <a:pt x="7705" y="2621"/>
                      <a:pt x="7704" y="2622"/>
                      <a:pt x="7704" y="2623"/>
                    </a:cubicBezTo>
                    <a:lnTo>
                      <a:pt x="7194" y="2623"/>
                    </a:lnTo>
                    <a:cubicBezTo>
                      <a:pt x="6950" y="2623"/>
                      <a:pt x="6752" y="2821"/>
                      <a:pt x="6752" y="3065"/>
                    </a:cubicBezTo>
                    <a:lnTo>
                      <a:pt x="6752" y="4037"/>
                    </a:lnTo>
                    <a:cubicBezTo>
                      <a:pt x="6752" y="4281"/>
                      <a:pt x="6950" y="4480"/>
                      <a:pt x="7194" y="4480"/>
                    </a:cubicBezTo>
                    <a:lnTo>
                      <a:pt x="7704" y="4480"/>
                    </a:lnTo>
                    <a:cubicBezTo>
                      <a:pt x="7705" y="4481"/>
                      <a:pt x="7705" y="4481"/>
                      <a:pt x="7705" y="4482"/>
                    </a:cubicBezTo>
                    <a:lnTo>
                      <a:pt x="7803" y="4721"/>
                    </a:lnTo>
                    <a:cubicBezTo>
                      <a:pt x="7804" y="4722"/>
                      <a:pt x="7805" y="4725"/>
                      <a:pt x="7805" y="4726"/>
                    </a:cubicBezTo>
                    <a:lnTo>
                      <a:pt x="7805" y="4727"/>
                    </a:lnTo>
                    <a:lnTo>
                      <a:pt x="7443" y="5092"/>
                    </a:lnTo>
                    <a:cubicBezTo>
                      <a:pt x="7272" y="5265"/>
                      <a:pt x="7271" y="5546"/>
                      <a:pt x="7443" y="5718"/>
                    </a:cubicBezTo>
                    <a:lnTo>
                      <a:pt x="8123" y="6404"/>
                    </a:lnTo>
                    <a:cubicBezTo>
                      <a:pt x="8208" y="6488"/>
                      <a:pt x="8318" y="6535"/>
                      <a:pt x="8438" y="6535"/>
                    </a:cubicBezTo>
                    <a:cubicBezTo>
                      <a:pt x="8556" y="6535"/>
                      <a:pt x="8668" y="6488"/>
                      <a:pt x="8751" y="6404"/>
                    </a:cubicBezTo>
                    <a:lnTo>
                      <a:pt x="9112" y="6041"/>
                    </a:lnTo>
                    <a:cubicBezTo>
                      <a:pt x="9113" y="6041"/>
                      <a:pt x="9113" y="6041"/>
                      <a:pt x="9114" y="6042"/>
                    </a:cubicBezTo>
                    <a:lnTo>
                      <a:pt x="9349" y="6139"/>
                    </a:lnTo>
                    <a:cubicBezTo>
                      <a:pt x="9350" y="6140"/>
                      <a:pt x="9352" y="6140"/>
                      <a:pt x="9353" y="6141"/>
                    </a:cubicBezTo>
                    <a:lnTo>
                      <a:pt x="9353" y="6659"/>
                    </a:lnTo>
                    <a:cubicBezTo>
                      <a:pt x="9353" y="6903"/>
                      <a:pt x="9552" y="7101"/>
                      <a:pt x="9796" y="7101"/>
                    </a:cubicBezTo>
                    <a:lnTo>
                      <a:pt x="10758" y="7101"/>
                    </a:lnTo>
                    <a:cubicBezTo>
                      <a:pt x="11002" y="7101"/>
                      <a:pt x="11201" y="6903"/>
                      <a:pt x="11201" y="6659"/>
                    </a:cubicBezTo>
                    <a:lnTo>
                      <a:pt x="11201" y="6141"/>
                    </a:lnTo>
                    <a:lnTo>
                      <a:pt x="11202" y="6141"/>
                    </a:lnTo>
                    <a:cubicBezTo>
                      <a:pt x="11203" y="6140"/>
                      <a:pt x="11204" y="6140"/>
                      <a:pt x="11205" y="6139"/>
                    </a:cubicBezTo>
                    <a:lnTo>
                      <a:pt x="11440" y="6042"/>
                    </a:lnTo>
                    <a:cubicBezTo>
                      <a:pt x="11441" y="6041"/>
                      <a:pt x="11442" y="6041"/>
                      <a:pt x="11443" y="6041"/>
                    </a:cubicBezTo>
                    <a:lnTo>
                      <a:pt x="11489" y="6087"/>
                    </a:lnTo>
                    <a:cubicBezTo>
                      <a:pt x="11494" y="6178"/>
                      <a:pt x="11496" y="6271"/>
                      <a:pt x="11496" y="6363"/>
                    </a:cubicBezTo>
                    <a:cubicBezTo>
                      <a:pt x="11496" y="6609"/>
                      <a:pt x="11480" y="6856"/>
                      <a:pt x="11448" y="7098"/>
                    </a:cubicBezTo>
                    <a:cubicBezTo>
                      <a:pt x="11428" y="7243"/>
                      <a:pt x="11531" y="7377"/>
                      <a:pt x="11677" y="7396"/>
                    </a:cubicBezTo>
                    <a:cubicBezTo>
                      <a:pt x="11689" y="7398"/>
                      <a:pt x="11701" y="7398"/>
                      <a:pt x="11712" y="7398"/>
                    </a:cubicBezTo>
                    <a:cubicBezTo>
                      <a:pt x="11844" y="7398"/>
                      <a:pt x="11958" y="7301"/>
                      <a:pt x="11976" y="7167"/>
                    </a:cubicBezTo>
                    <a:cubicBezTo>
                      <a:pt x="12003" y="6956"/>
                      <a:pt x="12020" y="6740"/>
                      <a:pt x="12025" y="6525"/>
                    </a:cubicBezTo>
                    <a:cubicBezTo>
                      <a:pt x="12055" y="6532"/>
                      <a:pt x="12086" y="6535"/>
                      <a:pt x="12117" y="6535"/>
                    </a:cubicBezTo>
                    <a:cubicBezTo>
                      <a:pt x="12235" y="6535"/>
                      <a:pt x="12347" y="6488"/>
                      <a:pt x="12431" y="6404"/>
                    </a:cubicBezTo>
                    <a:lnTo>
                      <a:pt x="13111" y="5718"/>
                    </a:lnTo>
                    <a:cubicBezTo>
                      <a:pt x="13283" y="5546"/>
                      <a:pt x="13283" y="5265"/>
                      <a:pt x="13111" y="5092"/>
                    </a:cubicBezTo>
                    <a:lnTo>
                      <a:pt x="12749" y="4727"/>
                    </a:lnTo>
                    <a:cubicBezTo>
                      <a:pt x="12749" y="4727"/>
                      <a:pt x="12749" y="4727"/>
                      <a:pt x="12749" y="4726"/>
                    </a:cubicBezTo>
                    <a:cubicBezTo>
                      <a:pt x="12750" y="4725"/>
                      <a:pt x="12750" y="4723"/>
                      <a:pt x="12751" y="4721"/>
                    </a:cubicBezTo>
                    <a:lnTo>
                      <a:pt x="12848" y="4482"/>
                    </a:lnTo>
                    <a:cubicBezTo>
                      <a:pt x="12849" y="4482"/>
                      <a:pt x="12849" y="4481"/>
                      <a:pt x="12849" y="4480"/>
                    </a:cubicBezTo>
                    <a:lnTo>
                      <a:pt x="13360" y="4480"/>
                    </a:lnTo>
                    <a:cubicBezTo>
                      <a:pt x="13604" y="4480"/>
                      <a:pt x="13803" y="4281"/>
                      <a:pt x="13803" y="4037"/>
                    </a:cubicBezTo>
                    <a:lnTo>
                      <a:pt x="13803" y="3065"/>
                    </a:lnTo>
                    <a:cubicBezTo>
                      <a:pt x="13803" y="2821"/>
                      <a:pt x="13605" y="2622"/>
                      <a:pt x="13361" y="2622"/>
                    </a:cubicBezTo>
                    <a:lnTo>
                      <a:pt x="12850" y="2622"/>
                    </a:lnTo>
                    <a:cubicBezTo>
                      <a:pt x="12849" y="2621"/>
                      <a:pt x="12849" y="2621"/>
                      <a:pt x="12849" y="2620"/>
                    </a:cubicBezTo>
                    <a:lnTo>
                      <a:pt x="12751" y="2380"/>
                    </a:lnTo>
                    <a:cubicBezTo>
                      <a:pt x="12751" y="2379"/>
                      <a:pt x="12750" y="2377"/>
                      <a:pt x="12750" y="2376"/>
                    </a:cubicBezTo>
                    <a:lnTo>
                      <a:pt x="12750" y="2375"/>
                    </a:lnTo>
                    <a:lnTo>
                      <a:pt x="13112" y="2010"/>
                    </a:lnTo>
                    <a:cubicBezTo>
                      <a:pt x="13283" y="1837"/>
                      <a:pt x="13283" y="1557"/>
                      <a:pt x="13112" y="1383"/>
                    </a:cubicBezTo>
                    <a:lnTo>
                      <a:pt x="12432" y="698"/>
                    </a:lnTo>
                    <a:cubicBezTo>
                      <a:pt x="12347" y="613"/>
                      <a:pt x="12236" y="567"/>
                      <a:pt x="12117" y="567"/>
                    </a:cubicBezTo>
                    <a:cubicBezTo>
                      <a:pt x="11999" y="567"/>
                      <a:pt x="11887" y="613"/>
                      <a:pt x="11804" y="698"/>
                    </a:cubicBezTo>
                    <a:lnTo>
                      <a:pt x="11443" y="1061"/>
                    </a:lnTo>
                    <a:cubicBezTo>
                      <a:pt x="11442" y="1061"/>
                      <a:pt x="11442" y="1061"/>
                      <a:pt x="11441" y="1060"/>
                    </a:cubicBezTo>
                    <a:lnTo>
                      <a:pt x="11206" y="963"/>
                    </a:lnTo>
                    <a:cubicBezTo>
                      <a:pt x="11204" y="963"/>
                      <a:pt x="11203" y="962"/>
                      <a:pt x="11202" y="962"/>
                    </a:cubicBezTo>
                    <a:lnTo>
                      <a:pt x="11202" y="960"/>
                    </a:lnTo>
                    <a:lnTo>
                      <a:pt x="11202" y="443"/>
                    </a:lnTo>
                    <a:cubicBezTo>
                      <a:pt x="11202" y="199"/>
                      <a:pt x="11002" y="0"/>
                      <a:pt x="10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1"/>
              <p:cNvSpPr/>
              <p:nvPr/>
            </p:nvSpPr>
            <p:spPr>
              <a:xfrm>
                <a:off x="4374363" y="1552008"/>
                <a:ext cx="121758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96" extrusionOk="0">
                    <a:moveTo>
                      <a:pt x="1835" y="1"/>
                    </a:moveTo>
                    <a:cubicBezTo>
                      <a:pt x="824" y="1"/>
                      <a:pt x="1" y="829"/>
                      <a:pt x="1" y="1848"/>
                    </a:cubicBezTo>
                    <a:cubicBezTo>
                      <a:pt x="1" y="2866"/>
                      <a:pt x="824" y="3695"/>
                      <a:pt x="1835" y="3695"/>
                    </a:cubicBezTo>
                    <a:cubicBezTo>
                      <a:pt x="2848" y="3695"/>
                      <a:pt x="3670" y="2866"/>
                      <a:pt x="3670" y="1848"/>
                    </a:cubicBezTo>
                    <a:cubicBezTo>
                      <a:pt x="3670" y="1651"/>
                      <a:pt x="3639" y="1457"/>
                      <a:pt x="3579" y="1270"/>
                    </a:cubicBezTo>
                    <a:cubicBezTo>
                      <a:pt x="3543" y="1158"/>
                      <a:pt x="3439" y="1087"/>
                      <a:pt x="3327" y="1087"/>
                    </a:cubicBezTo>
                    <a:cubicBezTo>
                      <a:pt x="3299" y="1087"/>
                      <a:pt x="3271" y="1091"/>
                      <a:pt x="3243" y="1100"/>
                    </a:cubicBezTo>
                    <a:cubicBezTo>
                      <a:pt x="3103" y="1146"/>
                      <a:pt x="3028" y="1297"/>
                      <a:pt x="3074" y="1435"/>
                    </a:cubicBezTo>
                    <a:cubicBezTo>
                      <a:pt x="3117" y="1568"/>
                      <a:pt x="3139" y="1707"/>
                      <a:pt x="3139" y="1848"/>
                    </a:cubicBezTo>
                    <a:cubicBezTo>
                      <a:pt x="3139" y="2573"/>
                      <a:pt x="2554" y="3163"/>
                      <a:pt x="1835" y="3163"/>
                    </a:cubicBezTo>
                    <a:cubicBezTo>
                      <a:pt x="1117" y="3163"/>
                      <a:pt x="533" y="2573"/>
                      <a:pt x="533" y="1848"/>
                    </a:cubicBezTo>
                    <a:cubicBezTo>
                      <a:pt x="533" y="1123"/>
                      <a:pt x="1117" y="533"/>
                      <a:pt x="1835" y="533"/>
                    </a:cubicBezTo>
                    <a:cubicBezTo>
                      <a:pt x="1983" y="533"/>
                      <a:pt x="2128" y="557"/>
                      <a:pt x="2267" y="607"/>
                    </a:cubicBezTo>
                    <a:cubicBezTo>
                      <a:pt x="2296" y="617"/>
                      <a:pt x="2326" y="622"/>
                      <a:pt x="2355" y="622"/>
                    </a:cubicBezTo>
                    <a:cubicBezTo>
                      <a:pt x="2464" y="622"/>
                      <a:pt x="2567" y="554"/>
                      <a:pt x="2606" y="444"/>
                    </a:cubicBezTo>
                    <a:cubicBezTo>
                      <a:pt x="2655" y="306"/>
                      <a:pt x="2582" y="154"/>
                      <a:pt x="2443" y="105"/>
                    </a:cubicBezTo>
                    <a:cubicBezTo>
                      <a:pt x="2248" y="36"/>
                      <a:pt x="2044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1"/>
              <p:cNvSpPr/>
              <p:nvPr/>
            </p:nvSpPr>
            <p:spPr>
              <a:xfrm>
                <a:off x="4404413" y="1582290"/>
                <a:ext cx="61658" cy="62023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870" extrusionOk="0">
                    <a:moveTo>
                      <a:pt x="929" y="532"/>
                    </a:moveTo>
                    <a:cubicBezTo>
                      <a:pt x="1149" y="532"/>
                      <a:pt x="1327" y="713"/>
                      <a:pt x="1327" y="935"/>
                    </a:cubicBezTo>
                    <a:cubicBezTo>
                      <a:pt x="1327" y="1157"/>
                      <a:pt x="1149" y="1337"/>
                      <a:pt x="929" y="1337"/>
                    </a:cubicBezTo>
                    <a:cubicBezTo>
                      <a:pt x="711" y="1337"/>
                      <a:pt x="532" y="1157"/>
                      <a:pt x="532" y="935"/>
                    </a:cubicBezTo>
                    <a:cubicBezTo>
                      <a:pt x="532" y="713"/>
                      <a:pt x="711" y="532"/>
                      <a:pt x="929" y="532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20"/>
                      <a:pt x="0" y="935"/>
                    </a:cubicBezTo>
                    <a:cubicBezTo>
                      <a:pt x="0" y="1450"/>
                      <a:pt x="417" y="1869"/>
                      <a:pt x="929" y="1869"/>
                    </a:cubicBezTo>
                    <a:cubicBezTo>
                      <a:pt x="1442" y="1869"/>
                      <a:pt x="1859" y="1450"/>
                      <a:pt x="1859" y="935"/>
                    </a:cubicBezTo>
                    <a:cubicBezTo>
                      <a:pt x="1859" y="421"/>
                      <a:pt x="1442" y="1"/>
                      <a:pt x="9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4271843" y="1668559"/>
                <a:ext cx="51808" cy="115854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493" extrusionOk="0">
                    <a:moveTo>
                      <a:pt x="1030" y="532"/>
                    </a:moveTo>
                    <a:lnTo>
                      <a:pt x="1030" y="1048"/>
                    </a:lnTo>
                    <a:lnTo>
                      <a:pt x="532" y="1048"/>
                    </a:lnTo>
                    <a:lnTo>
                      <a:pt x="532" y="532"/>
                    </a:lnTo>
                    <a:close/>
                    <a:moveTo>
                      <a:pt x="443" y="0"/>
                    </a:moveTo>
                    <a:cubicBezTo>
                      <a:pt x="198" y="0"/>
                      <a:pt x="0" y="200"/>
                      <a:pt x="0" y="444"/>
                    </a:cubicBezTo>
                    <a:lnTo>
                      <a:pt x="0" y="1136"/>
                    </a:lnTo>
                    <a:cubicBezTo>
                      <a:pt x="0" y="1380"/>
                      <a:pt x="198" y="1579"/>
                      <a:pt x="443" y="1579"/>
                    </a:cubicBezTo>
                    <a:lnTo>
                      <a:pt x="515" y="1579"/>
                    </a:lnTo>
                    <a:lnTo>
                      <a:pt x="515" y="3226"/>
                    </a:lnTo>
                    <a:cubicBezTo>
                      <a:pt x="515" y="3374"/>
                      <a:pt x="634" y="3492"/>
                      <a:pt x="780" y="3492"/>
                    </a:cubicBezTo>
                    <a:cubicBezTo>
                      <a:pt x="927" y="3492"/>
                      <a:pt x="1046" y="3374"/>
                      <a:pt x="1046" y="3226"/>
                    </a:cubicBezTo>
                    <a:lnTo>
                      <a:pt x="1046" y="1579"/>
                    </a:lnTo>
                    <a:lnTo>
                      <a:pt x="1118" y="1579"/>
                    </a:lnTo>
                    <a:cubicBezTo>
                      <a:pt x="1363" y="1579"/>
                      <a:pt x="1562" y="1380"/>
                      <a:pt x="1562" y="1136"/>
                    </a:cubicBezTo>
                    <a:lnTo>
                      <a:pt x="1562" y="444"/>
                    </a:lnTo>
                    <a:cubicBezTo>
                      <a:pt x="1562" y="200"/>
                      <a:pt x="1364" y="0"/>
                      <a:pt x="1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>
                <a:off x="4288891" y="1431080"/>
                <a:ext cx="17678" cy="4225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274" extrusionOk="0">
                    <a:moveTo>
                      <a:pt x="266" y="1"/>
                    </a:moveTo>
                    <a:cubicBezTo>
                      <a:pt x="120" y="1"/>
                      <a:pt x="1" y="120"/>
                      <a:pt x="1" y="267"/>
                    </a:cubicBezTo>
                    <a:lnTo>
                      <a:pt x="1" y="1008"/>
                    </a:lnTo>
                    <a:cubicBezTo>
                      <a:pt x="1" y="1154"/>
                      <a:pt x="120" y="1273"/>
                      <a:pt x="266" y="1273"/>
                    </a:cubicBezTo>
                    <a:cubicBezTo>
                      <a:pt x="413" y="1273"/>
                      <a:pt x="532" y="1154"/>
                      <a:pt x="532" y="1008"/>
                    </a:cubicBezTo>
                    <a:lnTo>
                      <a:pt x="532" y="267"/>
                    </a:lnTo>
                    <a:cubicBezTo>
                      <a:pt x="532" y="120"/>
                      <a:pt x="413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1"/>
              <p:cNvSpPr/>
              <p:nvPr/>
            </p:nvSpPr>
            <p:spPr>
              <a:xfrm>
                <a:off x="4209985" y="1443252"/>
                <a:ext cx="2676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242" extrusionOk="0">
                    <a:moveTo>
                      <a:pt x="298" y="1"/>
                    </a:moveTo>
                    <a:cubicBezTo>
                      <a:pt x="272" y="1"/>
                      <a:pt x="247" y="4"/>
                      <a:pt x="221" y="12"/>
                    </a:cubicBezTo>
                    <a:cubicBezTo>
                      <a:pt x="81" y="54"/>
                      <a:pt x="1" y="202"/>
                      <a:pt x="43" y="342"/>
                    </a:cubicBezTo>
                    <a:lnTo>
                      <a:pt x="255" y="1052"/>
                    </a:lnTo>
                    <a:cubicBezTo>
                      <a:pt x="289" y="1168"/>
                      <a:pt x="395" y="1242"/>
                      <a:pt x="510" y="1242"/>
                    </a:cubicBezTo>
                    <a:cubicBezTo>
                      <a:pt x="535" y="1242"/>
                      <a:pt x="560" y="1239"/>
                      <a:pt x="586" y="1230"/>
                    </a:cubicBezTo>
                    <a:cubicBezTo>
                      <a:pt x="727" y="1188"/>
                      <a:pt x="807" y="1041"/>
                      <a:pt x="764" y="900"/>
                    </a:cubicBezTo>
                    <a:lnTo>
                      <a:pt x="552" y="190"/>
                    </a:lnTo>
                    <a:cubicBezTo>
                      <a:pt x="518" y="75"/>
                      <a:pt x="412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4138675" y="1477348"/>
                <a:ext cx="33566" cy="38209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152" extrusionOk="0">
                    <a:moveTo>
                      <a:pt x="304" y="0"/>
                    </a:moveTo>
                    <a:cubicBezTo>
                      <a:pt x="253" y="0"/>
                      <a:pt x="203" y="15"/>
                      <a:pt x="158" y="44"/>
                    </a:cubicBezTo>
                    <a:cubicBezTo>
                      <a:pt x="34" y="124"/>
                      <a:pt x="1" y="290"/>
                      <a:pt x="81" y="412"/>
                    </a:cubicBezTo>
                    <a:lnTo>
                      <a:pt x="487" y="1031"/>
                    </a:lnTo>
                    <a:cubicBezTo>
                      <a:pt x="539" y="1109"/>
                      <a:pt x="623" y="1151"/>
                      <a:pt x="710" y="1151"/>
                    </a:cubicBezTo>
                    <a:cubicBezTo>
                      <a:pt x="759" y="1151"/>
                      <a:pt x="811" y="1137"/>
                      <a:pt x="855" y="1107"/>
                    </a:cubicBezTo>
                    <a:cubicBezTo>
                      <a:pt x="978" y="1027"/>
                      <a:pt x="1012" y="862"/>
                      <a:pt x="932" y="739"/>
                    </a:cubicBezTo>
                    <a:lnTo>
                      <a:pt x="525" y="120"/>
                    </a:lnTo>
                    <a:cubicBezTo>
                      <a:pt x="475" y="42"/>
                      <a:pt x="390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4080466" y="1530516"/>
                <a:ext cx="38574" cy="3343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08" extrusionOk="0">
                    <a:moveTo>
                      <a:pt x="298" y="0"/>
                    </a:moveTo>
                    <a:cubicBezTo>
                      <a:pt x="223" y="0"/>
                      <a:pt x="147" y="32"/>
                      <a:pt x="94" y="94"/>
                    </a:cubicBezTo>
                    <a:cubicBezTo>
                      <a:pt x="1" y="207"/>
                      <a:pt x="15" y="375"/>
                      <a:pt x="127" y="469"/>
                    </a:cubicBezTo>
                    <a:lnTo>
                      <a:pt x="693" y="945"/>
                    </a:lnTo>
                    <a:cubicBezTo>
                      <a:pt x="743" y="987"/>
                      <a:pt x="804" y="1007"/>
                      <a:pt x="864" y="1007"/>
                    </a:cubicBezTo>
                    <a:cubicBezTo>
                      <a:pt x="940" y="1007"/>
                      <a:pt x="1015" y="975"/>
                      <a:pt x="1068" y="913"/>
                    </a:cubicBezTo>
                    <a:cubicBezTo>
                      <a:pt x="1162" y="800"/>
                      <a:pt x="1148" y="632"/>
                      <a:pt x="1035" y="538"/>
                    </a:cubicBezTo>
                    <a:lnTo>
                      <a:pt x="469" y="63"/>
                    </a:lnTo>
                    <a:cubicBezTo>
                      <a:pt x="419" y="21"/>
                      <a:pt x="359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4039604" y="1598244"/>
                <a:ext cx="42587" cy="27363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825" extrusionOk="0">
                    <a:moveTo>
                      <a:pt x="303" y="0"/>
                    </a:moveTo>
                    <a:cubicBezTo>
                      <a:pt x="200" y="0"/>
                      <a:pt x="102" y="60"/>
                      <a:pt x="58" y="160"/>
                    </a:cubicBezTo>
                    <a:cubicBezTo>
                      <a:pt x="1" y="296"/>
                      <a:pt x="62" y="452"/>
                      <a:pt x="197" y="510"/>
                    </a:cubicBezTo>
                    <a:lnTo>
                      <a:pt x="876" y="803"/>
                    </a:lnTo>
                    <a:cubicBezTo>
                      <a:pt x="909" y="817"/>
                      <a:pt x="945" y="825"/>
                      <a:pt x="980" y="825"/>
                    </a:cubicBezTo>
                    <a:cubicBezTo>
                      <a:pt x="1083" y="825"/>
                      <a:pt x="1182" y="765"/>
                      <a:pt x="1225" y="664"/>
                    </a:cubicBezTo>
                    <a:cubicBezTo>
                      <a:pt x="1283" y="529"/>
                      <a:pt x="1221" y="373"/>
                      <a:pt x="1086" y="314"/>
                    </a:cubicBezTo>
                    <a:lnTo>
                      <a:pt x="408" y="22"/>
                    </a:lnTo>
                    <a:cubicBezTo>
                      <a:pt x="374" y="7"/>
                      <a:pt x="338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1"/>
              <p:cNvSpPr/>
              <p:nvPr/>
            </p:nvSpPr>
            <p:spPr>
              <a:xfrm>
                <a:off x="4020665" y="1674861"/>
                <a:ext cx="42985" cy="204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617" extrusionOk="0">
                    <a:moveTo>
                      <a:pt x="280" y="0"/>
                    </a:moveTo>
                    <a:cubicBezTo>
                      <a:pt x="148" y="0"/>
                      <a:pt x="34" y="100"/>
                      <a:pt x="17" y="235"/>
                    </a:cubicBezTo>
                    <a:cubicBezTo>
                      <a:pt x="1" y="381"/>
                      <a:pt x="106" y="513"/>
                      <a:pt x="251" y="530"/>
                    </a:cubicBezTo>
                    <a:lnTo>
                      <a:pt x="985" y="615"/>
                    </a:lnTo>
                    <a:cubicBezTo>
                      <a:pt x="995" y="616"/>
                      <a:pt x="1005" y="616"/>
                      <a:pt x="1015" y="616"/>
                    </a:cubicBezTo>
                    <a:cubicBezTo>
                      <a:pt x="1149" y="616"/>
                      <a:pt x="1264" y="517"/>
                      <a:pt x="1279" y="381"/>
                    </a:cubicBezTo>
                    <a:cubicBezTo>
                      <a:pt x="1296" y="235"/>
                      <a:pt x="1192" y="104"/>
                      <a:pt x="1045" y="87"/>
                    </a:cubicBezTo>
                    <a:lnTo>
                      <a:pt x="312" y="2"/>
                    </a:lnTo>
                    <a:cubicBezTo>
                      <a:pt x="301" y="1"/>
                      <a:pt x="29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1"/>
              <p:cNvSpPr/>
              <p:nvPr/>
            </p:nvSpPr>
            <p:spPr>
              <a:xfrm>
                <a:off x="4023584" y="1749587"/>
                <a:ext cx="43217" cy="2199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663" extrusionOk="0">
                    <a:moveTo>
                      <a:pt x="1015" y="1"/>
                    </a:moveTo>
                    <a:cubicBezTo>
                      <a:pt x="999" y="1"/>
                      <a:pt x="983" y="2"/>
                      <a:pt x="967" y="5"/>
                    </a:cubicBezTo>
                    <a:lnTo>
                      <a:pt x="240" y="134"/>
                    </a:lnTo>
                    <a:cubicBezTo>
                      <a:pt x="97" y="160"/>
                      <a:pt x="0" y="299"/>
                      <a:pt x="26" y="444"/>
                    </a:cubicBezTo>
                    <a:cubicBezTo>
                      <a:pt x="48" y="572"/>
                      <a:pt x="161" y="662"/>
                      <a:pt x="288" y="662"/>
                    </a:cubicBezTo>
                    <a:cubicBezTo>
                      <a:pt x="303" y="662"/>
                      <a:pt x="319" y="661"/>
                      <a:pt x="335" y="658"/>
                    </a:cubicBezTo>
                    <a:lnTo>
                      <a:pt x="1061" y="528"/>
                    </a:lnTo>
                    <a:cubicBezTo>
                      <a:pt x="1206" y="502"/>
                      <a:pt x="1302" y="364"/>
                      <a:pt x="1276" y="220"/>
                    </a:cubicBezTo>
                    <a:cubicBezTo>
                      <a:pt x="1253" y="91"/>
                      <a:pt x="1141" y="1"/>
                      <a:pt x="1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1"/>
              <p:cNvSpPr/>
              <p:nvPr/>
            </p:nvSpPr>
            <p:spPr>
              <a:xfrm>
                <a:off x="4048625" y="1817647"/>
                <a:ext cx="42023" cy="28723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866" extrusionOk="0">
                    <a:moveTo>
                      <a:pt x="962" y="1"/>
                    </a:moveTo>
                    <a:cubicBezTo>
                      <a:pt x="922" y="1"/>
                      <a:pt x="881" y="10"/>
                      <a:pt x="843" y="29"/>
                    </a:cubicBezTo>
                    <a:lnTo>
                      <a:pt x="184" y="364"/>
                    </a:lnTo>
                    <a:cubicBezTo>
                      <a:pt x="53" y="430"/>
                      <a:pt x="1" y="590"/>
                      <a:pt x="67" y="720"/>
                    </a:cubicBezTo>
                    <a:cubicBezTo>
                      <a:pt x="114" y="813"/>
                      <a:pt x="207" y="866"/>
                      <a:pt x="304" y="866"/>
                    </a:cubicBezTo>
                    <a:cubicBezTo>
                      <a:pt x="345" y="866"/>
                      <a:pt x="386" y="858"/>
                      <a:pt x="424" y="837"/>
                    </a:cubicBezTo>
                    <a:lnTo>
                      <a:pt x="1083" y="504"/>
                    </a:lnTo>
                    <a:cubicBezTo>
                      <a:pt x="1215" y="438"/>
                      <a:pt x="1267" y="278"/>
                      <a:pt x="1200" y="146"/>
                    </a:cubicBezTo>
                    <a:cubicBezTo>
                      <a:pt x="1153" y="54"/>
                      <a:pt x="1060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1"/>
              <p:cNvSpPr/>
              <p:nvPr/>
            </p:nvSpPr>
            <p:spPr>
              <a:xfrm>
                <a:off x="4094861" y="1876121"/>
                <a:ext cx="37313" cy="3459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043" extrusionOk="0">
                    <a:moveTo>
                      <a:pt x="830" y="1"/>
                    </a:moveTo>
                    <a:cubicBezTo>
                      <a:pt x="764" y="1"/>
                      <a:pt x="698" y="25"/>
                      <a:pt x="647" y="74"/>
                    </a:cubicBezTo>
                    <a:lnTo>
                      <a:pt x="111" y="584"/>
                    </a:lnTo>
                    <a:cubicBezTo>
                      <a:pt x="5" y="685"/>
                      <a:pt x="0" y="854"/>
                      <a:pt x="102" y="959"/>
                    </a:cubicBezTo>
                    <a:cubicBezTo>
                      <a:pt x="154" y="1015"/>
                      <a:pt x="224" y="1042"/>
                      <a:pt x="295" y="1042"/>
                    </a:cubicBezTo>
                    <a:cubicBezTo>
                      <a:pt x="361" y="1042"/>
                      <a:pt x="426" y="1018"/>
                      <a:pt x="478" y="969"/>
                    </a:cubicBezTo>
                    <a:lnTo>
                      <a:pt x="1014" y="459"/>
                    </a:lnTo>
                    <a:cubicBezTo>
                      <a:pt x="1119" y="358"/>
                      <a:pt x="1124" y="189"/>
                      <a:pt x="1023" y="84"/>
                    </a:cubicBezTo>
                    <a:cubicBezTo>
                      <a:pt x="970" y="28"/>
                      <a:pt x="900" y="1"/>
                      <a:pt x="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4190814" y="1648659"/>
                <a:ext cx="51841" cy="52371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79" extrusionOk="0">
                    <a:moveTo>
                      <a:pt x="1031" y="533"/>
                    </a:moveTo>
                    <a:lnTo>
                      <a:pt x="1031" y="1048"/>
                    </a:lnTo>
                    <a:lnTo>
                      <a:pt x="532" y="1048"/>
                    </a:lnTo>
                    <a:lnTo>
                      <a:pt x="532" y="533"/>
                    </a:lnTo>
                    <a:close/>
                    <a:moveTo>
                      <a:pt x="443" y="1"/>
                    </a:moveTo>
                    <a:cubicBezTo>
                      <a:pt x="199" y="1"/>
                      <a:pt x="1" y="199"/>
                      <a:pt x="1" y="443"/>
                    </a:cubicBezTo>
                    <a:lnTo>
                      <a:pt x="1" y="1136"/>
                    </a:lnTo>
                    <a:cubicBezTo>
                      <a:pt x="1" y="1381"/>
                      <a:pt x="200" y="1579"/>
                      <a:pt x="443" y="1579"/>
                    </a:cubicBezTo>
                    <a:lnTo>
                      <a:pt x="1120" y="1579"/>
                    </a:lnTo>
                    <a:cubicBezTo>
                      <a:pt x="1364" y="1579"/>
                      <a:pt x="1562" y="1381"/>
                      <a:pt x="1562" y="1136"/>
                    </a:cubicBezTo>
                    <a:lnTo>
                      <a:pt x="1562" y="443"/>
                    </a:lnTo>
                    <a:cubicBezTo>
                      <a:pt x="1562" y="199"/>
                      <a:pt x="1364" y="1"/>
                      <a:pt x="1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4231047" y="1581063"/>
                <a:ext cx="51841" cy="5240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80" extrusionOk="0">
                    <a:moveTo>
                      <a:pt x="1031" y="533"/>
                    </a:moveTo>
                    <a:lnTo>
                      <a:pt x="1031" y="1048"/>
                    </a:lnTo>
                    <a:lnTo>
                      <a:pt x="532" y="1048"/>
                    </a:lnTo>
                    <a:lnTo>
                      <a:pt x="532" y="533"/>
                    </a:lnTo>
                    <a:close/>
                    <a:moveTo>
                      <a:pt x="444" y="1"/>
                    </a:moveTo>
                    <a:cubicBezTo>
                      <a:pt x="199" y="1"/>
                      <a:pt x="0" y="200"/>
                      <a:pt x="0" y="444"/>
                    </a:cubicBezTo>
                    <a:lnTo>
                      <a:pt x="0" y="1137"/>
                    </a:lnTo>
                    <a:cubicBezTo>
                      <a:pt x="0" y="1382"/>
                      <a:pt x="199" y="1580"/>
                      <a:pt x="444" y="1580"/>
                    </a:cubicBezTo>
                    <a:lnTo>
                      <a:pt x="1119" y="1580"/>
                    </a:lnTo>
                    <a:cubicBezTo>
                      <a:pt x="1364" y="1580"/>
                      <a:pt x="1563" y="1382"/>
                      <a:pt x="1563" y="1137"/>
                    </a:cubicBezTo>
                    <a:lnTo>
                      <a:pt x="1563" y="444"/>
                    </a:lnTo>
                    <a:cubicBezTo>
                      <a:pt x="1563" y="200"/>
                      <a:pt x="1364" y="1"/>
                      <a:pt x="1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4" name="Google Shape;1794;p51"/>
            <p:cNvGrpSpPr/>
            <p:nvPr/>
          </p:nvGrpSpPr>
          <p:grpSpPr>
            <a:xfrm>
              <a:off x="3774797" y="2658069"/>
              <a:ext cx="247956" cy="365769"/>
              <a:chOff x="6162888" y="1431577"/>
              <a:chExt cx="414295" cy="601990"/>
            </a:xfrm>
          </p:grpSpPr>
          <p:sp>
            <p:nvSpPr>
              <p:cNvPr id="1795" name="Google Shape;1795;p51"/>
              <p:cNvSpPr/>
              <p:nvPr/>
            </p:nvSpPr>
            <p:spPr>
              <a:xfrm>
                <a:off x="6268261" y="1810649"/>
                <a:ext cx="162886" cy="165008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4975" extrusionOk="0">
                    <a:moveTo>
                      <a:pt x="1855" y="533"/>
                    </a:moveTo>
                    <a:cubicBezTo>
                      <a:pt x="2040" y="533"/>
                      <a:pt x="2190" y="682"/>
                      <a:pt x="2190" y="864"/>
                    </a:cubicBezTo>
                    <a:lnTo>
                      <a:pt x="2190" y="1820"/>
                    </a:lnTo>
                    <a:lnTo>
                      <a:pt x="1645" y="1820"/>
                    </a:lnTo>
                    <a:cubicBezTo>
                      <a:pt x="1498" y="1820"/>
                      <a:pt x="1379" y="1939"/>
                      <a:pt x="1379" y="2086"/>
                    </a:cubicBezTo>
                    <a:cubicBezTo>
                      <a:pt x="1379" y="2233"/>
                      <a:pt x="1498" y="2352"/>
                      <a:pt x="1645" y="2352"/>
                    </a:cubicBezTo>
                    <a:lnTo>
                      <a:pt x="2190" y="2352"/>
                    </a:lnTo>
                    <a:lnTo>
                      <a:pt x="2190" y="4111"/>
                    </a:lnTo>
                    <a:cubicBezTo>
                      <a:pt x="2190" y="4294"/>
                      <a:pt x="2040" y="4443"/>
                      <a:pt x="1855" y="4443"/>
                    </a:cubicBezTo>
                    <a:cubicBezTo>
                      <a:pt x="1686" y="4443"/>
                      <a:pt x="1543" y="4317"/>
                      <a:pt x="1523" y="4151"/>
                    </a:cubicBezTo>
                    <a:cubicBezTo>
                      <a:pt x="1509" y="4035"/>
                      <a:pt x="1422" y="3943"/>
                      <a:pt x="1308" y="3921"/>
                    </a:cubicBezTo>
                    <a:cubicBezTo>
                      <a:pt x="1047" y="3872"/>
                      <a:pt x="857" y="3644"/>
                      <a:pt x="857" y="3379"/>
                    </a:cubicBezTo>
                    <a:cubicBezTo>
                      <a:pt x="857" y="3250"/>
                      <a:pt x="901" y="3128"/>
                      <a:pt x="985" y="3028"/>
                    </a:cubicBezTo>
                    <a:cubicBezTo>
                      <a:pt x="1034" y="2968"/>
                      <a:pt x="1054" y="2890"/>
                      <a:pt x="1042" y="2814"/>
                    </a:cubicBezTo>
                    <a:cubicBezTo>
                      <a:pt x="1030" y="2738"/>
                      <a:pt x="985" y="2672"/>
                      <a:pt x="918" y="2631"/>
                    </a:cubicBezTo>
                    <a:cubicBezTo>
                      <a:pt x="677" y="2484"/>
                      <a:pt x="533" y="2228"/>
                      <a:pt x="533" y="1947"/>
                    </a:cubicBezTo>
                    <a:cubicBezTo>
                      <a:pt x="533" y="1532"/>
                      <a:pt x="859" y="1181"/>
                      <a:pt x="1275" y="1148"/>
                    </a:cubicBezTo>
                    <a:cubicBezTo>
                      <a:pt x="1414" y="1137"/>
                      <a:pt x="1520" y="1022"/>
                      <a:pt x="1520" y="883"/>
                    </a:cubicBezTo>
                    <a:lnTo>
                      <a:pt x="1520" y="864"/>
                    </a:lnTo>
                    <a:cubicBezTo>
                      <a:pt x="1520" y="682"/>
                      <a:pt x="1670" y="533"/>
                      <a:pt x="1855" y="533"/>
                    </a:cubicBezTo>
                    <a:close/>
                    <a:moveTo>
                      <a:pt x="3056" y="533"/>
                    </a:moveTo>
                    <a:cubicBezTo>
                      <a:pt x="3241" y="533"/>
                      <a:pt x="3392" y="682"/>
                      <a:pt x="3392" y="864"/>
                    </a:cubicBezTo>
                    <a:lnTo>
                      <a:pt x="3392" y="883"/>
                    </a:lnTo>
                    <a:cubicBezTo>
                      <a:pt x="3392" y="1022"/>
                      <a:pt x="3499" y="1137"/>
                      <a:pt x="3637" y="1148"/>
                    </a:cubicBezTo>
                    <a:cubicBezTo>
                      <a:pt x="3977" y="1175"/>
                      <a:pt x="4258" y="1415"/>
                      <a:pt x="4348" y="1729"/>
                    </a:cubicBezTo>
                    <a:lnTo>
                      <a:pt x="3881" y="1729"/>
                    </a:lnTo>
                    <a:cubicBezTo>
                      <a:pt x="3734" y="1729"/>
                      <a:pt x="3615" y="1848"/>
                      <a:pt x="3615" y="1995"/>
                    </a:cubicBezTo>
                    <a:cubicBezTo>
                      <a:pt x="3615" y="2142"/>
                      <a:pt x="3734" y="2261"/>
                      <a:pt x="3881" y="2261"/>
                    </a:cubicBezTo>
                    <a:lnTo>
                      <a:pt x="4315" y="2261"/>
                    </a:lnTo>
                    <a:cubicBezTo>
                      <a:pt x="4251" y="2412"/>
                      <a:pt x="4141" y="2541"/>
                      <a:pt x="3994" y="2631"/>
                    </a:cubicBezTo>
                    <a:cubicBezTo>
                      <a:pt x="3928" y="2672"/>
                      <a:pt x="3883" y="2738"/>
                      <a:pt x="3870" y="2814"/>
                    </a:cubicBezTo>
                    <a:cubicBezTo>
                      <a:pt x="3857" y="2890"/>
                      <a:pt x="3879" y="2968"/>
                      <a:pt x="3928" y="3028"/>
                    </a:cubicBezTo>
                    <a:cubicBezTo>
                      <a:pt x="4011" y="3128"/>
                      <a:pt x="4054" y="3250"/>
                      <a:pt x="4054" y="3379"/>
                    </a:cubicBezTo>
                    <a:cubicBezTo>
                      <a:pt x="4054" y="3644"/>
                      <a:pt x="3866" y="3872"/>
                      <a:pt x="3604" y="3921"/>
                    </a:cubicBezTo>
                    <a:cubicBezTo>
                      <a:pt x="3490" y="3943"/>
                      <a:pt x="3403" y="4036"/>
                      <a:pt x="3389" y="4151"/>
                    </a:cubicBezTo>
                    <a:cubicBezTo>
                      <a:pt x="3370" y="4317"/>
                      <a:pt x="3227" y="4443"/>
                      <a:pt x="3056" y="4443"/>
                    </a:cubicBezTo>
                    <a:cubicBezTo>
                      <a:pt x="2873" y="4443"/>
                      <a:pt x="2722" y="4294"/>
                      <a:pt x="2722" y="4111"/>
                    </a:cubicBezTo>
                    <a:lnTo>
                      <a:pt x="2722" y="3488"/>
                    </a:lnTo>
                    <a:lnTo>
                      <a:pt x="3060" y="3488"/>
                    </a:lnTo>
                    <a:cubicBezTo>
                      <a:pt x="3206" y="3488"/>
                      <a:pt x="3324" y="3369"/>
                      <a:pt x="3324" y="3222"/>
                    </a:cubicBezTo>
                    <a:cubicBezTo>
                      <a:pt x="3324" y="3075"/>
                      <a:pt x="3206" y="2956"/>
                      <a:pt x="3060" y="2956"/>
                    </a:cubicBezTo>
                    <a:lnTo>
                      <a:pt x="2722" y="2956"/>
                    </a:lnTo>
                    <a:lnTo>
                      <a:pt x="2722" y="864"/>
                    </a:lnTo>
                    <a:cubicBezTo>
                      <a:pt x="2722" y="682"/>
                      <a:pt x="2873" y="533"/>
                      <a:pt x="3056" y="533"/>
                    </a:cubicBezTo>
                    <a:close/>
                    <a:moveTo>
                      <a:pt x="1855" y="1"/>
                    </a:moveTo>
                    <a:cubicBezTo>
                      <a:pt x="1451" y="1"/>
                      <a:pt x="1110" y="279"/>
                      <a:pt x="1014" y="653"/>
                    </a:cubicBezTo>
                    <a:cubicBezTo>
                      <a:pt x="431" y="800"/>
                      <a:pt x="1" y="1331"/>
                      <a:pt x="1" y="1947"/>
                    </a:cubicBezTo>
                    <a:cubicBezTo>
                      <a:pt x="1" y="2324"/>
                      <a:pt x="156" y="2674"/>
                      <a:pt x="427" y="2923"/>
                    </a:cubicBezTo>
                    <a:cubicBezTo>
                      <a:pt x="360" y="3065"/>
                      <a:pt x="325" y="3221"/>
                      <a:pt x="325" y="3379"/>
                    </a:cubicBezTo>
                    <a:cubicBezTo>
                      <a:pt x="325" y="3839"/>
                      <a:pt x="616" y="4241"/>
                      <a:pt x="1037" y="4396"/>
                    </a:cubicBezTo>
                    <a:cubicBezTo>
                      <a:pt x="1156" y="4736"/>
                      <a:pt x="1480" y="4974"/>
                      <a:pt x="1855" y="4974"/>
                    </a:cubicBezTo>
                    <a:cubicBezTo>
                      <a:pt x="2088" y="4974"/>
                      <a:pt x="2300" y="4883"/>
                      <a:pt x="2456" y="4733"/>
                    </a:cubicBezTo>
                    <a:cubicBezTo>
                      <a:pt x="2612" y="4883"/>
                      <a:pt x="2823" y="4974"/>
                      <a:pt x="3056" y="4974"/>
                    </a:cubicBezTo>
                    <a:cubicBezTo>
                      <a:pt x="3431" y="4974"/>
                      <a:pt x="3756" y="4736"/>
                      <a:pt x="3875" y="4396"/>
                    </a:cubicBezTo>
                    <a:cubicBezTo>
                      <a:pt x="4297" y="4242"/>
                      <a:pt x="4586" y="3839"/>
                      <a:pt x="4586" y="3379"/>
                    </a:cubicBezTo>
                    <a:cubicBezTo>
                      <a:pt x="4586" y="3221"/>
                      <a:pt x="4551" y="3065"/>
                      <a:pt x="4486" y="2923"/>
                    </a:cubicBezTo>
                    <a:cubicBezTo>
                      <a:pt x="4756" y="2674"/>
                      <a:pt x="4911" y="2324"/>
                      <a:pt x="4911" y="1947"/>
                    </a:cubicBezTo>
                    <a:cubicBezTo>
                      <a:pt x="4911" y="1331"/>
                      <a:pt x="4481" y="800"/>
                      <a:pt x="3897" y="653"/>
                    </a:cubicBezTo>
                    <a:cubicBezTo>
                      <a:pt x="3803" y="279"/>
                      <a:pt x="3462" y="1"/>
                      <a:pt x="3056" y="1"/>
                    </a:cubicBezTo>
                    <a:cubicBezTo>
                      <a:pt x="2823" y="1"/>
                      <a:pt x="2612" y="93"/>
                      <a:pt x="2456" y="243"/>
                    </a:cubicBezTo>
                    <a:cubicBezTo>
                      <a:pt x="2300" y="93"/>
                      <a:pt x="2088" y="1"/>
                      <a:pt x="1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6199438" y="1520964"/>
                <a:ext cx="306667" cy="512604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5455" extrusionOk="0">
                    <a:moveTo>
                      <a:pt x="8484" y="532"/>
                    </a:moveTo>
                    <a:lnTo>
                      <a:pt x="8484" y="986"/>
                    </a:lnTo>
                    <a:lnTo>
                      <a:pt x="8025" y="986"/>
                    </a:lnTo>
                    <a:lnTo>
                      <a:pt x="8025" y="532"/>
                    </a:lnTo>
                    <a:close/>
                    <a:moveTo>
                      <a:pt x="991" y="1947"/>
                    </a:moveTo>
                    <a:lnTo>
                      <a:pt x="991" y="2401"/>
                    </a:lnTo>
                    <a:lnTo>
                      <a:pt x="532" y="2401"/>
                    </a:lnTo>
                    <a:lnTo>
                      <a:pt x="532" y="1947"/>
                    </a:lnTo>
                    <a:close/>
                    <a:moveTo>
                      <a:pt x="5882" y="4525"/>
                    </a:moveTo>
                    <a:cubicBezTo>
                      <a:pt x="5930" y="4525"/>
                      <a:pt x="5970" y="4566"/>
                      <a:pt x="5970" y="4615"/>
                    </a:cubicBezTo>
                    <a:lnTo>
                      <a:pt x="5970" y="5361"/>
                    </a:lnTo>
                    <a:cubicBezTo>
                      <a:pt x="5970" y="5409"/>
                      <a:pt x="5930" y="5449"/>
                      <a:pt x="5882" y="5449"/>
                    </a:cubicBezTo>
                    <a:lnTo>
                      <a:pt x="3181" y="5449"/>
                    </a:lnTo>
                    <a:cubicBezTo>
                      <a:pt x="3132" y="5449"/>
                      <a:pt x="3091" y="5409"/>
                      <a:pt x="3091" y="5361"/>
                    </a:cubicBezTo>
                    <a:lnTo>
                      <a:pt x="3091" y="4615"/>
                    </a:lnTo>
                    <a:cubicBezTo>
                      <a:pt x="3091" y="4566"/>
                      <a:pt x="3132" y="4525"/>
                      <a:pt x="3181" y="4525"/>
                    </a:cubicBezTo>
                    <a:close/>
                    <a:moveTo>
                      <a:pt x="5224" y="5981"/>
                    </a:moveTo>
                    <a:lnTo>
                      <a:pt x="5224" y="6746"/>
                    </a:lnTo>
                    <a:lnTo>
                      <a:pt x="3838" y="6746"/>
                    </a:lnTo>
                    <a:lnTo>
                      <a:pt x="3838" y="5981"/>
                    </a:lnTo>
                    <a:close/>
                    <a:moveTo>
                      <a:pt x="8236" y="7815"/>
                    </a:moveTo>
                    <a:cubicBezTo>
                      <a:pt x="8249" y="7817"/>
                      <a:pt x="8270" y="7829"/>
                      <a:pt x="8278" y="7839"/>
                    </a:cubicBezTo>
                    <a:lnTo>
                      <a:pt x="8688" y="8544"/>
                    </a:lnTo>
                    <a:cubicBezTo>
                      <a:pt x="8691" y="8555"/>
                      <a:pt x="8691" y="8579"/>
                      <a:pt x="8688" y="8590"/>
                    </a:cubicBezTo>
                    <a:lnTo>
                      <a:pt x="8278" y="9297"/>
                    </a:lnTo>
                    <a:cubicBezTo>
                      <a:pt x="8270" y="9305"/>
                      <a:pt x="8249" y="9317"/>
                      <a:pt x="8236" y="9320"/>
                    </a:cubicBezTo>
                    <a:lnTo>
                      <a:pt x="7416" y="9320"/>
                    </a:lnTo>
                    <a:cubicBezTo>
                      <a:pt x="7405" y="9318"/>
                      <a:pt x="7383" y="9306"/>
                      <a:pt x="7375" y="9297"/>
                    </a:cubicBezTo>
                    <a:lnTo>
                      <a:pt x="6965" y="8590"/>
                    </a:lnTo>
                    <a:cubicBezTo>
                      <a:pt x="6961" y="8579"/>
                      <a:pt x="6961" y="8555"/>
                      <a:pt x="6965" y="8544"/>
                    </a:cubicBezTo>
                    <a:lnTo>
                      <a:pt x="7375" y="7839"/>
                    </a:lnTo>
                    <a:cubicBezTo>
                      <a:pt x="7383" y="7829"/>
                      <a:pt x="7405" y="7817"/>
                      <a:pt x="7416" y="7815"/>
                    </a:cubicBezTo>
                    <a:close/>
                    <a:moveTo>
                      <a:pt x="7937" y="0"/>
                    </a:moveTo>
                    <a:cubicBezTo>
                      <a:pt x="7692" y="0"/>
                      <a:pt x="7493" y="200"/>
                      <a:pt x="7493" y="444"/>
                    </a:cubicBezTo>
                    <a:lnTo>
                      <a:pt x="7493" y="1074"/>
                    </a:lnTo>
                    <a:cubicBezTo>
                      <a:pt x="7493" y="1319"/>
                      <a:pt x="7692" y="1518"/>
                      <a:pt x="7937" y="1518"/>
                    </a:cubicBezTo>
                    <a:lnTo>
                      <a:pt x="7961" y="1518"/>
                    </a:lnTo>
                    <a:lnTo>
                      <a:pt x="7961" y="2645"/>
                    </a:lnTo>
                    <a:lnTo>
                      <a:pt x="6574" y="2645"/>
                    </a:lnTo>
                    <a:lnTo>
                      <a:pt x="6574" y="2303"/>
                    </a:lnTo>
                    <a:cubicBezTo>
                      <a:pt x="6574" y="2157"/>
                      <a:pt x="6455" y="2038"/>
                      <a:pt x="6308" y="2038"/>
                    </a:cubicBezTo>
                    <a:cubicBezTo>
                      <a:pt x="6161" y="2038"/>
                      <a:pt x="6042" y="2157"/>
                      <a:pt x="6042" y="2303"/>
                    </a:cubicBezTo>
                    <a:lnTo>
                      <a:pt x="6042" y="2645"/>
                    </a:lnTo>
                    <a:lnTo>
                      <a:pt x="5659" y="2645"/>
                    </a:lnTo>
                    <a:cubicBezTo>
                      <a:pt x="5415" y="2645"/>
                      <a:pt x="5216" y="2845"/>
                      <a:pt x="5216" y="3089"/>
                    </a:cubicBezTo>
                    <a:lnTo>
                      <a:pt x="5216" y="3994"/>
                    </a:lnTo>
                    <a:lnTo>
                      <a:pt x="4969" y="3994"/>
                    </a:lnTo>
                    <a:lnTo>
                      <a:pt x="4969" y="1356"/>
                    </a:lnTo>
                    <a:cubicBezTo>
                      <a:pt x="4969" y="1111"/>
                      <a:pt x="4771" y="913"/>
                      <a:pt x="4526" y="913"/>
                    </a:cubicBezTo>
                    <a:lnTo>
                      <a:pt x="3091" y="913"/>
                    </a:lnTo>
                    <a:lnTo>
                      <a:pt x="3091" y="602"/>
                    </a:lnTo>
                    <a:cubicBezTo>
                      <a:pt x="3091" y="455"/>
                      <a:pt x="2972" y="336"/>
                      <a:pt x="2826" y="336"/>
                    </a:cubicBezTo>
                    <a:cubicBezTo>
                      <a:pt x="2679" y="336"/>
                      <a:pt x="2561" y="455"/>
                      <a:pt x="2561" y="602"/>
                    </a:cubicBezTo>
                    <a:lnTo>
                      <a:pt x="2561" y="1002"/>
                    </a:lnTo>
                    <a:cubicBezTo>
                      <a:pt x="2561" y="1246"/>
                      <a:pt x="2759" y="1444"/>
                      <a:pt x="3003" y="1444"/>
                    </a:cubicBezTo>
                    <a:lnTo>
                      <a:pt x="4437" y="1444"/>
                    </a:lnTo>
                    <a:lnTo>
                      <a:pt x="4437" y="3994"/>
                    </a:lnTo>
                    <a:lnTo>
                      <a:pt x="4144" y="3994"/>
                    </a:lnTo>
                    <a:lnTo>
                      <a:pt x="4144" y="2352"/>
                    </a:lnTo>
                    <a:cubicBezTo>
                      <a:pt x="4144" y="2107"/>
                      <a:pt x="3945" y="1909"/>
                      <a:pt x="3700" y="1909"/>
                    </a:cubicBezTo>
                    <a:lnTo>
                      <a:pt x="1522" y="1909"/>
                    </a:lnTo>
                    <a:lnTo>
                      <a:pt x="1522" y="1859"/>
                    </a:lnTo>
                    <a:cubicBezTo>
                      <a:pt x="1522" y="1614"/>
                      <a:pt x="1324" y="1416"/>
                      <a:pt x="1080" y="1416"/>
                    </a:cubicBezTo>
                    <a:lnTo>
                      <a:pt x="443" y="1416"/>
                    </a:lnTo>
                    <a:cubicBezTo>
                      <a:pt x="199" y="1416"/>
                      <a:pt x="1" y="1614"/>
                      <a:pt x="1" y="1859"/>
                    </a:cubicBezTo>
                    <a:lnTo>
                      <a:pt x="1" y="2490"/>
                    </a:lnTo>
                    <a:cubicBezTo>
                      <a:pt x="1" y="2735"/>
                      <a:pt x="199" y="2933"/>
                      <a:pt x="443" y="2933"/>
                    </a:cubicBezTo>
                    <a:lnTo>
                      <a:pt x="1080" y="2933"/>
                    </a:lnTo>
                    <a:cubicBezTo>
                      <a:pt x="1324" y="2933"/>
                      <a:pt x="1522" y="2735"/>
                      <a:pt x="1522" y="2490"/>
                    </a:cubicBezTo>
                    <a:lnTo>
                      <a:pt x="1522" y="2441"/>
                    </a:lnTo>
                    <a:lnTo>
                      <a:pt x="3612" y="2441"/>
                    </a:lnTo>
                    <a:lnTo>
                      <a:pt x="3612" y="3994"/>
                    </a:lnTo>
                    <a:lnTo>
                      <a:pt x="3181" y="3994"/>
                    </a:lnTo>
                    <a:cubicBezTo>
                      <a:pt x="2838" y="3994"/>
                      <a:pt x="2560" y="4273"/>
                      <a:pt x="2560" y="4615"/>
                    </a:cubicBezTo>
                    <a:lnTo>
                      <a:pt x="2560" y="5361"/>
                    </a:lnTo>
                    <a:cubicBezTo>
                      <a:pt x="2560" y="5703"/>
                      <a:pt x="2839" y="5981"/>
                      <a:pt x="3181" y="5981"/>
                    </a:cubicBezTo>
                    <a:lnTo>
                      <a:pt x="3306" y="5981"/>
                    </a:lnTo>
                    <a:lnTo>
                      <a:pt x="3306" y="7278"/>
                    </a:lnTo>
                    <a:cubicBezTo>
                      <a:pt x="1545" y="7811"/>
                      <a:pt x="334" y="9426"/>
                      <a:pt x="334" y="11276"/>
                    </a:cubicBezTo>
                    <a:cubicBezTo>
                      <a:pt x="334" y="13580"/>
                      <a:pt x="2217" y="15455"/>
                      <a:pt x="4531" y="15455"/>
                    </a:cubicBezTo>
                    <a:cubicBezTo>
                      <a:pt x="5344" y="15455"/>
                      <a:pt x="6133" y="15223"/>
                      <a:pt x="6812" y="14785"/>
                    </a:cubicBezTo>
                    <a:cubicBezTo>
                      <a:pt x="6935" y="14705"/>
                      <a:pt x="6970" y="14540"/>
                      <a:pt x="6891" y="14417"/>
                    </a:cubicBezTo>
                    <a:cubicBezTo>
                      <a:pt x="6840" y="14338"/>
                      <a:pt x="6755" y="14296"/>
                      <a:pt x="6668" y="14296"/>
                    </a:cubicBezTo>
                    <a:cubicBezTo>
                      <a:pt x="6618" y="14296"/>
                      <a:pt x="6568" y="14309"/>
                      <a:pt x="6524" y="14338"/>
                    </a:cubicBezTo>
                    <a:cubicBezTo>
                      <a:pt x="5930" y="14721"/>
                      <a:pt x="5241" y="14923"/>
                      <a:pt x="4531" y="14923"/>
                    </a:cubicBezTo>
                    <a:cubicBezTo>
                      <a:pt x="2509" y="14923"/>
                      <a:pt x="865" y="13287"/>
                      <a:pt x="865" y="11276"/>
                    </a:cubicBezTo>
                    <a:cubicBezTo>
                      <a:pt x="865" y="9600"/>
                      <a:pt x="2005" y="8146"/>
                      <a:pt x="3637" y="7739"/>
                    </a:cubicBezTo>
                    <a:cubicBezTo>
                      <a:pt x="3755" y="7709"/>
                      <a:pt x="3838" y="7602"/>
                      <a:pt x="3838" y="7480"/>
                    </a:cubicBezTo>
                    <a:lnTo>
                      <a:pt x="3838" y="7278"/>
                    </a:lnTo>
                    <a:lnTo>
                      <a:pt x="5224" y="7278"/>
                    </a:lnTo>
                    <a:lnTo>
                      <a:pt x="5224" y="7480"/>
                    </a:lnTo>
                    <a:cubicBezTo>
                      <a:pt x="5224" y="7602"/>
                      <a:pt x="5307" y="7709"/>
                      <a:pt x="5426" y="7739"/>
                    </a:cubicBezTo>
                    <a:cubicBezTo>
                      <a:pt x="5830" y="7840"/>
                      <a:pt x="6203" y="8005"/>
                      <a:pt x="6537" y="8222"/>
                    </a:cubicBezTo>
                    <a:lnTo>
                      <a:pt x="6503" y="8280"/>
                    </a:lnTo>
                    <a:cubicBezTo>
                      <a:pt x="6407" y="8446"/>
                      <a:pt x="6407" y="8688"/>
                      <a:pt x="6503" y="8854"/>
                    </a:cubicBezTo>
                    <a:lnTo>
                      <a:pt x="6917" y="9566"/>
                    </a:lnTo>
                    <a:cubicBezTo>
                      <a:pt x="7012" y="9732"/>
                      <a:pt x="7221" y="9852"/>
                      <a:pt x="7413" y="9852"/>
                    </a:cubicBezTo>
                    <a:lnTo>
                      <a:pt x="7907" y="9852"/>
                    </a:lnTo>
                    <a:cubicBezTo>
                      <a:pt x="8094" y="10291"/>
                      <a:pt x="8197" y="10774"/>
                      <a:pt x="8197" y="11276"/>
                    </a:cubicBezTo>
                    <a:cubicBezTo>
                      <a:pt x="8197" y="12038"/>
                      <a:pt x="7963" y="12767"/>
                      <a:pt x="7522" y="13386"/>
                    </a:cubicBezTo>
                    <a:cubicBezTo>
                      <a:pt x="7436" y="13505"/>
                      <a:pt x="7463" y="13672"/>
                      <a:pt x="7583" y="13757"/>
                    </a:cubicBezTo>
                    <a:cubicBezTo>
                      <a:pt x="7630" y="13790"/>
                      <a:pt x="7684" y="13806"/>
                      <a:pt x="7737" y="13806"/>
                    </a:cubicBezTo>
                    <a:cubicBezTo>
                      <a:pt x="7820" y="13806"/>
                      <a:pt x="7902" y="13768"/>
                      <a:pt x="7954" y="13695"/>
                    </a:cubicBezTo>
                    <a:cubicBezTo>
                      <a:pt x="8460" y="12986"/>
                      <a:pt x="8728" y="12149"/>
                      <a:pt x="8728" y="11276"/>
                    </a:cubicBezTo>
                    <a:cubicBezTo>
                      <a:pt x="8728" y="10761"/>
                      <a:pt x="8634" y="10264"/>
                      <a:pt x="8459" y="9804"/>
                    </a:cubicBezTo>
                    <a:cubicBezTo>
                      <a:pt x="8574" y="9753"/>
                      <a:pt x="8677" y="9668"/>
                      <a:pt x="8736" y="9566"/>
                    </a:cubicBezTo>
                    <a:lnTo>
                      <a:pt x="9149" y="8854"/>
                    </a:lnTo>
                    <a:cubicBezTo>
                      <a:pt x="9246" y="8688"/>
                      <a:pt x="9246" y="8446"/>
                      <a:pt x="9149" y="8281"/>
                    </a:cubicBezTo>
                    <a:lnTo>
                      <a:pt x="8736" y="7569"/>
                    </a:lnTo>
                    <a:cubicBezTo>
                      <a:pt x="8641" y="7403"/>
                      <a:pt x="8431" y="7283"/>
                      <a:pt x="8240" y="7283"/>
                    </a:cubicBezTo>
                    <a:lnTo>
                      <a:pt x="7413" y="7283"/>
                    </a:lnTo>
                    <a:cubicBezTo>
                      <a:pt x="7221" y="7283"/>
                      <a:pt x="7012" y="7403"/>
                      <a:pt x="6917" y="7569"/>
                    </a:cubicBezTo>
                    <a:lnTo>
                      <a:pt x="6804" y="7763"/>
                    </a:lnTo>
                    <a:cubicBezTo>
                      <a:pt x="6484" y="7557"/>
                      <a:pt x="6134" y="7392"/>
                      <a:pt x="5756" y="7278"/>
                    </a:cubicBezTo>
                    <a:lnTo>
                      <a:pt x="5756" y="5981"/>
                    </a:lnTo>
                    <a:lnTo>
                      <a:pt x="5882" y="5981"/>
                    </a:lnTo>
                    <a:cubicBezTo>
                      <a:pt x="6224" y="5981"/>
                      <a:pt x="6502" y="5703"/>
                      <a:pt x="6502" y="5361"/>
                    </a:cubicBezTo>
                    <a:lnTo>
                      <a:pt x="6502" y="4615"/>
                    </a:lnTo>
                    <a:cubicBezTo>
                      <a:pt x="6502" y="4273"/>
                      <a:pt x="6224" y="3994"/>
                      <a:pt x="5882" y="3994"/>
                    </a:cubicBezTo>
                    <a:lnTo>
                      <a:pt x="5748" y="3994"/>
                    </a:lnTo>
                    <a:lnTo>
                      <a:pt x="5748" y="3177"/>
                    </a:lnTo>
                    <a:lnTo>
                      <a:pt x="8049" y="3177"/>
                    </a:lnTo>
                    <a:cubicBezTo>
                      <a:pt x="8294" y="3177"/>
                      <a:pt x="8493" y="2978"/>
                      <a:pt x="8493" y="2734"/>
                    </a:cubicBezTo>
                    <a:lnTo>
                      <a:pt x="8493" y="1518"/>
                    </a:lnTo>
                    <a:lnTo>
                      <a:pt x="8572" y="1518"/>
                    </a:lnTo>
                    <a:cubicBezTo>
                      <a:pt x="8816" y="1518"/>
                      <a:pt x="9016" y="1319"/>
                      <a:pt x="9016" y="1074"/>
                    </a:cubicBezTo>
                    <a:lnTo>
                      <a:pt x="9016" y="444"/>
                    </a:lnTo>
                    <a:cubicBezTo>
                      <a:pt x="9016" y="200"/>
                      <a:pt x="8816" y="0"/>
                      <a:pt x="8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1"/>
              <p:cNvSpPr/>
              <p:nvPr/>
            </p:nvSpPr>
            <p:spPr>
              <a:xfrm>
                <a:off x="6487962" y="1717348"/>
                <a:ext cx="70514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955" extrusionOk="0">
                    <a:moveTo>
                      <a:pt x="1295" y="533"/>
                    </a:moveTo>
                    <a:cubicBezTo>
                      <a:pt x="1307" y="535"/>
                      <a:pt x="1329" y="547"/>
                      <a:pt x="1337" y="556"/>
                    </a:cubicBezTo>
                    <a:lnTo>
                      <a:pt x="1568" y="955"/>
                    </a:lnTo>
                    <a:cubicBezTo>
                      <a:pt x="1571" y="966"/>
                      <a:pt x="1571" y="989"/>
                      <a:pt x="1568" y="1001"/>
                    </a:cubicBezTo>
                    <a:lnTo>
                      <a:pt x="1337" y="1399"/>
                    </a:lnTo>
                    <a:cubicBezTo>
                      <a:pt x="1329" y="1408"/>
                      <a:pt x="1307" y="1421"/>
                      <a:pt x="1295" y="1424"/>
                    </a:cubicBezTo>
                    <a:lnTo>
                      <a:pt x="831" y="1424"/>
                    </a:lnTo>
                    <a:cubicBezTo>
                      <a:pt x="820" y="1421"/>
                      <a:pt x="798" y="1408"/>
                      <a:pt x="790" y="1399"/>
                    </a:cubicBezTo>
                    <a:lnTo>
                      <a:pt x="559" y="1001"/>
                    </a:lnTo>
                    <a:cubicBezTo>
                      <a:pt x="555" y="989"/>
                      <a:pt x="555" y="966"/>
                      <a:pt x="559" y="955"/>
                    </a:cubicBezTo>
                    <a:lnTo>
                      <a:pt x="790" y="556"/>
                    </a:lnTo>
                    <a:cubicBezTo>
                      <a:pt x="798" y="547"/>
                      <a:pt x="820" y="535"/>
                      <a:pt x="831" y="533"/>
                    </a:cubicBezTo>
                    <a:close/>
                    <a:moveTo>
                      <a:pt x="828" y="1"/>
                    </a:moveTo>
                    <a:cubicBezTo>
                      <a:pt x="636" y="1"/>
                      <a:pt x="428" y="121"/>
                      <a:pt x="332" y="286"/>
                    </a:cubicBezTo>
                    <a:lnTo>
                      <a:pt x="97" y="691"/>
                    </a:lnTo>
                    <a:cubicBezTo>
                      <a:pt x="0" y="857"/>
                      <a:pt x="0" y="1098"/>
                      <a:pt x="97" y="1265"/>
                    </a:cubicBezTo>
                    <a:lnTo>
                      <a:pt x="332" y="1669"/>
                    </a:lnTo>
                    <a:cubicBezTo>
                      <a:pt x="428" y="1834"/>
                      <a:pt x="636" y="1955"/>
                      <a:pt x="828" y="1955"/>
                    </a:cubicBezTo>
                    <a:lnTo>
                      <a:pt x="1299" y="1955"/>
                    </a:lnTo>
                    <a:cubicBezTo>
                      <a:pt x="1490" y="1955"/>
                      <a:pt x="1699" y="1834"/>
                      <a:pt x="1795" y="1669"/>
                    </a:cubicBezTo>
                    <a:lnTo>
                      <a:pt x="2030" y="1265"/>
                    </a:lnTo>
                    <a:cubicBezTo>
                      <a:pt x="2126" y="1098"/>
                      <a:pt x="2126" y="857"/>
                      <a:pt x="2030" y="691"/>
                    </a:cubicBezTo>
                    <a:lnTo>
                      <a:pt x="1795" y="286"/>
                    </a:lnTo>
                    <a:cubicBezTo>
                      <a:pt x="1699" y="121"/>
                      <a:pt x="1490" y="1"/>
                      <a:pt x="1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1"/>
              <p:cNvSpPr/>
              <p:nvPr/>
            </p:nvSpPr>
            <p:spPr>
              <a:xfrm>
                <a:off x="6162888" y="1478111"/>
                <a:ext cx="50514" cy="50381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991" y="533"/>
                    </a:moveTo>
                    <a:lnTo>
                      <a:pt x="991" y="986"/>
                    </a:lnTo>
                    <a:lnTo>
                      <a:pt x="532" y="986"/>
                    </a:lnTo>
                    <a:lnTo>
                      <a:pt x="532" y="533"/>
                    </a:lnTo>
                    <a:close/>
                    <a:moveTo>
                      <a:pt x="444" y="1"/>
                    </a:moveTo>
                    <a:cubicBezTo>
                      <a:pt x="199" y="1"/>
                      <a:pt x="0" y="199"/>
                      <a:pt x="0" y="443"/>
                    </a:cubicBezTo>
                    <a:lnTo>
                      <a:pt x="0" y="1075"/>
                    </a:lnTo>
                    <a:cubicBezTo>
                      <a:pt x="0" y="1319"/>
                      <a:pt x="199" y="1518"/>
                      <a:pt x="444" y="1518"/>
                    </a:cubicBezTo>
                    <a:lnTo>
                      <a:pt x="1079" y="1518"/>
                    </a:lnTo>
                    <a:cubicBezTo>
                      <a:pt x="1324" y="1518"/>
                      <a:pt x="1523" y="1319"/>
                      <a:pt x="1523" y="1075"/>
                    </a:cubicBezTo>
                    <a:lnTo>
                      <a:pt x="1523" y="443"/>
                    </a:lnTo>
                    <a:cubicBezTo>
                      <a:pt x="1523" y="199"/>
                      <a:pt x="1324" y="1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1"/>
              <p:cNvSpPr/>
              <p:nvPr/>
            </p:nvSpPr>
            <p:spPr>
              <a:xfrm>
                <a:off x="6526636" y="1467531"/>
                <a:ext cx="50547" cy="50381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519" extrusionOk="0">
                    <a:moveTo>
                      <a:pt x="992" y="532"/>
                    </a:moveTo>
                    <a:lnTo>
                      <a:pt x="992" y="986"/>
                    </a:lnTo>
                    <a:lnTo>
                      <a:pt x="533" y="986"/>
                    </a:lnTo>
                    <a:lnTo>
                      <a:pt x="533" y="532"/>
                    </a:lnTo>
                    <a:close/>
                    <a:moveTo>
                      <a:pt x="444" y="0"/>
                    </a:moveTo>
                    <a:cubicBezTo>
                      <a:pt x="200" y="0"/>
                      <a:pt x="1" y="200"/>
                      <a:pt x="1" y="444"/>
                    </a:cubicBezTo>
                    <a:lnTo>
                      <a:pt x="1" y="1074"/>
                    </a:lnTo>
                    <a:cubicBezTo>
                      <a:pt x="1" y="1319"/>
                      <a:pt x="200" y="1518"/>
                      <a:pt x="444" y="1518"/>
                    </a:cubicBezTo>
                    <a:lnTo>
                      <a:pt x="1080" y="1518"/>
                    </a:lnTo>
                    <a:cubicBezTo>
                      <a:pt x="1324" y="1518"/>
                      <a:pt x="1523" y="1319"/>
                      <a:pt x="1523" y="1074"/>
                    </a:cubicBezTo>
                    <a:lnTo>
                      <a:pt x="1523" y="444"/>
                    </a:lnTo>
                    <a:cubicBezTo>
                      <a:pt x="1523" y="200"/>
                      <a:pt x="1324" y="0"/>
                      <a:pt x="1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1"/>
              <p:cNvSpPr/>
              <p:nvPr/>
            </p:nvSpPr>
            <p:spPr>
              <a:xfrm>
                <a:off x="6268626" y="1431577"/>
                <a:ext cx="50481" cy="73499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16" extrusionOk="0">
                    <a:moveTo>
                      <a:pt x="990" y="531"/>
                    </a:moveTo>
                    <a:lnTo>
                      <a:pt x="990" y="986"/>
                    </a:lnTo>
                    <a:lnTo>
                      <a:pt x="531" y="986"/>
                    </a:lnTo>
                    <a:lnTo>
                      <a:pt x="531" y="531"/>
                    </a:lnTo>
                    <a:close/>
                    <a:moveTo>
                      <a:pt x="443" y="0"/>
                    </a:moveTo>
                    <a:cubicBezTo>
                      <a:pt x="198" y="0"/>
                      <a:pt x="0" y="198"/>
                      <a:pt x="0" y="443"/>
                    </a:cubicBezTo>
                    <a:lnTo>
                      <a:pt x="0" y="1074"/>
                    </a:lnTo>
                    <a:cubicBezTo>
                      <a:pt x="0" y="1319"/>
                      <a:pt x="198" y="1518"/>
                      <a:pt x="443" y="1518"/>
                    </a:cubicBezTo>
                    <a:lnTo>
                      <a:pt x="475" y="1518"/>
                    </a:lnTo>
                    <a:lnTo>
                      <a:pt x="475" y="1950"/>
                    </a:lnTo>
                    <a:cubicBezTo>
                      <a:pt x="475" y="2097"/>
                      <a:pt x="593" y="2216"/>
                      <a:pt x="739" y="2216"/>
                    </a:cubicBezTo>
                    <a:cubicBezTo>
                      <a:pt x="886" y="2216"/>
                      <a:pt x="1005" y="2097"/>
                      <a:pt x="1005" y="1950"/>
                    </a:cubicBezTo>
                    <a:lnTo>
                      <a:pt x="1005" y="1518"/>
                    </a:lnTo>
                    <a:lnTo>
                      <a:pt x="1079" y="1518"/>
                    </a:lnTo>
                    <a:cubicBezTo>
                      <a:pt x="1324" y="1518"/>
                      <a:pt x="1522" y="1319"/>
                      <a:pt x="1522" y="1074"/>
                    </a:cubicBezTo>
                    <a:lnTo>
                      <a:pt x="1522" y="443"/>
                    </a:lnTo>
                    <a:cubicBezTo>
                      <a:pt x="1522" y="198"/>
                      <a:pt x="1324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1"/>
              <p:cNvSpPr/>
              <p:nvPr/>
            </p:nvSpPr>
            <p:spPr>
              <a:xfrm>
                <a:off x="6383418" y="1467498"/>
                <a:ext cx="50481" cy="9519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870" extrusionOk="0">
                    <a:moveTo>
                      <a:pt x="991" y="532"/>
                    </a:moveTo>
                    <a:lnTo>
                      <a:pt x="991" y="986"/>
                    </a:lnTo>
                    <a:lnTo>
                      <a:pt x="532" y="986"/>
                    </a:lnTo>
                    <a:lnTo>
                      <a:pt x="532" y="532"/>
                    </a:lnTo>
                    <a:close/>
                    <a:moveTo>
                      <a:pt x="444" y="0"/>
                    </a:moveTo>
                    <a:cubicBezTo>
                      <a:pt x="200" y="0"/>
                      <a:pt x="0" y="200"/>
                      <a:pt x="0" y="444"/>
                    </a:cubicBezTo>
                    <a:lnTo>
                      <a:pt x="0" y="1075"/>
                    </a:lnTo>
                    <a:cubicBezTo>
                      <a:pt x="0" y="1320"/>
                      <a:pt x="198" y="1518"/>
                      <a:pt x="443" y="1518"/>
                    </a:cubicBezTo>
                    <a:lnTo>
                      <a:pt x="495" y="1518"/>
                    </a:lnTo>
                    <a:lnTo>
                      <a:pt x="495" y="2603"/>
                    </a:lnTo>
                    <a:cubicBezTo>
                      <a:pt x="495" y="2751"/>
                      <a:pt x="614" y="2869"/>
                      <a:pt x="761" y="2869"/>
                    </a:cubicBezTo>
                    <a:cubicBezTo>
                      <a:pt x="908" y="2869"/>
                      <a:pt x="1027" y="2751"/>
                      <a:pt x="1027" y="2603"/>
                    </a:cubicBezTo>
                    <a:lnTo>
                      <a:pt x="1027" y="1518"/>
                    </a:lnTo>
                    <a:lnTo>
                      <a:pt x="1079" y="1518"/>
                    </a:lnTo>
                    <a:cubicBezTo>
                      <a:pt x="1324" y="1518"/>
                      <a:pt x="1522" y="1320"/>
                      <a:pt x="1522" y="1075"/>
                    </a:cubicBezTo>
                    <a:lnTo>
                      <a:pt x="1522" y="444"/>
                    </a:lnTo>
                    <a:cubicBezTo>
                      <a:pt x="1522" y="200"/>
                      <a:pt x="1324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" name="Google Shape;1802;p51"/>
            <p:cNvGrpSpPr/>
            <p:nvPr/>
          </p:nvGrpSpPr>
          <p:grpSpPr>
            <a:xfrm>
              <a:off x="3702586" y="3426738"/>
              <a:ext cx="392377" cy="365773"/>
              <a:chOff x="4002290" y="2305475"/>
              <a:chExt cx="601990" cy="567794"/>
            </a:xfrm>
          </p:grpSpPr>
          <p:sp>
            <p:nvSpPr>
              <p:cNvPr id="1803" name="Google Shape;1803;p51"/>
              <p:cNvSpPr/>
              <p:nvPr/>
            </p:nvSpPr>
            <p:spPr>
              <a:xfrm>
                <a:off x="4123717" y="2467995"/>
                <a:ext cx="36086" cy="55058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60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5"/>
                    </a:cubicBezTo>
                    <a:lnTo>
                      <a:pt x="1" y="1039"/>
                    </a:lnTo>
                    <a:cubicBezTo>
                      <a:pt x="1" y="1381"/>
                      <a:pt x="244" y="1659"/>
                      <a:pt x="544" y="1659"/>
                    </a:cubicBezTo>
                    <a:lnTo>
                      <a:pt x="821" y="1659"/>
                    </a:lnTo>
                    <a:cubicBezTo>
                      <a:pt x="968" y="1659"/>
                      <a:pt x="1087" y="1540"/>
                      <a:pt x="1087" y="1393"/>
                    </a:cubicBezTo>
                    <a:cubicBezTo>
                      <a:pt x="1087" y="1247"/>
                      <a:pt x="968" y="1128"/>
                      <a:pt x="821" y="1128"/>
                    </a:cubicBezTo>
                    <a:lnTo>
                      <a:pt x="559" y="1128"/>
                    </a:lnTo>
                    <a:cubicBezTo>
                      <a:pt x="549" y="1116"/>
                      <a:pt x="533" y="1085"/>
                      <a:pt x="533" y="1039"/>
                    </a:cubicBezTo>
                    <a:lnTo>
                      <a:pt x="533" y="265"/>
                    </a:lnTo>
                    <a:cubicBezTo>
                      <a:pt x="533" y="119"/>
                      <a:pt x="414" y="0"/>
                      <a:pt x="2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1"/>
              <p:cNvSpPr/>
              <p:nvPr/>
            </p:nvSpPr>
            <p:spPr>
              <a:xfrm>
                <a:off x="4077382" y="2453269"/>
                <a:ext cx="17678" cy="39337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186" extrusionOk="0">
                    <a:moveTo>
                      <a:pt x="266" y="1"/>
                    </a:moveTo>
                    <a:cubicBezTo>
                      <a:pt x="120" y="1"/>
                      <a:pt x="0" y="120"/>
                      <a:pt x="0" y="267"/>
                    </a:cubicBezTo>
                    <a:lnTo>
                      <a:pt x="0" y="920"/>
                    </a:lnTo>
                    <a:cubicBezTo>
                      <a:pt x="0" y="1066"/>
                      <a:pt x="120" y="1185"/>
                      <a:pt x="266" y="1185"/>
                    </a:cubicBezTo>
                    <a:cubicBezTo>
                      <a:pt x="413" y="1185"/>
                      <a:pt x="532" y="1066"/>
                      <a:pt x="532" y="920"/>
                    </a:cubicBezTo>
                    <a:lnTo>
                      <a:pt x="532" y="267"/>
                    </a:lnTo>
                    <a:cubicBezTo>
                      <a:pt x="532" y="120"/>
                      <a:pt x="413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1"/>
              <p:cNvSpPr/>
              <p:nvPr/>
            </p:nvSpPr>
            <p:spPr>
              <a:xfrm>
                <a:off x="4180002" y="2453269"/>
                <a:ext cx="17645" cy="39337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186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lnTo>
                      <a:pt x="0" y="920"/>
                    </a:lnTo>
                    <a:cubicBezTo>
                      <a:pt x="0" y="1066"/>
                      <a:pt x="119" y="1185"/>
                      <a:pt x="266" y="1185"/>
                    </a:cubicBezTo>
                    <a:cubicBezTo>
                      <a:pt x="413" y="1185"/>
                      <a:pt x="532" y="1066"/>
                      <a:pt x="532" y="920"/>
                    </a:cubicBezTo>
                    <a:lnTo>
                      <a:pt x="532" y="267"/>
                    </a:lnTo>
                    <a:cubicBezTo>
                      <a:pt x="532" y="120"/>
                      <a:pt x="413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1"/>
              <p:cNvSpPr/>
              <p:nvPr/>
            </p:nvSpPr>
            <p:spPr>
              <a:xfrm>
                <a:off x="4093733" y="2536884"/>
                <a:ext cx="87595" cy="31708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56" extrusionOk="0">
                    <a:moveTo>
                      <a:pt x="292" y="1"/>
                    </a:moveTo>
                    <a:cubicBezTo>
                      <a:pt x="224" y="1"/>
                      <a:pt x="156" y="26"/>
                      <a:pt x="104" y="78"/>
                    </a:cubicBezTo>
                    <a:cubicBezTo>
                      <a:pt x="0" y="183"/>
                      <a:pt x="1" y="350"/>
                      <a:pt x="105" y="454"/>
                    </a:cubicBezTo>
                    <a:cubicBezTo>
                      <a:pt x="440" y="789"/>
                      <a:pt x="880" y="955"/>
                      <a:pt x="1321" y="955"/>
                    </a:cubicBezTo>
                    <a:cubicBezTo>
                      <a:pt x="1760" y="955"/>
                      <a:pt x="2201" y="789"/>
                      <a:pt x="2535" y="454"/>
                    </a:cubicBezTo>
                    <a:cubicBezTo>
                      <a:pt x="2640" y="350"/>
                      <a:pt x="2640" y="183"/>
                      <a:pt x="2536" y="78"/>
                    </a:cubicBezTo>
                    <a:cubicBezTo>
                      <a:pt x="2485" y="26"/>
                      <a:pt x="2416" y="1"/>
                      <a:pt x="2348" y="1"/>
                    </a:cubicBezTo>
                    <a:cubicBezTo>
                      <a:pt x="2280" y="1"/>
                      <a:pt x="2212" y="26"/>
                      <a:pt x="2161" y="78"/>
                    </a:cubicBezTo>
                    <a:cubicBezTo>
                      <a:pt x="1929" y="309"/>
                      <a:pt x="1625" y="424"/>
                      <a:pt x="1321" y="424"/>
                    </a:cubicBezTo>
                    <a:cubicBezTo>
                      <a:pt x="1016" y="424"/>
                      <a:pt x="712" y="309"/>
                      <a:pt x="480" y="78"/>
                    </a:cubicBezTo>
                    <a:cubicBezTo>
                      <a:pt x="428" y="26"/>
                      <a:pt x="360" y="1"/>
                      <a:pt x="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4002290" y="2305475"/>
                <a:ext cx="601990" cy="567794"/>
              </a:xfrm>
              <a:custGeom>
                <a:avLst/>
                <a:gdLst/>
                <a:ahLst/>
                <a:cxnLst/>
                <a:rect l="l" t="t" r="r" b="b"/>
                <a:pathLst>
                  <a:path w="18150" h="17119" extrusionOk="0">
                    <a:moveTo>
                      <a:pt x="4172" y="532"/>
                    </a:moveTo>
                    <a:cubicBezTo>
                      <a:pt x="4485" y="532"/>
                      <a:pt x="4740" y="785"/>
                      <a:pt x="4740" y="1096"/>
                    </a:cubicBezTo>
                    <a:lnTo>
                      <a:pt x="4740" y="1406"/>
                    </a:lnTo>
                    <a:cubicBezTo>
                      <a:pt x="4515" y="1393"/>
                      <a:pt x="4296" y="1389"/>
                      <a:pt x="4093" y="1389"/>
                    </a:cubicBezTo>
                    <a:lnTo>
                      <a:pt x="4061" y="1389"/>
                    </a:lnTo>
                    <a:cubicBezTo>
                      <a:pt x="3375" y="1389"/>
                      <a:pt x="2506" y="1430"/>
                      <a:pt x="1870" y="1751"/>
                    </a:cubicBezTo>
                    <a:cubicBezTo>
                      <a:pt x="1687" y="1844"/>
                      <a:pt x="1531" y="1955"/>
                      <a:pt x="1398" y="2087"/>
                    </a:cubicBezTo>
                    <a:lnTo>
                      <a:pt x="1398" y="1096"/>
                    </a:lnTo>
                    <a:cubicBezTo>
                      <a:pt x="1398" y="785"/>
                      <a:pt x="1653" y="532"/>
                      <a:pt x="1966" y="532"/>
                    </a:cubicBezTo>
                    <a:close/>
                    <a:moveTo>
                      <a:pt x="5558" y="891"/>
                    </a:moveTo>
                    <a:cubicBezTo>
                      <a:pt x="6219" y="891"/>
                      <a:pt x="6756" y="1426"/>
                      <a:pt x="6756" y="2083"/>
                    </a:cubicBezTo>
                    <a:lnTo>
                      <a:pt x="6756" y="2087"/>
                    </a:lnTo>
                    <a:cubicBezTo>
                      <a:pt x="6623" y="1955"/>
                      <a:pt x="6467" y="1844"/>
                      <a:pt x="6284" y="1751"/>
                    </a:cubicBezTo>
                    <a:cubicBezTo>
                      <a:pt x="5984" y="1600"/>
                      <a:pt x="5632" y="1511"/>
                      <a:pt x="5272" y="1460"/>
                    </a:cubicBezTo>
                    <a:lnTo>
                      <a:pt x="5272" y="1096"/>
                    </a:lnTo>
                    <a:cubicBezTo>
                      <a:pt x="5272" y="1040"/>
                      <a:pt x="5267" y="983"/>
                      <a:pt x="5258" y="929"/>
                    </a:cubicBezTo>
                    <a:cubicBezTo>
                      <a:pt x="5356" y="904"/>
                      <a:pt x="5456" y="891"/>
                      <a:pt x="5558" y="891"/>
                    </a:cubicBezTo>
                    <a:close/>
                    <a:moveTo>
                      <a:pt x="7537" y="2592"/>
                    </a:moveTo>
                    <a:lnTo>
                      <a:pt x="7537" y="3178"/>
                    </a:lnTo>
                    <a:lnTo>
                      <a:pt x="7288" y="3178"/>
                    </a:lnTo>
                    <a:lnTo>
                      <a:pt x="7288" y="2592"/>
                    </a:lnTo>
                    <a:close/>
                    <a:moveTo>
                      <a:pt x="14299" y="5359"/>
                    </a:moveTo>
                    <a:lnTo>
                      <a:pt x="14299" y="5731"/>
                    </a:lnTo>
                    <a:lnTo>
                      <a:pt x="13120" y="5731"/>
                    </a:lnTo>
                    <a:lnTo>
                      <a:pt x="13120" y="5359"/>
                    </a:lnTo>
                    <a:close/>
                    <a:moveTo>
                      <a:pt x="866" y="5052"/>
                    </a:moveTo>
                    <a:lnTo>
                      <a:pt x="866" y="6047"/>
                    </a:lnTo>
                    <a:cubicBezTo>
                      <a:pt x="866" y="6113"/>
                      <a:pt x="868" y="6178"/>
                      <a:pt x="872" y="6243"/>
                    </a:cubicBezTo>
                    <a:cubicBezTo>
                      <a:pt x="671" y="6141"/>
                      <a:pt x="532" y="5933"/>
                      <a:pt x="532" y="5694"/>
                    </a:cubicBezTo>
                    <a:lnTo>
                      <a:pt x="532" y="5598"/>
                    </a:lnTo>
                    <a:cubicBezTo>
                      <a:pt x="532" y="5360"/>
                      <a:pt x="668" y="5155"/>
                      <a:pt x="866" y="5052"/>
                    </a:cubicBezTo>
                    <a:close/>
                    <a:moveTo>
                      <a:pt x="7288" y="5052"/>
                    </a:moveTo>
                    <a:cubicBezTo>
                      <a:pt x="7486" y="5155"/>
                      <a:pt x="7622" y="5360"/>
                      <a:pt x="7622" y="5598"/>
                    </a:cubicBezTo>
                    <a:lnTo>
                      <a:pt x="7622" y="5694"/>
                    </a:lnTo>
                    <a:cubicBezTo>
                      <a:pt x="7622" y="5933"/>
                      <a:pt x="7483" y="6141"/>
                      <a:pt x="7282" y="6243"/>
                    </a:cubicBezTo>
                    <a:cubicBezTo>
                      <a:pt x="7286" y="6178"/>
                      <a:pt x="7288" y="6113"/>
                      <a:pt x="7288" y="6046"/>
                    </a:cubicBezTo>
                    <a:lnTo>
                      <a:pt x="7288" y="5052"/>
                    </a:lnTo>
                    <a:close/>
                    <a:moveTo>
                      <a:pt x="10076" y="7666"/>
                    </a:moveTo>
                    <a:cubicBezTo>
                      <a:pt x="10074" y="7720"/>
                      <a:pt x="10072" y="7773"/>
                      <a:pt x="10072" y="7826"/>
                    </a:cubicBezTo>
                    <a:lnTo>
                      <a:pt x="10072" y="8252"/>
                    </a:lnTo>
                    <a:lnTo>
                      <a:pt x="9810" y="8252"/>
                    </a:lnTo>
                    <a:lnTo>
                      <a:pt x="9810" y="7666"/>
                    </a:lnTo>
                    <a:close/>
                    <a:moveTo>
                      <a:pt x="16096" y="8462"/>
                    </a:moveTo>
                    <a:cubicBezTo>
                      <a:pt x="16123" y="8462"/>
                      <a:pt x="16147" y="8485"/>
                      <a:pt x="16147" y="8512"/>
                    </a:cubicBezTo>
                    <a:lnTo>
                      <a:pt x="16147" y="8626"/>
                    </a:lnTo>
                    <a:lnTo>
                      <a:pt x="11272" y="8626"/>
                    </a:lnTo>
                    <a:lnTo>
                      <a:pt x="11272" y="8512"/>
                    </a:lnTo>
                    <a:cubicBezTo>
                      <a:pt x="11272" y="8485"/>
                      <a:pt x="11295" y="8462"/>
                      <a:pt x="11323" y="8462"/>
                    </a:cubicBezTo>
                    <a:close/>
                    <a:moveTo>
                      <a:pt x="4093" y="1921"/>
                    </a:moveTo>
                    <a:cubicBezTo>
                      <a:pt x="6035" y="1921"/>
                      <a:pt x="6756" y="2357"/>
                      <a:pt x="6756" y="3530"/>
                    </a:cubicBezTo>
                    <a:lnTo>
                      <a:pt x="6756" y="6046"/>
                    </a:lnTo>
                    <a:cubicBezTo>
                      <a:pt x="6756" y="7508"/>
                      <a:pt x="5561" y="8697"/>
                      <a:pt x="4093" y="8697"/>
                    </a:cubicBezTo>
                    <a:lnTo>
                      <a:pt x="4061" y="8697"/>
                    </a:lnTo>
                    <a:cubicBezTo>
                      <a:pt x="2592" y="8697"/>
                      <a:pt x="1398" y="7508"/>
                      <a:pt x="1398" y="6046"/>
                    </a:cubicBezTo>
                    <a:lnTo>
                      <a:pt x="1398" y="3530"/>
                    </a:lnTo>
                    <a:cubicBezTo>
                      <a:pt x="1398" y="2357"/>
                      <a:pt x="2120" y="1921"/>
                      <a:pt x="4061" y="1921"/>
                    </a:cubicBezTo>
                    <a:close/>
                    <a:moveTo>
                      <a:pt x="16147" y="9158"/>
                    </a:moveTo>
                    <a:lnTo>
                      <a:pt x="16147" y="11196"/>
                    </a:lnTo>
                    <a:cubicBezTo>
                      <a:pt x="16147" y="11224"/>
                      <a:pt x="16123" y="11246"/>
                      <a:pt x="16096" y="11246"/>
                    </a:cubicBezTo>
                    <a:lnTo>
                      <a:pt x="11323" y="11246"/>
                    </a:lnTo>
                    <a:cubicBezTo>
                      <a:pt x="11295" y="11246"/>
                      <a:pt x="11272" y="11224"/>
                      <a:pt x="11272" y="11196"/>
                    </a:cubicBezTo>
                    <a:lnTo>
                      <a:pt x="11272" y="9158"/>
                    </a:lnTo>
                    <a:close/>
                    <a:moveTo>
                      <a:pt x="10072" y="9350"/>
                    </a:moveTo>
                    <a:lnTo>
                      <a:pt x="10072" y="10784"/>
                    </a:lnTo>
                    <a:cubicBezTo>
                      <a:pt x="10072" y="10966"/>
                      <a:pt x="10089" y="11144"/>
                      <a:pt x="10120" y="11316"/>
                    </a:cubicBezTo>
                    <a:cubicBezTo>
                      <a:pt x="9935" y="11263"/>
                      <a:pt x="9801" y="11092"/>
                      <a:pt x="9801" y="10891"/>
                    </a:cubicBezTo>
                    <a:lnTo>
                      <a:pt x="9801" y="9759"/>
                    </a:lnTo>
                    <a:cubicBezTo>
                      <a:pt x="9801" y="9576"/>
                      <a:pt x="9913" y="9418"/>
                      <a:pt x="10072" y="9350"/>
                    </a:cubicBezTo>
                    <a:close/>
                    <a:moveTo>
                      <a:pt x="17346" y="9350"/>
                    </a:moveTo>
                    <a:cubicBezTo>
                      <a:pt x="17505" y="9418"/>
                      <a:pt x="17618" y="9575"/>
                      <a:pt x="17618" y="9759"/>
                    </a:cubicBezTo>
                    <a:lnTo>
                      <a:pt x="17618" y="10891"/>
                    </a:lnTo>
                    <a:cubicBezTo>
                      <a:pt x="17618" y="11092"/>
                      <a:pt x="17483" y="11263"/>
                      <a:pt x="17298" y="11316"/>
                    </a:cubicBezTo>
                    <a:cubicBezTo>
                      <a:pt x="17329" y="11144"/>
                      <a:pt x="17346" y="10966"/>
                      <a:pt x="17346" y="10784"/>
                    </a:cubicBezTo>
                    <a:lnTo>
                      <a:pt x="17346" y="9350"/>
                    </a:lnTo>
                    <a:close/>
                    <a:moveTo>
                      <a:pt x="11721" y="5765"/>
                    </a:moveTo>
                    <a:lnTo>
                      <a:pt x="11721" y="7930"/>
                    </a:lnTo>
                    <a:lnTo>
                      <a:pt x="11323" y="7930"/>
                    </a:lnTo>
                    <a:cubicBezTo>
                      <a:pt x="11001" y="7930"/>
                      <a:pt x="10740" y="8191"/>
                      <a:pt x="10740" y="8512"/>
                    </a:cubicBezTo>
                    <a:lnTo>
                      <a:pt x="10740" y="11196"/>
                    </a:lnTo>
                    <a:cubicBezTo>
                      <a:pt x="10740" y="11518"/>
                      <a:pt x="11001" y="11778"/>
                      <a:pt x="11323" y="11778"/>
                    </a:cubicBezTo>
                    <a:lnTo>
                      <a:pt x="11721" y="11778"/>
                    </a:lnTo>
                    <a:lnTo>
                      <a:pt x="11721" y="12845"/>
                    </a:lnTo>
                    <a:cubicBezTo>
                      <a:pt x="11048" y="12404"/>
                      <a:pt x="10604" y="11645"/>
                      <a:pt x="10604" y="10784"/>
                    </a:cubicBezTo>
                    <a:lnTo>
                      <a:pt x="10604" y="7826"/>
                    </a:lnTo>
                    <a:cubicBezTo>
                      <a:pt x="10604" y="6966"/>
                      <a:pt x="11048" y="6207"/>
                      <a:pt x="11721" y="5765"/>
                    </a:cubicBezTo>
                    <a:close/>
                    <a:moveTo>
                      <a:pt x="14831" y="5408"/>
                    </a:moveTo>
                    <a:cubicBezTo>
                      <a:pt x="14945" y="5431"/>
                      <a:pt x="15058" y="5463"/>
                      <a:pt x="15165" y="5501"/>
                    </a:cubicBezTo>
                    <a:lnTo>
                      <a:pt x="15165" y="6150"/>
                    </a:lnTo>
                    <a:cubicBezTo>
                      <a:pt x="15165" y="6297"/>
                      <a:pt x="15285" y="6415"/>
                      <a:pt x="15431" y="6415"/>
                    </a:cubicBezTo>
                    <a:cubicBezTo>
                      <a:pt x="15578" y="6415"/>
                      <a:pt x="15697" y="6295"/>
                      <a:pt x="15697" y="6150"/>
                    </a:cubicBezTo>
                    <a:lnTo>
                      <a:pt x="15697" y="5765"/>
                    </a:lnTo>
                    <a:cubicBezTo>
                      <a:pt x="16370" y="6207"/>
                      <a:pt x="16815" y="6966"/>
                      <a:pt x="16815" y="7826"/>
                    </a:cubicBezTo>
                    <a:lnTo>
                      <a:pt x="16815" y="10784"/>
                    </a:lnTo>
                    <a:cubicBezTo>
                      <a:pt x="16815" y="11645"/>
                      <a:pt x="16370" y="12404"/>
                      <a:pt x="15697" y="12845"/>
                    </a:cubicBezTo>
                    <a:lnTo>
                      <a:pt x="15697" y="11778"/>
                    </a:lnTo>
                    <a:lnTo>
                      <a:pt x="16096" y="11778"/>
                    </a:lnTo>
                    <a:cubicBezTo>
                      <a:pt x="16417" y="11778"/>
                      <a:pt x="16679" y="11518"/>
                      <a:pt x="16679" y="11196"/>
                    </a:cubicBezTo>
                    <a:lnTo>
                      <a:pt x="16679" y="8512"/>
                    </a:lnTo>
                    <a:cubicBezTo>
                      <a:pt x="16679" y="8191"/>
                      <a:pt x="16417" y="7930"/>
                      <a:pt x="16096" y="7930"/>
                    </a:cubicBezTo>
                    <a:lnTo>
                      <a:pt x="15697" y="7930"/>
                    </a:lnTo>
                    <a:lnTo>
                      <a:pt x="15697" y="7603"/>
                    </a:lnTo>
                    <a:cubicBezTo>
                      <a:pt x="15697" y="7456"/>
                      <a:pt x="15578" y="7337"/>
                      <a:pt x="15431" y="7337"/>
                    </a:cubicBezTo>
                    <a:cubicBezTo>
                      <a:pt x="15285" y="7337"/>
                      <a:pt x="15165" y="7456"/>
                      <a:pt x="15165" y="7603"/>
                    </a:cubicBezTo>
                    <a:lnTo>
                      <a:pt x="15165" y="7930"/>
                    </a:lnTo>
                    <a:lnTo>
                      <a:pt x="12253" y="7930"/>
                    </a:lnTo>
                    <a:lnTo>
                      <a:pt x="12253" y="5501"/>
                    </a:lnTo>
                    <a:cubicBezTo>
                      <a:pt x="12361" y="5463"/>
                      <a:pt x="12473" y="5431"/>
                      <a:pt x="12588" y="5408"/>
                    </a:cubicBezTo>
                    <a:lnTo>
                      <a:pt x="12588" y="5822"/>
                    </a:lnTo>
                    <a:cubicBezTo>
                      <a:pt x="12588" y="6066"/>
                      <a:pt x="12787" y="6263"/>
                      <a:pt x="13029" y="6263"/>
                    </a:cubicBezTo>
                    <a:lnTo>
                      <a:pt x="14389" y="6263"/>
                    </a:lnTo>
                    <a:cubicBezTo>
                      <a:pt x="14633" y="6263"/>
                      <a:pt x="14831" y="6066"/>
                      <a:pt x="14831" y="5822"/>
                    </a:cubicBezTo>
                    <a:lnTo>
                      <a:pt x="14831" y="5408"/>
                    </a:lnTo>
                    <a:close/>
                    <a:moveTo>
                      <a:pt x="15165" y="11778"/>
                    </a:moveTo>
                    <a:lnTo>
                      <a:pt x="15165" y="13110"/>
                    </a:lnTo>
                    <a:cubicBezTo>
                      <a:pt x="14907" y="13201"/>
                      <a:pt x="14628" y="13252"/>
                      <a:pt x="14339" y="13252"/>
                    </a:cubicBezTo>
                    <a:lnTo>
                      <a:pt x="13080" y="13252"/>
                    </a:lnTo>
                    <a:cubicBezTo>
                      <a:pt x="12790" y="13252"/>
                      <a:pt x="12511" y="13201"/>
                      <a:pt x="12253" y="13110"/>
                    </a:cubicBezTo>
                    <a:lnTo>
                      <a:pt x="12253" y="11778"/>
                    </a:lnTo>
                    <a:close/>
                    <a:moveTo>
                      <a:pt x="14686" y="13763"/>
                    </a:moveTo>
                    <a:lnTo>
                      <a:pt x="14686" y="14163"/>
                    </a:lnTo>
                    <a:lnTo>
                      <a:pt x="12732" y="14163"/>
                    </a:lnTo>
                    <a:lnTo>
                      <a:pt x="12732" y="13763"/>
                    </a:lnTo>
                    <a:cubicBezTo>
                      <a:pt x="12846" y="13775"/>
                      <a:pt x="12962" y="13784"/>
                      <a:pt x="13080" y="13784"/>
                    </a:cubicBezTo>
                    <a:lnTo>
                      <a:pt x="14339" y="13784"/>
                    </a:lnTo>
                    <a:cubicBezTo>
                      <a:pt x="14456" y="13784"/>
                      <a:pt x="14572" y="13775"/>
                      <a:pt x="14686" y="13763"/>
                    </a:cubicBezTo>
                    <a:close/>
                    <a:moveTo>
                      <a:pt x="16094" y="15780"/>
                    </a:moveTo>
                    <a:cubicBezTo>
                      <a:pt x="16245" y="15780"/>
                      <a:pt x="16368" y="15902"/>
                      <a:pt x="16368" y="16052"/>
                    </a:cubicBezTo>
                    <a:lnTo>
                      <a:pt x="16368" y="16588"/>
                    </a:lnTo>
                    <a:lnTo>
                      <a:pt x="11050" y="16588"/>
                    </a:lnTo>
                    <a:lnTo>
                      <a:pt x="11050" y="16052"/>
                    </a:lnTo>
                    <a:cubicBezTo>
                      <a:pt x="11050" y="15902"/>
                      <a:pt x="11174" y="15780"/>
                      <a:pt x="11324" y="15780"/>
                    </a:cubicBezTo>
                    <a:close/>
                    <a:moveTo>
                      <a:pt x="1965" y="1"/>
                    </a:moveTo>
                    <a:cubicBezTo>
                      <a:pt x="1359" y="1"/>
                      <a:pt x="866" y="491"/>
                      <a:pt x="866" y="1096"/>
                    </a:cubicBezTo>
                    <a:lnTo>
                      <a:pt x="866" y="4485"/>
                    </a:lnTo>
                    <a:cubicBezTo>
                      <a:pt x="369" y="4613"/>
                      <a:pt x="1" y="5062"/>
                      <a:pt x="1" y="5597"/>
                    </a:cubicBezTo>
                    <a:lnTo>
                      <a:pt x="1" y="5693"/>
                    </a:lnTo>
                    <a:cubicBezTo>
                      <a:pt x="1" y="6263"/>
                      <a:pt x="417" y="6736"/>
                      <a:pt x="964" y="6826"/>
                    </a:cubicBezTo>
                    <a:cubicBezTo>
                      <a:pt x="1208" y="7789"/>
                      <a:pt x="1894" y="8579"/>
                      <a:pt x="2794" y="8968"/>
                    </a:cubicBezTo>
                    <a:lnTo>
                      <a:pt x="2794" y="9309"/>
                    </a:lnTo>
                    <a:lnTo>
                      <a:pt x="1198" y="9309"/>
                    </a:lnTo>
                    <a:cubicBezTo>
                      <a:pt x="577" y="9309"/>
                      <a:pt x="70" y="9813"/>
                      <a:pt x="70" y="10433"/>
                    </a:cubicBezTo>
                    <a:lnTo>
                      <a:pt x="70" y="11353"/>
                    </a:lnTo>
                    <a:cubicBezTo>
                      <a:pt x="70" y="11549"/>
                      <a:pt x="229" y="11708"/>
                      <a:pt x="426" y="11708"/>
                    </a:cubicBezTo>
                    <a:lnTo>
                      <a:pt x="4913" y="11708"/>
                    </a:lnTo>
                    <a:cubicBezTo>
                      <a:pt x="5060" y="11708"/>
                      <a:pt x="5179" y="11589"/>
                      <a:pt x="5179" y="11443"/>
                    </a:cubicBezTo>
                    <a:cubicBezTo>
                      <a:pt x="5179" y="11296"/>
                      <a:pt x="5060" y="11177"/>
                      <a:pt x="4913" y="11177"/>
                    </a:cubicBezTo>
                    <a:lnTo>
                      <a:pt x="602" y="11177"/>
                    </a:lnTo>
                    <a:lnTo>
                      <a:pt x="602" y="10433"/>
                    </a:lnTo>
                    <a:cubicBezTo>
                      <a:pt x="602" y="10107"/>
                      <a:pt x="869" y="9841"/>
                      <a:pt x="1198" y="9841"/>
                    </a:cubicBezTo>
                    <a:lnTo>
                      <a:pt x="3060" y="9841"/>
                    </a:lnTo>
                    <a:cubicBezTo>
                      <a:pt x="3207" y="9841"/>
                      <a:pt x="3326" y="9722"/>
                      <a:pt x="3326" y="9575"/>
                    </a:cubicBezTo>
                    <a:lnTo>
                      <a:pt x="3326" y="9144"/>
                    </a:lnTo>
                    <a:cubicBezTo>
                      <a:pt x="3562" y="9200"/>
                      <a:pt x="3808" y="9229"/>
                      <a:pt x="4061" y="9229"/>
                    </a:cubicBezTo>
                    <a:lnTo>
                      <a:pt x="4093" y="9229"/>
                    </a:lnTo>
                    <a:cubicBezTo>
                      <a:pt x="4346" y="9229"/>
                      <a:pt x="4592" y="9200"/>
                      <a:pt x="4828" y="9144"/>
                    </a:cubicBezTo>
                    <a:lnTo>
                      <a:pt x="4828" y="9575"/>
                    </a:lnTo>
                    <a:cubicBezTo>
                      <a:pt x="4828" y="9722"/>
                      <a:pt x="4947" y="9841"/>
                      <a:pt x="5094" y="9841"/>
                    </a:cubicBezTo>
                    <a:lnTo>
                      <a:pt x="6957" y="9841"/>
                    </a:lnTo>
                    <a:cubicBezTo>
                      <a:pt x="7285" y="9841"/>
                      <a:pt x="7552" y="10107"/>
                      <a:pt x="7552" y="10433"/>
                    </a:cubicBezTo>
                    <a:lnTo>
                      <a:pt x="7552" y="11177"/>
                    </a:lnTo>
                    <a:lnTo>
                      <a:pt x="6437" y="11177"/>
                    </a:lnTo>
                    <a:cubicBezTo>
                      <a:pt x="6290" y="11177"/>
                      <a:pt x="6171" y="11296"/>
                      <a:pt x="6171" y="11443"/>
                    </a:cubicBezTo>
                    <a:cubicBezTo>
                      <a:pt x="6171" y="11589"/>
                      <a:pt x="6290" y="11708"/>
                      <a:pt x="6437" y="11708"/>
                    </a:cubicBezTo>
                    <a:lnTo>
                      <a:pt x="7729" y="11708"/>
                    </a:lnTo>
                    <a:cubicBezTo>
                      <a:pt x="7925" y="11708"/>
                      <a:pt x="8084" y="11549"/>
                      <a:pt x="8084" y="11353"/>
                    </a:cubicBezTo>
                    <a:lnTo>
                      <a:pt x="8084" y="10433"/>
                    </a:lnTo>
                    <a:cubicBezTo>
                      <a:pt x="8084" y="9813"/>
                      <a:pt x="7578" y="9309"/>
                      <a:pt x="6957" y="9309"/>
                    </a:cubicBezTo>
                    <a:lnTo>
                      <a:pt x="5360" y="9309"/>
                    </a:lnTo>
                    <a:lnTo>
                      <a:pt x="5360" y="8968"/>
                    </a:lnTo>
                    <a:cubicBezTo>
                      <a:pt x="6260" y="8579"/>
                      <a:pt x="6946" y="7789"/>
                      <a:pt x="7191" y="6826"/>
                    </a:cubicBezTo>
                    <a:cubicBezTo>
                      <a:pt x="7737" y="6736"/>
                      <a:pt x="8154" y="6263"/>
                      <a:pt x="8154" y="5693"/>
                    </a:cubicBezTo>
                    <a:lnTo>
                      <a:pt x="8154" y="5597"/>
                    </a:lnTo>
                    <a:cubicBezTo>
                      <a:pt x="8154" y="5062"/>
                      <a:pt x="7785" y="4613"/>
                      <a:pt x="7288" y="4485"/>
                    </a:cubicBezTo>
                    <a:lnTo>
                      <a:pt x="7288" y="3710"/>
                    </a:lnTo>
                    <a:lnTo>
                      <a:pt x="7626" y="3710"/>
                    </a:lnTo>
                    <a:cubicBezTo>
                      <a:pt x="7870" y="3710"/>
                      <a:pt x="8069" y="3512"/>
                      <a:pt x="8069" y="3268"/>
                    </a:cubicBezTo>
                    <a:lnTo>
                      <a:pt x="8069" y="3175"/>
                    </a:lnTo>
                    <a:lnTo>
                      <a:pt x="8459" y="3175"/>
                    </a:lnTo>
                    <a:lnTo>
                      <a:pt x="8459" y="7721"/>
                    </a:lnTo>
                    <a:cubicBezTo>
                      <a:pt x="8459" y="7965"/>
                      <a:pt x="8657" y="8163"/>
                      <a:pt x="8901" y="8163"/>
                    </a:cubicBezTo>
                    <a:lnTo>
                      <a:pt x="9277" y="8163"/>
                    </a:lnTo>
                    <a:lnTo>
                      <a:pt x="9277" y="8342"/>
                    </a:lnTo>
                    <a:cubicBezTo>
                      <a:pt x="9277" y="8586"/>
                      <a:pt x="9476" y="8784"/>
                      <a:pt x="9721" y="8784"/>
                    </a:cubicBezTo>
                    <a:lnTo>
                      <a:pt x="10072" y="8784"/>
                    </a:lnTo>
                    <a:lnTo>
                      <a:pt x="10072" y="8800"/>
                    </a:lnTo>
                    <a:cubicBezTo>
                      <a:pt x="9616" y="8881"/>
                      <a:pt x="9268" y="9280"/>
                      <a:pt x="9268" y="9759"/>
                    </a:cubicBezTo>
                    <a:lnTo>
                      <a:pt x="9268" y="10891"/>
                    </a:lnTo>
                    <a:cubicBezTo>
                      <a:pt x="9268" y="11428"/>
                      <a:pt x="9705" y="11866"/>
                      <a:pt x="10243" y="11866"/>
                    </a:cubicBezTo>
                    <a:lnTo>
                      <a:pt x="10275" y="11866"/>
                    </a:lnTo>
                    <a:cubicBezTo>
                      <a:pt x="10607" y="12718"/>
                      <a:pt x="11317" y="13382"/>
                      <a:pt x="12200" y="13652"/>
                    </a:cubicBezTo>
                    <a:lnTo>
                      <a:pt x="12200" y="14163"/>
                    </a:lnTo>
                    <a:lnTo>
                      <a:pt x="10324" y="14163"/>
                    </a:lnTo>
                    <a:cubicBezTo>
                      <a:pt x="9755" y="14163"/>
                      <a:pt x="9291" y="14624"/>
                      <a:pt x="9291" y="15193"/>
                    </a:cubicBezTo>
                    <a:lnTo>
                      <a:pt x="9291" y="16852"/>
                    </a:lnTo>
                    <a:cubicBezTo>
                      <a:pt x="9291" y="17000"/>
                      <a:pt x="9411" y="17118"/>
                      <a:pt x="9557" y="17118"/>
                    </a:cubicBezTo>
                    <a:lnTo>
                      <a:pt x="17860" y="17118"/>
                    </a:lnTo>
                    <a:cubicBezTo>
                      <a:pt x="18008" y="17118"/>
                      <a:pt x="18126" y="16999"/>
                      <a:pt x="18126" y="16852"/>
                    </a:cubicBezTo>
                    <a:lnTo>
                      <a:pt x="18126" y="15193"/>
                    </a:lnTo>
                    <a:cubicBezTo>
                      <a:pt x="18126" y="14625"/>
                      <a:pt x="17663" y="14163"/>
                      <a:pt x="17094" y="14163"/>
                    </a:cubicBezTo>
                    <a:lnTo>
                      <a:pt x="16788" y="14163"/>
                    </a:lnTo>
                    <a:cubicBezTo>
                      <a:pt x="16641" y="14163"/>
                      <a:pt x="16522" y="14281"/>
                      <a:pt x="16522" y="14428"/>
                    </a:cubicBezTo>
                    <a:cubicBezTo>
                      <a:pt x="16522" y="14575"/>
                      <a:pt x="16641" y="14694"/>
                      <a:pt x="16788" y="14694"/>
                    </a:cubicBezTo>
                    <a:lnTo>
                      <a:pt x="17094" y="14694"/>
                    </a:lnTo>
                    <a:cubicBezTo>
                      <a:pt x="17370" y="14694"/>
                      <a:pt x="17594" y="14918"/>
                      <a:pt x="17594" y="15193"/>
                    </a:cubicBezTo>
                    <a:lnTo>
                      <a:pt x="17594" y="16587"/>
                    </a:lnTo>
                    <a:lnTo>
                      <a:pt x="16899" y="16587"/>
                    </a:lnTo>
                    <a:lnTo>
                      <a:pt x="16899" y="16052"/>
                    </a:lnTo>
                    <a:cubicBezTo>
                      <a:pt x="16899" y="15608"/>
                      <a:pt x="16537" y="15248"/>
                      <a:pt x="16094" y="15248"/>
                    </a:cubicBezTo>
                    <a:lnTo>
                      <a:pt x="11324" y="15248"/>
                    </a:lnTo>
                    <a:cubicBezTo>
                      <a:pt x="10880" y="15248"/>
                      <a:pt x="10518" y="15608"/>
                      <a:pt x="10518" y="16052"/>
                    </a:cubicBezTo>
                    <a:lnTo>
                      <a:pt x="10518" y="16587"/>
                    </a:lnTo>
                    <a:lnTo>
                      <a:pt x="9823" y="16587"/>
                    </a:lnTo>
                    <a:lnTo>
                      <a:pt x="9823" y="15193"/>
                    </a:lnTo>
                    <a:cubicBezTo>
                      <a:pt x="9823" y="14918"/>
                      <a:pt x="10048" y="14694"/>
                      <a:pt x="10324" y="14694"/>
                    </a:cubicBezTo>
                    <a:lnTo>
                      <a:pt x="15406" y="14694"/>
                    </a:lnTo>
                    <a:cubicBezTo>
                      <a:pt x="15553" y="14694"/>
                      <a:pt x="15672" y="14575"/>
                      <a:pt x="15672" y="14428"/>
                    </a:cubicBezTo>
                    <a:cubicBezTo>
                      <a:pt x="15672" y="14281"/>
                      <a:pt x="15553" y="14163"/>
                      <a:pt x="15406" y="14163"/>
                    </a:cubicBezTo>
                    <a:lnTo>
                      <a:pt x="15218" y="14163"/>
                    </a:lnTo>
                    <a:lnTo>
                      <a:pt x="15218" y="13652"/>
                    </a:lnTo>
                    <a:cubicBezTo>
                      <a:pt x="16101" y="13383"/>
                      <a:pt x="16811" y="12718"/>
                      <a:pt x="17143" y="11866"/>
                    </a:cubicBezTo>
                    <a:lnTo>
                      <a:pt x="17175" y="11866"/>
                    </a:lnTo>
                    <a:cubicBezTo>
                      <a:pt x="17712" y="11866"/>
                      <a:pt x="18149" y="11428"/>
                      <a:pt x="18149" y="10891"/>
                    </a:cubicBezTo>
                    <a:lnTo>
                      <a:pt x="18149" y="9759"/>
                    </a:lnTo>
                    <a:cubicBezTo>
                      <a:pt x="18149" y="9280"/>
                      <a:pt x="17802" y="8881"/>
                      <a:pt x="17346" y="8800"/>
                    </a:cubicBezTo>
                    <a:lnTo>
                      <a:pt x="17346" y="7826"/>
                    </a:lnTo>
                    <a:cubicBezTo>
                      <a:pt x="17346" y="6173"/>
                      <a:pt x="15997" y="4827"/>
                      <a:pt x="14338" y="4827"/>
                    </a:cubicBezTo>
                    <a:lnTo>
                      <a:pt x="13080" y="4827"/>
                    </a:lnTo>
                    <a:cubicBezTo>
                      <a:pt x="11660" y="4827"/>
                      <a:pt x="10468" y="5813"/>
                      <a:pt x="10153" y="7134"/>
                    </a:cubicBezTo>
                    <a:lnTo>
                      <a:pt x="9721" y="7134"/>
                    </a:lnTo>
                    <a:cubicBezTo>
                      <a:pt x="9476" y="7134"/>
                      <a:pt x="9278" y="7334"/>
                      <a:pt x="9278" y="7578"/>
                    </a:cubicBezTo>
                    <a:lnTo>
                      <a:pt x="9278" y="7631"/>
                    </a:lnTo>
                    <a:lnTo>
                      <a:pt x="8991" y="7631"/>
                    </a:lnTo>
                    <a:lnTo>
                      <a:pt x="8991" y="3087"/>
                    </a:lnTo>
                    <a:cubicBezTo>
                      <a:pt x="8991" y="2843"/>
                      <a:pt x="8791" y="2643"/>
                      <a:pt x="8547" y="2643"/>
                    </a:cubicBezTo>
                    <a:lnTo>
                      <a:pt x="8069" y="2643"/>
                    </a:lnTo>
                    <a:lnTo>
                      <a:pt x="8069" y="2503"/>
                    </a:lnTo>
                    <a:cubicBezTo>
                      <a:pt x="8069" y="2258"/>
                      <a:pt x="7870" y="2060"/>
                      <a:pt x="7626" y="2060"/>
                    </a:cubicBezTo>
                    <a:lnTo>
                      <a:pt x="7287" y="2060"/>
                    </a:lnTo>
                    <a:cubicBezTo>
                      <a:pt x="7275" y="1120"/>
                      <a:pt x="6505" y="359"/>
                      <a:pt x="5558" y="359"/>
                    </a:cubicBezTo>
                    <a:cubicBezTo>
                      <a:pt x="5386" y="359"/>
                      <a:pt x="5214" y="386"/>
                      <a:pt x="5049" y="437"/>
                    </a:cubicBezTo>
                    <a:cubicBezTo>
                      <a:pt x="4849" y="172"/>
                      <a:pt x="4529" y="1"/>
                      <a:pt x="4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1"/>
              <p:cNvSpPr/>
              <p:nvPr/>
            </p:nvSpPr>
            <p:spPr>
              <a:xfrm>
                <a:off x="4384911" y="2616752"/>
                <a:ext cx="63980" cy="4285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292" extrusionOk="0">
                    <a:moveTo>
                      <a:pt x="1396" y="533"/>
                    </a:moveTo>
                    <a:lnTo>
                      <a:pt x="1396" y="760"/>
                    </a:lnTo>
                    <a:lnTo>
                      <a:pt x="532" y="760"/>
                    </a:lnTo>
                    <a:lnTo>
                      <a:pt x="532" y="533"/>
                    </a:lnTo>
                    <a:close/>
                    <a:moveTo>
                      <a:pt x="373" y="1"/>
                    </a:moveTo>
                    <a:cubicBezTo>
                      <a:pt x="167" y="1"/>
                      <a:pt x="1" y="168"/>
                      <a:pt x="1" y="373"/>
                    </a:cubicBezTo>
                    <a:lnTo>
                      <a:pt x="1" y="920"/>
                    </a:lnTo>
                    <a:cubicBezTo>
                      <a:pt x="1" y="1125"/>
                      <a:pt x="167" y="1292"/>
                      <a:pt x="373" y="1292"/>
                    </a:cubicBezTo>
                    <a:lnTo>
                      <a:pt x="1556" y="1292"/>
                    </a:lnTo>
                    <a:cubicBezTo>
                      <a:pt x="1762" y="1292"/>
                      <a:pt x="1928" y="1125"/>
                      <a:pt x="1928" y="920"/>
                    </a:cubicBezTo>
                    <a:lnTo>
                      <a:pt x="1928" y="373"/>
                    </a:lnTo>
                    <a:cubicBezTo>
                      <a:pt x="1928" y="168"/>
                      <a:pt x="1762" y="1"/>
                      <a:pt x="15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1"/>
              <p:cNvSpPr/>
              <p:nvPr/>
            </p:nvSpPr>
            <p:spPr>
              <a:xfrm>
                <a:off x="4465077" y="2616752"/>
                <a:ext cx="64013" cy="42852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292" extrusionOk="0">
                    <a:moveTo>
                      <a:pt x="1397" y="533"/>
                    </a:moveTo>
                    <a:lnTo>
                      <a:pt x="1397" y="760"/>
                    </a:lnTo>
                    <a:lnTo>
                      <a:pt x="533" y="760"/>
                    </a:lnTo>
                    <a:lnTo>
                      <a:pt x="533" y="533"/>
                    </a:lnTo>
                    <a:close/>
                    <a:moveTo>
                      <a:pt x="373" y="1"/>
                    </a:moveTo>
                    <a:cubicBezTo>
                      <a:pt x="167" y="1"/>
                      <a:pt x="1" y="168"/>
                      <a:pt x="1" y="373"/>
                    </a:cubicBezTo>
                    <a:lnTo>
                      <a:pt x="1" y="920"/>
                    </a:lnTo>
                    <a:cubicBezTo>
                      <a:pt x="1" y="1125"/>
                      <a:pt x="167" y="1292"/>
                      <a:pt x="373" y="1292"/>
                    </a:cubicBezTo>
                    <a:lnTo>
                      <a:pt x="1556" y="1292"/>
                    </a:lnTo>
                    <a:cubicBezTo>
                      <a:pt x="1762" y="1292"/>
                      <a:pt x="1929" y="1125"/>
                      <a:pt x="1929" y="920"/>
                    </a:cubicBezTo>
                    <a:lnTo>
                      <a:pt x="1929" y="373"/>
                    </a:lnTo>
                    <a:cubicBezTo>
                      <a:pt x="1929" y="168"/>
                      <a:pt x="1762" y="1"/>
                      <a:pt x="15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1"/>
              <p:cNvSpPr/>
              <p:nvPr/>
            </p:nvSpPr>
            <p:spPr>
              <a:xfrm>
                <a:off x="4376221" y="2833567"/>
                <a:ext cx="45506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532" extrusionOk="0">
                    <a:moveTo>
                      <a:pt x="266" y="0"/>
                    </a:moveTo>
                    <a:cubicBezTo>
                      <a:pt x="119" y="0"/>
                      <a:pt x="0" y="118"/>
                      <a:pt x="0" y="266"/>
                    </a:cubicBezTo>
                    <a:cubicBezTo>
                      <a:pt x="0" y="413"/>
                      <a:pt x="119" y="531"/>
                      <a:pt x="266" y="531"/>
                    </a:cubicBezTo>
                    <a:lnTo>
                      <a:pt x="1106" y="531"/>
                    </a:lnTo>
                    <a:cubicBezTo>
                      <a:pt x="1253" y="531"/>
                      <a:pt x="1372" y="412"/>
                      <a:pt x="1372" y="266"/>
                    </a:cubicBezTo>
                    <a:cubicBezTo>
                      <a:pt x="1372" y="118"/>
                      <a:pt x="1253" y="0"/>
                      <a:pt x="1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4466801" y="2833567"/>
                <a:ext cx="17678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266" y="0"/>
                    </a:moveTo>
                    <a:cubicBezTo>
                      <a:pt x="195" y="0"/>
                      <a:pt x="128" y="28"/>
                      <a:pt x="78" y="77"/>
                    </a:cubicBezTo>
                    <a:cubicBezTo>
                      <a:pt x="28" y="128"/>
                      <a:pt x="0" y="195"/>
                      <a:pt x="0" y="265"/>
                    </a:cubicBezTo>
                    <a:cubicBezTo>
                      <a:pt x="0" y="336"/>
                      <a:pt x="28" y="404"/>
                      <a:pt x="78" y="454"/>
                    </a:cubicBezTo>
                    <a:cubicBezTo>
                      <a:pt x="128" y="503"/>
                      <a:pt x="195" y="532"/>
                      <a:pt x="266" y="532"/>
                    </a:cubicBezTo>
                    <a:cubicBezTo>
                      <a:pt x="336" y="532"/>
                      <a:pt x="404" y="503"/>
                      <a:pt x="454" y="454"/>
                    </a:cubicBezTo>
                    <a:cubicBezTo>
                      <a:pt x="503" y="404"/>
                      <a:pt x="532" y="336"/>
                      <a:pt x="532" y="265"/>
                    </a:cubicBezTo>
                    <a:cubicBezTo>
                      <a:pt x="532" y="195"/>
                      <a:pt x="503" y="128"/>
                      <a:pt x="454" y="77"/>
                    </a:cubicBezTo>
                    <a:cubicBezTo>
                      <a:pt x="404" y="28"/>
                      <a:pt x="336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4492340" y="2833567"/>
                <a:ext cx="17678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266" y="0"/>
                    </a:moveTo>
                    <a:cubicBezTo>
                      <a:pt x="195" y="0"/>
                      <a:pt x="128" y="28"/>
                      <a:pt x="77" y="77"/>
                    </a:cubicBezTo>
                    <a:cubicBezTo>
                      <a:pt x="29" y="128"/>
                      <a:pt x="0" y="195"/>
                      <a:pt x="0" y="265"/>
                    </a:cubicBezTo>
                    <a:cubicBezTo>
                      <a:pt x="0" y="336"/>
                      <a:pt x="29" y="404"/>
                      <a:pt x="77" y="454"/>
                    </a:cubicBezTo>
                    <a:cubicBezTo>
                      <a:pt x="128" y="503"/>
                      <a:pt x="195" y="532"/>
                      <a:pt x="266" y="532"/>
                    </a:cubicBezTo>
                    <a:cubicBezTo>
                      <a:pt x="336" y="532"/>
                      <a:pt x="404" y="503"/>
                      <a:pt x="454" y="454"/>
                    </a:cubicBezTo>
                    <a:cubicBezTo>
                      <a:pt x="503" y="404"/>
                      <a:pt x="532" y="336"/>
                      <a:pt x="532" y="265"/>
                    </a:cubicBezTo>
                    <a:cubicBezTo>
                      <a:pt x="532" y="195"/>
                      <a:pt x="503" y="128"/>
                      <a:pt x="454" y="77"/>
                    </a:cubicBezTo>
                    <a:cubicBezTo>
                      <a:pt x="404" y="28"/>
                      <a:pt x="336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1"/>
              <p:cNvSpPr/>
              <p:nvPr/>
            </p:nvSpPr>
            <p:spPr>
              <a:xfrm>
                <a:off x="4517879" y="2833567"/>
                <a:ext cx="17678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266" y="0"/>
                    </a:moveTo>
                    <a:cubicBezTo>
                      <a:pt x="195" y="0"/>
                      <a:pt x="128" y="28"/>
                      <a:pt x="77" y="77"/>
                    </a:cubicBezTo>
                    <a:cubicBezTo>
                      <a:pt x="29" y="128"/>
                      <a:pt x="0" y="195"/>
                      <a:pt x="0" y="265"/>
                    </a:cubicBezTo>
                    <a:cubicBezTo>
                      <a:pt x="0" y="336"/>
                      <a:pt x="29" y="404"/>
                      <a:pt x="77" y="454"/>
                    </a:cubicBezTo>
                    <a:cubicBezTo>
                      <a:pt x="128" y="503"/>
                      <a:pt x="195" y="532"/>
                      <a:pt x="266" y="532"/>
                    </a:cubicBezTo>
                    <a:cubicBezTo>
                      <a:pt x="336" y="532"/>
                      <a:pt x="405" y="503"/>
                      <a:pt x="454" y="454"/>
                    </a:cubicBezTo>
                    <a:cubicBezTo>
                      <a:pt x="503" y="404"/>
                      <a:pt x="532" y="336"/>
                      <a:pt x="532" y="265"/>
                    </a:cubicBezTo>
                    <a:cubicBezTo>
                      <a:pt x="532" y="195"/>
                      <a:pt x="503" y="128"/>
                      <a:pt x="454" y="77"/>
                    </a:cubicBezTo>
                    <a:cubicBezTo>
                      <a:pt x="405" y="28"/>
                      <a:pt x="336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1"/>
              <p:cNvSpPr/>
              <p:nvPr/>
            </p:nvSpPr>
            <p:spPr>
              <a:xfrm>
                <a:off x="4422622" y="2534894"/>
                <a:ext cx="17645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3" extrusionOk="0">
                    <a:moveTo>
                      <a:pt x="265" y="1"/>
                    </a:moveTo>
                    <a:cubicBezTo>
                      <a:pt x="197" y="1"/>
                      <a:pt x="127" y="29"/>
                      <a:pt x="79" y="79"/>
                    </a:cubicBezTo>
                    <a:cubicBezTo>
                      <a:pt x="28" y="128"/>
                      <a:pt x="1" y="197"/>
                      <a:pt x="1" y="267"/>
                    </a:cubicBezTo>
                    <a:cubicBezTo>
                      <a:pt x="1" y="336"/>
                      <a:pt x="28" y="405"/>
                      <a:pt x="79" y="455"/>
                    </a:cubicBezTo>
                    <a:cubicBezTo>
                      <a:pt x="127" y="504"/>
                      <a:pt x="196" y="533"/>
                      <a:pt x="265" y="533"/>
                    </a:cubicBezTo>
                    <a:cubicBezTo>
                      <a:pt x="336" y="533"/>
                      <a:pt x="404" y="504"/>
                      <a:pt x="453" y="455"/>
                    </a:cubicBezTo>
                    <a:cubicBezTo>
                      <a:pt x="504" y="405"/>
                      <a:pt x="531" y="336"/>
                      <a:pt x="531" y="267"/>
                    </a:cubicBezTo>
                    <a:cubicBezTo>
                      <a:pt x="531" y="197"/>
                      <a:pt x="504" y="128"/>
                      <a:pt x="453" y="79"/>
                    </a:cubicBezTo>
                    <a:cubicBezTo>
                      <a:pt x="404" y="29"/>
                      <a:pt x="336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4448161" y="2534894"/>
                <a:ext cx="17678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267" y="1"/>
                    </a:moveTo>
                    <a:cubicBezTo>
                      <a:pt x="196" y="1"/>
                      <a:pt x="128" y="29"/>
                      <a:pt x="78" y="79"/>
                    </a:cubicBezTo>
                    <a:cubicBezTo>
                      <a:pt x="28" y="128"/>
                      <a:pt x="1" y="197"/>
                      <a:pt x="1" y="267"/>
                    </a:cubicBezTo>
                    <a:cubicBezTo>
                      <a:pt x="1" y="336"/>
                      <a:pt x="28" y="405"/>
                      <a:pt x="78" y="455"/>
                    </a:cubicBezTo>
                    <a:cubicBezTo>
                      <a:pt x="128" y="504"/>
                      <a:pt x="196" y="533"/>
                      <a:pt x="267" y="533"/>
                    </a:cubicBezTo>
                    <a:cubicBezTo>
                      <a:pt x="336" y="533"/>
                      <a:pt x="405" y="504"/>
                      <a:pt x="454" y="455"/>
                    </a:cubicBezTo>
                    <a:cubicBezTo>
                      <a:pt x="504" y="405"/>
                      <a:pt x="532" y="336"/>
                      <a:pt x="532" y="267"/>
                    </a:cubicBezTo>
                    <a:cubicBezTo>
                      <a:pt x="532" y="197"/>
                      <a:pt x="504" y="128"/>
                      <a:pt x="454" y="79"/>
                    </a:cubicBezTo>
                    <a:cubicBezTo>
                      <a:pt x="404" y="29"/>
                      <a:pt x="336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1"/>
              <p:cNvSpPr/>
              <p:nvPr/>
            </p:nvSpPr>
            <p:spPr>
              <a:xfrm>
                <a:off x="4473700" y="2534894"/>
                <a:ext cx="17678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267" y="1"/>
                    </a:moveTo>
                    <a:cubicBezTo>
                      <a:pt x="197" y="1"/>
                      <a:pt x="128" y="29"/>
                      <a:pt x="79" y="79"/>
                    </a:cubicBezTo>
                    <a:cubicBezTo>
                      <a:pt x="29" y="128"/>
                      <a:pt x="1" y="197"/>
                      <a:pt x="1" y="267"/>
                    </a:cubicBezTo>
                    <a:cubicBezTo>
                      <a:pt x="1" y="336"/>
                      <a:pt x="29" y="405"/>
                      <a:pt x="79" y="455"/>
                    </a:cubicBezTo>
                    <a:cubicBezTo>
                      <a:pt x="128" y="504"/>
                      <a:pt x="197" y="533"/>
                      <a:pt x="267" y="533"/>
                    </a:cubicBezTo>
                    <a:cubicBezTo>
                      <a:pt x="336" y="533"/>
                      <a:pt x="404" y="504"/>
                      <a:pt x="455" y="455"/>
                    </a:cubicBezTo>
                    <a:cubicBezTo>
                      <a:pt x="504" y="405"/>
                      <a:pt x="533" y="336"/>
                      <a:pt x="533" y="267"/>
                    </a:cubicBezTo>
                    <a:cubicBezTo>
                      <a:pt x="533" y="197"/>
                      <a:pt x="504" y="128"/>
                      <a:pt x="455" y="79"/>
                    </a:cubicBezTo>
                    <a:cubicBezTo>
                      <a:pt x="405" y="29"/>
                      <a:pt x="336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1"/>
              <p:cNvSpPr/>
              <p:nvPr/>
            </p:nvSpPr>
            <p:spPr>
              <a:xfrm>
                <a:off x="4418543" y="2700433"/>
                <a:ext cx="76882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532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2"/>
                      <a:pt x="119" y="532"/>
                      <a:pt x="266" y="532"/>
                    </a:cubicBezTo>
                    <a:lnTo>
                      <a:pt x="2052" y="532"/>
                    </a:lnTo>
                    <a:cubicBezTo>
                      <a:pt x="2199" y="532"/>
                      <a:pt x="2318" y="412"/>
                      <a:pt x="2318" y="267"/>
                    </a:cubicBezTo>
                    <a:cubicBezTo>
                      <a:pt x="2318" y="120"/>
                      <a:pt x="2199" y="1"/>
                      <a:pt x="20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4418543" y="2721262"/>
                <a:ext cx="76882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2052" y="532"/>
                    </a:lnTo>
                    <a:cubicBezTo>
                      <a:pt x="2199" y="532"/>
                      <a:pt x="2318" y="413"/>
                      <a:pt x="2318" y="266"/>
                    </a:cubicBezTo>
                    <a:cubicBezTo>
                      <a:pt x="2318" y="119"/>
                      <a:pt x="2199" y="0"/>
                      <a:pt x="20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9" name="Google Shape;1819;p51"/>
            <p:cNvCxnSpPr>
              <a:stCxn id="1775" idx="2"/>
              <a:endCxn id="1747" idx="3"/>
            </p:cNvCxnSpPr>
            <p:nvPr/>
          </p:nvCxnSpPr>
          <p:spPr>
            <a:xfrm flipH="1">
              <a:off x="1877375" y="1897825"/>
              <a:ext cx="1754400" cy="1959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0" name="Google Shape;1820;p51"/>
            <p:cNvCxnSpPr>
              <a:stCxn id="1747" idx="0"/>
              <a:endCxn id="1777" idx="1"/>
            </p:cNvCxnSpPr>
            <p:nvPr/>
          </p:nvCxnSpPr>
          <p:spPr>
            <a:xfrm rot="-5400000" flipH="1">
              <a:off x="2656688" y="2809000"/>
              <a:ext cx="195900" cy="17544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1" name="Google Shape;1821;p51"/>
            <p:cNvCxnSpPr>
              <a:stCxn id="1776" idx="2"/>
              <a:endCxn id="1747" idx="5"/>
            </p:cNvCxnSpPr>
            <p:nvPr/>
          </p:nvCxnSpPr>
          <p:spPr>
            <a:xfrm flipH="1">
              <a:off x="2525075" y="2666500"/>
              <a:ext cx="1106700" cy="5979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2" name="Google Shape;1822;p51"/>
          <p:cNvGrpSpPr/>
          <p:nvPr/>
        </p:nvGrpSpPr>
        <p:grpSpPr>
          <a:xfrm>
            <a:off x="7106825" y="1312225"/>
            <a:ext cx="76825" cy="76800"/>
            <a:chOff x="3104875" y="1099400"/>
            <a:chExt cx="76825" cy="76800"/>
          </a:xfrm>
        </p:grpSpPr>
        <p:sp>
          <p:nvSpPr>
            <p:cNvPr id="1823" name="Google Shape;1823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51"/>
          <p:cNvGrpSpPr/>
          <p:nvPr/>
        </p:nvGrpSpPr>
        <p:grpSpPr>
          <a:xfrm>
            <a:off x="1877450" y="837825"/>
            <a:ext cx="76825" cy="76800"/>
            <a:chOff x="3104875" y="1099400"/>
            <a:chExt cx="76825" cy="76800"/>
          </a:xfrm>
        </p:grpSpPr>
        <p:sp>
          <p:nvSpPr>
            <p:cNvPr id="1826" name="Google Shape;1826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51"/>
          <p:cNvGrpSpPr/>
          <p:nvPr/>
        </p:nvGrpSpPr>
        <p:grpSpPr>
          <a:xfrm>
            <a:off x="4870450" y="4197150"/>
            <a:ext cx="76825" cy="76800"/>
            <a:chOff x="3104875" y="1099400"/>
            <a:chExt cx="76825" cy="76800"/>
          </a:xfrm>
        </p:grpSpPr>
        <p:sp>
          <p:nvSpPr>
            <p:cNvPr id="1829" name="Google Shape;1829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32" name="Google Shape;1832;p51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406513">
            <a:off x="1399635" y="4039437"/>
            <a:ext cx="1175233" cy="76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3" name="Google Shape;1883;p53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6219637" y="2590174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53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634726" y="778425"/>
            <a:ext cx="1671077" cy="16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2" name="Google Shape;1872;p53"/>
          <p:cNvSpPr txBox="1">
            <a:spLocks noGrp="1"/>
          </p:cNvSpPr>
          <p:nvPr>
            <p:ph type="title"/>
          </p:nvPr>
        </p:nvSpPr>
        <p:spPr>
          <a:xfrm>
            <a:off x="720009" y="36330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результатов</a:t>
            </a:r>
            <a:endParaRPr dirty="0"/>
          </a:p>
        </p:txBody>
      </p:sp>
      <p:sp>
        <p:nvSpPr>
          <p:cNvPr id="1873" name="Google Shape;1873;p53"/>
          <p:cNvSpPr txBox="1">
            <a:spLocks noGrp="1"/>
          </p:cNvSpPr>
          <p:nvPr>
            <p:ph type="subTitle" idx="1"/>
          </p:nvPr>
        </p:nvSpPr>
        <p:spPr>
          <a:xfrm>
            <a:off x="284209" y="931098"/>
            <a:ext cx="6679283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Модель дерева решений демонстрирует идеальные показатели на тестовом наборе данных: R2 равен 0.99, а MSE равна 3.92. Это говорит о том, что данная модель идеально предсказывает возраст на тестовом наборе. Однако такие результаты могут указывать на возможное переобучение модели, что требует дополнительной проверки на других наборах данных.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Модель линейной регрессии имеет высокий показатель R2 (0.93), что свидетельствует о хорошей способности модели объяснять вариацию в данных. Тем не менее, MSE составляет 27.24, что выше, чем у модели дерева решений, но всё равно приемлемо.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Sequential</a:t>
            </a:r>
            <a:r>
              <a:rPr lang="ru-RU" dirty="0"/>
              <a:t> показала худшие результаты среди представленных моделей: R2 равен 0.91, а MSE — 36.89. Это может быть связано с тем, что модель имеет несколько входных или выходных параметров или же любой из слоев имеет несколько входов/выходов (необходимость использования общего доступа к слою), также необходимо использовать нелинейную топологию. </a:t>
            </a:r>
            <a:endParaRPr dirty="0"/>
          </a:p>
        </p:txBody>
      </p:sp>
      <p:grpSp>
        <p:nvGrpSpPr>
          <p:cNvPr id="1874" name="Google Shape;1874;p53"/>
          <p:cNvGrpSpPr/>
          <p:nvPr/>
        </p:nvGrpSpPr>
        <p:grpSpPr>
          <a:xfrm>
            <a:off x="1235075" y="4054275"/>
            <a:ext cx="76825" cy="76800"/>
            <a:chOff x="3104875" y="1099400"/>
            <a:chExt cx="76825" cy="76800"/>
          </a:xfrm>
        </p:grpSpPr>
        <p:sp>
          <p:nvSpPr>
            <p:cNvPr id="1875" name="Google Shape;1875;p5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53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878" name="Google Shape;1878;p5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53"/>
          <p:cNvGrpSpPr/>
          <p:nvPr/>
        </p:nvGrpSpPr>
        <p:grpSpPr>
          <a:xfrm>
            <a:off x="5376475" y="3066125"/>
            <a:ext cx="76825" cy="76800"/>
            <a:chOff x="3104875" y="1099400"/>
            <a:chExt cx="76825" cy="76800"/>
          </a:xfrm>
        </p:grpSpPr>
        <p:sp>
          <p:nvSpPr>
            <p:cNvPr id="1881" name="Google Shape;1881;p5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84" name="Google Shape;1884;p53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-8866461">
            <a:off x="7184037" y="1883943"/>
            <a:ext cx="1535572" cy="137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1593;p45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6849112" y="209824"/>
            <a:ext cx="1857374" cy="1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45"/>
          <p:cNvSpPr txBox="1">
            <a:spLocks noGrp="1"/>
          </p:cNvSpPr>
          <p:nvPr>
            <p:ph type="title"/>
          </p:nvPr>
        </p:nvSpPr>
        <p:spPr>
          <a:xfrm>
            <a:off x="707118" y="403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Итоги</a:t>
            </a:r>
            <a:endParaRPr dirty="0"/>
          </a:p>
        </p:txBody>
      </p:sp>
      <p:sp>
        <p:nvSpPr>
          <p:cNvPr id="1558" name="Google Shape;1558;p45"/>
          <p:cNvSpPr txBox="1"/>
          <p:nvPr/>
        </p:nvSpPr>
        <p:spPr>
          <a:xfrm>
            <a:off x="766839" y="1491525"/>
            <a:ext cx="27342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Лучшая модель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59" name="Google Shape;1559;p45"/>
          <p:cNvSpPr txBox="1"/>
          <p:nvPr/>
        </p:nvSpPr>
        <p:spPr>
          <a:xfrm>
            <a:off x="766839" y="2240282"/>
            <a:ext cx="37990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Оптимизация моделей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60" name="Google Shape;1560;p45"/>
          <p:cNvSpPr txBox="1"/>
          <p:nvPr/>
        </p:nvSpPr>
        <p:spPr>
          <a:xfrm>
            <a:off x="824148" y="3575716"/>
            <a:ext cx="242627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Заключение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61" name="Google Shape;1561;p45"/>
          <p:cNvSpPr txBox="1"/>
          <p:nvPr/>
        </p:nvSpPr>
        <p:spPr>
          <a:xfrm>
            <a:off x="4371422" y="3577039"/>
            <a:ext cx="45353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 показал, что модель линейной регрессии и модель дерева решений являются сильными кандидатами для решения задачи прогнозирования возраста. Однако требуется дополнительная работа над улучшением параметров глубокой нейронной сети, чтобы приблизить её к уровню остальных моделей.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45"/>
          <p:cNvSpPr txBox="1"/>
          <p:nvPr/>
        </p:nvSpPr>
        <p:spPr>
          <a:xfrm>
            <a:off x="4370279" y="2220357"/>
            <a:ext cx="35824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Улучшение параметров моделей, чтобы минимизировать ошибки и повысить точность предсказания.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45"/>
          <p:cNvSpPr txBox="1"/>
          <p:nvPr/>
        </p:nvSpPr>
        <p:spPr>
          <a:xfrm>
            <a:off x="4370279" y="1496945"/>
            <a:ext cx="40027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Дерево решений: продемонстрировала отличные результаты на тестовом наборе данных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3" name="Google Shape;1583;p45"/>
          <p:cNvGrpSpPr/>
          <p:nvPr/>
        </p:nvGrpSpPr>
        <p:grpSpPr>
          <a:xfrm>
            <a:off x="1003700" y="2099400"/>
            <a:ext cx="76825" cy="76800"/>
            <a:chOff x="3104875" y="1099400"/>
            <a:chExt cx="76825" cy="76800"/>
          </a:xfrm>
        </p:grpSpPr>
        <p:sp>
          <p:nvSpPr>
            <p:cNvPr id="1584" name="Google Shape;1584;p4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45"/>
          <p:cNvGrpSpPr/>
          <p:nvPr/>
        </p:nvGrpSpPr>
        <p:grpSpPr>
          <a:xfrm>
            <a:off x="8086050" y="2917325"/>
            <a:ext cx="76825" cy="76800"/>
            <a:chOff x="3104875" y="1099400"/>
            <a:chExt cx="76825" cy="76800"/>
          </a:xfrm>
        </p:grpSpPr>
        <p:sp>
          <p:nvSpPr>
            <p:cNvPr id="1587" name="Google Shape;1587;p4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5"/>
          <p:cNvGrpSpPr/>
          <p:nvPr/>
        </p:nvGrpSpPr>
        <p:grpSpPr>
          <a:xfrm>
            <a:off x="6180225" y="982400"/>
            <a:ext cx="76825" cy="76800"/>
            <a:chOff x="3104875" y="1099400"/>
            <a:chExt cx="76825" cy="76800"/>
          </a:xfrm>
        </p:grpSpPr>
        <p:sp>
          <p:nvSpPr>
            <p:cNvPr id="1590" name="Google Shape;1590;p4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92" name="Google Shape;1592;p4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3282827">
            <a:off x="963587" y="779688"/>
            <a:ext cx="652202" cy="6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63"/>
          <p:cNvSpPr txBox="1">
            <a:spLocks noGrp="1"/>
          </p:cNvSpPr>
          <p:nvPr>
            <p:ph type="title"/>
          </p:nvPr>
        </p:nvSpPr>
        <p:spPr>
          <a:xfrm>
            <a:off x="2280490" y="172569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Спасибо за внимание!</a:t>
            </a:r>
            <a:endParaRPr sz="4000" dirty="0"/>
          </a:p>
        </p:txBody>
      </p:sp>
      <p:pic>
        <p:nvPicPr>
          <p:cNvPr id="2297" name="Google Shape;2297;p63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63"/>
          <p:cNvPicPr preferRelativeResize="0"/>
          <p:nvPr/>
        </p:nvPicPr>
        <p:blipFill rotWithShape="1">
          <a:blip r:embed="rId4">
            <a:alphaModFix/>
          </a:blip>
          <a:srcRect l="18647" t="7960" r="8852" b="8336"/>
          <a:stretch/>
        </p:blipFill>
        <p:spPr>
          <a:xfrm rot="-1406513">
            <a:off x="1099310" y="5512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63"/>
          <p:cNvPicPr preferRelativeResize="0"/>
          <p:nvPr/>
        </p:nvPicPr>
        <p:blipFill rotWithShape="1">
          <a:blip r:embed="rId5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63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63"/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2" name="Google Shape;2302;p63"/>
          <p:cNvGrpSpPr/>
          <p:nvPr/>
        </p:nvGrpSpPr>
        <p:grpSpPr>
          <a:xfrm>
            <a:off x="6891975" y="620800"/>
            <a:ext cx="76825" cy="76800"/>
            <a:chOff x="3104875" y="1099400"/>
            <a:chExt cx="76825" cy="76800"/>
          </a:xfrm>
        </p:grpSpPr>
        <p:sp>
          <p:nvSpPr>
            <p:cNvPr id="2303" name="Google Shape;2303;p6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5" name="Google Shape;2305;p63"/>
          <p:cNvGrpSpPr/>
          <p:nvPr/>
        </p:nvGrpSpPr>
        <p:grpSpPr>
          <a:xfrm rot="1891135">
            <a:off x="1399937" y="4106218"/>
            <a:ext cx="76828" cy="76803"/>
            <a:chOff x="3104875" y="1099400"/>
            <a:chExt cx="76825" cy="76800"/>
          </a:xfrm>
        </p:grpSpPr>
        <p:sp>
          <p:nvSpPr>
            <p:cNvPr id="2306" name="Google Shape;2306;p6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63"/>
          <p:cNvGrpSpPr/>
          <p:nvPr/>
        </p:nvGrpSpPr>
        <p:grpSpPr>
          <a:xfrm>
            <a:off x="2141475" y="1931863"/>
            <a:ext cx="76825" cy="76800"/>
            <a:chOff x="3104875" y="1099400"/>
            <a:chExt cx="76825" cy="76800"/>
          </a:xfrm>
        </p:grpSpPr>
        <p:sp>
          <p:nvSpPr>
            <p:cNvPr id="2309" name="Google Shape;2309;p6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3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001687-9659-400E-942D-2CF443ED76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5311" y="3678472"/>
            <a:ext cx="5281032" cy="581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578</Words>
  <Application>Microsoft Office PowerPoint</Application>
  <PresentationFormat>Экран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Montserrat</vt:lpstr>
      <vt:lpstr>Montserrat Black</vt:lpstr>
      <vt:lpstr>Bebas Neue</vt:lpstr>
      <vt:lpstr>Anaheim</vt:lpstr>
      <vt:lpstr>Artificial Intelligence (AI) Technology Consulting by Slidesgo</vt:lpstr>
      <vt:lpstr>Моделирование возраста на основе синтетических данных</vt:lpstr>
      <vt:lpstr>Постановка задачи</vt:lpstr>
      <vt:lpstr>Описание данных</vt:lpstr>
      <vt:lpstr>Описание модели</vt:lpstr>
      <vt:lpstr>Результаты экспериментов</vt:lpstr>
      <vt:lpstr>Анализ результатов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возраста на основе синтетических данных</dc:title>
  <dc:creator>Дарья</dc:creator>
  <cp:lastModifiedBy>Даша Мударисова</cp:lastModifiedBy>
  <cp:revision>9</cp:revision>
  <dcterms:modified xsi:type="dcterms:W3CDTF">2024-12-12T07:30:01Z</dcterms:modified>
</cp:coreProperties>
</file>