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870F45-0C4F-4E28-812C-83C2AE4630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87CD1F-9ECF-4EE6-8E51-90A90B8168F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817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0F45-0C4F-4E28-812C-83C2AE4630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CD1F-9ECF-4EE6-8E51-90A90B816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51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0F45-0C4F-4E28-812C-83C2AE4630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CD1F-9ECF-4EE6-8E51-90A90B816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7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0F45-0C4F-4E28-812C-83C2AE4630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CD1F-9ECF-4EE6-8E51-90A90B816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89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870F45-0C4F-4E28-812C-83C2AE4630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87CD1F-9ECF-4EE6-8E51-90A90B8168F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929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0F45-0C4F-4E28-812C-83C2AE4630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CD1F-9ECF-4EE6-8E51-90A90B816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158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0F45-0C4F-4E28-812C-83C2AE4630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CD1F-9ECF-4EE6-8E51-90A90B816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93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0F45-0C4F-4E28-812C-83C2AE4630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CD1F-9ECF-4EE6-8E51-90A90B816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68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0F45-0C4F-4E28-812C-83C2AE4630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CD1F-9ECF-4EE6-8E51-90A90B816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38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9870F45-0C4F-4E28-812C-83C2AE4630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487CD1F-9ECF-4EE6-8E51-90A90B8168F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3128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9870F45-0C4F-4E28-812C-83C2AE4630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487CD1F-9ECF-4EE6-8E51-90A90B816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02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9870F45-0C4F-4E28-812C-83C2AE4630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87CD1F-9ECF-4EE6-8E51-90A90B8168F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439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92EA7-006A-4AFE-A296-A4E8EEC9C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A1A00"/>
                </a:solidFill>
              </a:rPr>
              <a:t>Dark</a:t>
            </a:r>
            <a:br>
              <a:rPr lang="en-US" dirty="0"/>
            </a:br>
            <a:r>
              <a:rPr lang="en-US" dirty="0"/>
              <a:t>fantasy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0BDA38-14DA-4C52-818F-0264E244E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Филипьев </a:t>
            </a:r>
            <a:r>
              <a:rPr lang="ru-RU" dirty="0" err="1"/>
              <a:t>норицин</a:t>
            </a:r>
            <a:r>
              <a:rPr lang="ru-RU" dirty="0"/>
              <a:t> бабушкин </a:t>
            </a:r>
            <a:r>
              <a:rPr lang="ru-RU" dirty="0" err="1"/>
              <a:t>кмб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734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21589-D1A2-408E-9840-F82CE70E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1.Персонал</a:t>
            </a:r>
            <a:br>
              <a:rPr lang="ru-RU" sz="6000" dirty="0"/>
            </a:br>
            <a:r>
              <a:rPr lang="ru-RU" sz="6000" dirty="0"/>
              <a:t>2.Аутсорсинг</a:t>
            </a:r>
            <a:br>
              <a:rPr lang="ru-RU" sz="6000" dirty="0"/>
            </a:br>
            <a:r>
              <a:rPr lang="ru-RU" sz="6000" dirty="0"/>
              <a:t>3.Лицензия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30D466-2A33-48D3-AD17-481F2A99B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что тратим?</a:t>
            </a:r>
          </a:p>
        </p:txBody>
      </p:sp>
    </p:spTree>
    <p:extLst>
      <p:ext uri="{BB962C8B-B14F-4D97-AF65-F5344CB8AC3E}">
        <p14:creationId xmlns:p14="http://schemas.microsoft.com/office/powerpoint/2010/main" val="12130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BE4B2-6C42-4CED-9CC5-7B3BEA6D1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6E852A-BAC6-4A2E-B594-865FFD4BC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527" y="6004596"/>
            <a:ext cx="8045373" cy="742279"/>
          </a:xfrm>
        </p:spPr>
        <p:txBody>
          <a:bodyPr/>
          <a:lstStyle/>
          <a:p>
            <a:r>
              <a:rPr lang="ru-RU" dirty="0"/>
              <a:t>окупаемость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EE45FB-4B57-45A8-B91C-2C08807F5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2314575"/>
            <a:ext cx="51339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75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44971DC-2C7F-4A81-AEE6-0176BC7658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74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93F9F64-C31B-4585-B1EB-8D4368A19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92EA7-006A-4AFE-A296-A4E8EEC9C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0BDA38-14DA-4C52-818F-0264E244E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Поставьте нам 5 звёзд в </a:t>
            </a:r>
            <a:r>
              <a:rPr lang="ru-RU" dirty="0" err="1"/>
              <a:t>убере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224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FF8BB-4D6E-40EC-9FCE-15AAA09D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Для массового рынка. В первую очередь </a:t>
            </a:r>
            <a:r>
              <a:rPr lang="ru-RU" sz="4800" dirty="0" err="1"/>
              <a:t>спидранеры</a:t>
            </a:r>
            <a:r>
              <a:rPr lang="ru-RU" sz="4800" dirty="0"/>
              <a:t>, стримеры и обычные диванные геймеры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6D51AE-90B4-481C-BF3A-0A741628D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кого?</a:t>
            </a:r>
          </a:p>
        </p:txBody>
      </p:sp>
    </p:spTree>
    <p:extLst>
      <p:ext uri="{BB962C8B-B14F-4D97-AF65-F5344CB8AC3E}">
        <p14:creationId xmlns:p14="http://schemas.microsoft.com/office/powerpoint/2010/main" val="19592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1A7894E-52A2-4E79-8BD8-B2D548FF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 fantasy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413A356-9CEF-455D-A047-9ED74C168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679519"/>
            <a:ext cx="6157913" cy="3467212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CB518934-B33A-4C37-A512-F4021E03A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rgbClr val="F29600"/>
              </a:buClr>
              <a:buFont typeface="Wingdings" panose="05000000000000000000" pitchFamily="2" charset="2"/>
              <a:buChar char="v"/>
            </a:pPr>
            <a:r>
              <a:rPr lang="ru-RU" dirty="0"/>
              <a:t>После работы</a:t>
            </a:r>
          </a:p>
          <a:p>
            <a:pPr marL="285750" indent="-285750">
              <a:buClr>
                <a:srgbClr val="F29600"/>
              </a:buClr>
              <a:buFont typeface="Wingdings" panose="05000000000000000000" pitchFamily="2" charset="2"/>
              <a:buChar char="v"/>
            </a:pPr>
            <a:r>
              <a:rPr lang="ru-RU" dirty="0"/>
              <a:t>Выиграть джекпот</a:t>
            </a:r>
          </a:p>
          <a:p>
            <a:pPr marL="285750" indent="-285750">
              <a:buClr>
                <a:srgbClr val="F29600"/>
              </a:buClr>
              <a:buFont typeface="Wingdings" panose="05000000000000000000" pitchFamily="2" charset="2"/>
              <a:buChar char="v"/>
            </a:pPr>
            <a:r>
              <a:rPr lang="ru-RU" dirty="0"/>
              <a:t>Инновационная игра</a:t>
            </a:r>
          </a:p>
          <a:p>
            <a:pPr marL="285750" indent="-285750">
              <a:buClr>
                <a:srgbClr val="F29600"/>
              </a:buClr>
              <a:buFont typeface="Wingdings" panose="05000000000000000000" pitchFamily="2" charset="2"/>
              <a:buChar char="v"/>
            </a:pPr>
            <a:r>
              <a:rPr lang="ru-RU" dirty="0"/>
              <a:t>Умопомрачительный сюжет</a:t>
            </a:r>
          </a:p>
          <a:p>
            <a:pPr marL="285750" indent="-285750">
              <a:buClr>
                <a:srgbClr val="F29600"/>
              </a:buClr>
              <a:buFont typeface="Wingdings" panose="05000000000000000000" pitchFamily="2" charset="2"/>
              <a:buChar char="v"/>
            </a:pPr>
            <a:r>
              <a:rPr lang="ru-RU" dirty="0"/>
              <a:t>Необъятная графика</a:t>
            </a:r>
          </a:p>
          <a:p>
            <a:pPr marL="285750" indent="-285750">
              <a:buClr>
                <a:srgbClr val="F29600"/>
              </a:buClr>
              <a:buFont typeface="Wingdings" panose="05000000000000000000" pitchFamily="2" charset="2"/>
              <a:buChar char="v"/>
            </a:pPr>
            <a:r>
              <a:rPr lang="ru-RU" dirty="0"/>
              <a:t>Превосходнейшее погружение</a:t>
            </a:r>
          </a:p>
          <a:p>
            <a:pPr marL="285750" indent="-285750">
              <a:buClr>
                <a:srgbClr val="F29600"/>
              </a:buClr>
              <a:buFont typeface="Wingdings" panose="05000000000000000000" pitchFamily="2" charset="2"/>
              <a:buChar char="v"/>
            </a:pPr>
            <a:r>
              <a:rPr lang="ru-RU" dirty="0"/>
              <a:t>Запомнится надолго</a:t>
            </a:r>
          </a:p>
          <a:p>
            <a:pPr marL="285750" indent="-285750">
              <a:buClr>
                <a:srgbClr val="F29600"/>
              </a:buClr>
              <a:buFont typeface="Wingdings" panose="05000000000000000000" pitchFamily="2" charset="2"/>
              <a:buChar char="v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39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DB076-829D-4CA1-ABB9-E3CC3C67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 сами делаете игру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7B8E0D-9C61-468C-B251-3822F3090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как вообще?</a:t>
            </a:r>
          </a:p>
        </p:txBody>
      </p:sp>
    </p:spTree>
    <p:extLst>
      <p:ext uri="{BB962C8B-B14F-4D97-AF65-F5344CB8AC3E}">
        <p14:creationId xmlns:p14="http://schemas.microsoft.com/office/powerpoint/2010/main" val="405893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5AD52-D3EC-467B-96F5-C7052F94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Открытый мир?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85F564-2585-4A31-88B6-9F9AC80F5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Будет.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4EE9321-2B8E-462B-916E-B36D5310F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714713"/>
            <a:ext cx="6157913" cy="3396824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5A7E3DD-E627-4F06-B2A0-C68FB48BD7E6}"/>
              </a:ext>
            </a:extLst>
          </p:cNvPr>
          <p:cNvSpPr txBox="1">
            <a:spLocks/>
          </p:cNvSpPr>
          <p:nvPr/>
        </p:nvSpPr>
        <p:spPr>
          <a:xfrm>
            <a:off x="1933657" y="1451188"/>
            <a:ext cx="3527344" cy="1977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0000" dirty="0">
                <a:latin typeface="+mj-lt"/>
              </a:rPr>
              <a:t>83,2%</a:t>
            </a:r>
            <a:endParaRPr lang="ru-RU" sz="1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00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5AD52-D3EC-467B-96F5-C7052F94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сложность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85F564-2585-4A31-88B6-9F9AC80F5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rgbClr val="FE9D00"/>
              </a:buClr>
              <a:buFont typeface="Wingdings" panose="05000000000000000000" pitchFamily="2" charset="2"/>
              <a:buChar char="Ø"/>
            </a:pPr>
            <a:r>
              <a:rPr lang="ru-RU" dirty="0"/>
              <a:t>Диванный воздыхатель</a:t>
            </a:r>
          </a:p>
          <a:p>
            <a:pPr marL="285750" indent="-285750">
              <a:buClr>
                <a:srgbClr val="FE9D00"/>
              </a:buClr>
              <a:buFont typeface="Wingdings" panose="05000000000000000000" pitchFamily="2" charset="2"/>
              <a:buChar char="Ø"/>
            </a:pPr>
            <a:r>
              <a:rPr lang="ru-RU" dirty="0"/>
              <a:t>Испытаний почитатель</a:t>
            </a:r>
          </a:p>
          <a:p>
            <a:pPr marL="285750" indent="-285750">
              <a:buClr>
                <a:srgbClr val="FE9D00"/>
              </a:buClr>
              <a:buFont typeface="Wingdings" panose="05000000000000000000" pitchFamily="2" charset="2"/>
              <a:buChar char="Ø"/>
            </a:pPr>
            <a:r>
              <a:rPr lang="ru-RU" dirty="0"/>
              <a:t>Терпения ценитель</a:t>
            </a:r>
          </a:p>
          <a:p>
            <a:pPr marL="285750" indent="-285750">
              <a:buClr>
                <a:srgbClr val="FE9D00"/>
              </a:buClr>
              <a:buFont typeface="Wingdings" panose="05000000000000000000" pitchFamily="2" charset="2"/>
              <a:buChar char="Ø"/>
            </a:pPr>
            <a:r>
              <a:rPr lang="ru-RU" dirty="0"/>
              <a:t>Подчинения любитель</a:t>
            </a:r>
          </a:p>
          <a:p>
            <a:pPr marL="285750" indent="-285750">
              <a:buClr>
                <a:srgbClr val="FE9D00"/>
              </a:buClr>
              <a:buFont typeface="Wingdings" panose="05000000000000000000" pitchFamily="2" charset="2"/>
              <a:buChar char="Ø"/>
            </a:pPr>
            <a:endParaRPr lang="ru-RU" dirty="0"/>
          </a:p>
          <a:p>
            <a:pPr marL="285750" indent="-285750">
              <a:buClr>
                <a:srgbClr val="FE9D00"/>
              </a:buClr>
              <a:buFont typeface="Wingdings" panose="05000000000000000000" pitchFamily="2" charset="2"/>
              <a:buChar char="Ø"/>
            </a:pPr>
            <a:endParaRPr lang="ru-RU" dirty="0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628C5997-1EDF-42E5-9409-119936AC2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654388"/>
            <a:ext cx="6157913" cy="3517474"/>
          </a:xfr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D621BE9C-4552-481B-92BA-070F2A869E36}"/>
              </a:ext>
            </a:extLst>
          </p:cNvPr>
          <p:cNvSpPr txBox="1">
            <a:spLocks/>
          </p:cNvSpPr>
          <p:nvPr/>
        </p:nvSpPr>
        <p:spPr>
          <a:xfrm>
            <a:off x="1108407" y="590388"/>
            <a:ext cx="10318418" cy="439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2A1A00"/>
                </a:solidFill>
              </a:rPr>
              <a:t>Сложные</a:t>
            </a:r>
            <a:endParaRPr lang="ru-RU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B0B9EC6-2762-4A89-B08B-A7D9510D7795}"/>
              </a:ext>
            </a:extLst>
          </p:cNvPr>
          <p:cNvSpPr txBox="1">
            <a:spLocks/>
          </p:cNvSpPr>
          <p:nvPr/>
        </p:nvSpPr>
        <p:spPr>
          <a:xfrm>
            <a:off x="5023989" y="1397479"/>
            <a:ext cx="2161815" cy="10140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ru-RU" dirty="0"/>
              <a:t>казуальные</a:t>
            </a:r>
          </a:p>
        </p:txBody>
      </p:sp>
    </p:spTree>
    <p:extLst>
      <p:ext uri="{BB962C8B-B14F-4D97-AF65-F5344CB8AC3E}">
        <p14:creationId xmlns:p14="http://schemas.microsoft.com/office/powerpoint/2010/main" val="169336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5AD52-D3EC-467B-96F5-C7052F94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сюжет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85F564-2585-4A31-88B6-9F9AC80F5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4D0E7C9-DD34-4FCD-988E-D5B92E70E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075" y="1498333"/>
            <a:ext cx="5468113" cy="3829584"/>
          </a:xfrm>
        </p:spPr>
      </p:pic>
    </p:spTree>
    <p:extLst>
      <p:ext uri="{BB962C8B-B14F-4D97-AF65-F5344CB8AC3E}">
        <p14:creationId xmlns:p14="http://schemas.microsoft.com/office/powerpoint/2010/main" val="38701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5AD52-D3EC-467B-96F5-C7052F94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2D</a:t>
            </a:r>
            <a:r>
              <a:rPr lang="ru-RU" sz="3200" dirty="0"/>
              <a:t> игры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85F564-2585-4A31-88B6-9F9AC80F5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Изометрический вид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5407A7B-96D9-4B3D-B5A4-02F4F7A84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122" y="920750"/>
            <a:ext cx="4570018" cy="4984750"/>
          </a:xfrm>
        </p:spPr>
      </p:pic>
    </p:spTree>
    <p:extLst>
      <p:ext uri="{BB962C8B-B14F-4D97-AF65-F5344CB8AC3E}">
        <p14:creationId xmlns:p14="http://schemas.microsoft.com/office/powerpoint/2010/main" val="202577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21589-D1A2-408E-9840-F82CE70E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1.Пожертвования</a:t>
            </a:r>
            <a:br>
              <a:rPr lang="ru-RU" sz="6000" dirty="0"/>
            </a:br>
            <a:r>
              <a:rPr lang="ru-RU" sz="6000" dirty="0"/>
              <a:t>2.Краудфандинг</a:t>
            </a:r>
            <a:br>
              <a:rPr lang="ru-RU" sz="6000" dirty="0"/>
            </a:br>
            <a:r>
              <a:rPr lang="ru-RU" sz="6000" dirty="0"/>
              <a:t>3.Кредит</a:t>
            </a:r>
            <a:br>
              <a:rPr lang="ru-RU" sz="6000" dirty="0"/>
            </a:br>
            <a:r>
              <a:rPr lang="ru-RU" sz="6000" dirty="0"/>
              <a:t>4.продажи игры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30D466-2A33-48D3-AD17-481F2A99B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Откуда деньги?</a:t>
            </a:r>
          </a:p>
        </p:txBody>
      </p:sp>
    </p:spTree>
    <p:extLst>
      <p:ext uri="{BB962C8B-B14F-4D97-AF65-F5344CB8AC3E}">
        <p14:creationId xmlns:p14="http://schemas.microsoft.com/office/powerpoint/2010/main" val="505808236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81</TotalTime>
  <Words>116</Words>
  <Application>Microsoft Office PowerPoint</Application>
  <PresentationFormat>Широкоэкранный</PresentationFormat>
  <Paragraphs>34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Corbel</vt:lpstr>
      <vt:lpstr>Gill Sans MT</vt:lpstr>
      <vt:lpstr>Impact</vt:lpstr>
      <vt:lpstr>Wingdings</vt:lpstr>
      <vt:lpstr>Эмблема</vt:lpstr>
      <vt:lpstr>Dark fantasy</vt:lpstr>
      <vt:lpstr>Для массового рынка. В первую очередь спидранеры, стримеры и обычные диванные геймеры</vt:lpstr>
      <vt:lpstr>Dark fantasy</vt:lpstr>
      <vt:lpstr>Вы сами делаете игру</vt:lpstr>
      <vt:lpstr>Открытый мир?</vt:lpstr>
      <vt:lpstr>сложность</vt:lpstr>
      <vt:lpstr>сюжет</vt:lpstr>
      <vt:lpstr>2D игры</vt:lpstr>
      <vt:lpstr>1.Пожертвования 2.Краудфандинг 3.Кредит 4.продажи игры</vt:lpstr>
      <vt:lpstr>1.Персонал 2.Аутсорсинг 3.Лицензия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fantasy</dc:title>
  <dc:creator>Фёдор Филипьев</dc:creator>
  <cp:lastModifiedBy>Фёдор Филипьев</cp:lastModifiedBy>
  <cp:revision>7</cp:revision>
  <dcterms:created xsi:type="dcterms:W3CDTF">2023-11-27T16:07:17Z</dcterms:created>
  <dcterms:modified xsi:type="dcterms:W3CDTF">2023-11-27T17:28:50Z</dcterms:modified>
</cp:coreProperties>
</file>