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D62845-C2C4-4906-A7EA-DC2BE6797487}" v="922" dt="2022-01-08T16:40:46.6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5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7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937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833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490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109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846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105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3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9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50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000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56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84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7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22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5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85229" y="381585"/>
            <a:ext cx="6709036" cy="199433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z="6600" dirty="0"/>
              <a:t>Проект </a:t>
            </a:r>
            <a:r>
              <a:rPr lang="ru-RU" sz="6600" dirty="0" err="1"/>
              <a:t>Pygame</a:t>
            </a:r>
            <a:r>
              <a:rPr lang="ru-RU" sz="6600" dirty="0"/>
              <a:t>:</a:t>
            </a:r>
            <a:br>
              <a:rPr lang="ru-RU" sz="6600" dirty="0"/>
            </a:br>
            <a:r>
              <a:rPr lang="ru-RU" sz="6600" dirty="0" err="1"/>
              <a:t>Dangerous</a:t>
            </a:r>
            <a:r>
              <a:rPr lang="ru-RU" sz="6600" dirty="0"/>
              <a:t> </a:t>
            </a:r>
            <a:r>
              <a:rPr lang="ru-RU" sz="6600" dirty="0" err="1"/>
              <a:t>city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280066" y="6212198"/>
            <a:ext cx="2222956" cy="425086"/>
          </a:xfrm>
        </p:spPr>
        <p:txBody>
          <a:bodyPr>
            <a:normAutofit/>
          </a:bodyPr>
          <a:lstStyle/>
          <a:p>
            <a:r>
              <a:rPr lang="ru-RU" dirty="0" err="1"/>
              <a:t>Секин</a:t>
            </a:r>
            <a:r>
              <a:rPr lang="ru-RU" dirty="0"/>
              <a:t> Владислав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50138A-4599-4DF6-A51D-17491ABF3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72512"/>
            <a:ext cx="10018713" cy="1752599"/>
          </a:xfrm>
        </p:spPr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22299E-30BE-401B-8ED4-C7B604511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20492"/>
            <a:ext cx="10018713" cy="5048572"/>
          </a:xfrm>
        </p:spPr>
        <p:txBody>
          <a:bodyPr>
            <a:normAutofit/>
          </a:bodyPr>
          <a:lstStyle/>
          <a:p>
            <a:r>
              <a:rPr lang="ru-RU" dirty="0"/>
              <a:t>Создание </a:t>
            </a:r>
            <a:r>
              <a:rPr lang="ru-RU" sz="3600" dirty="0"/>
              <a:t>2</a:t>
            </a:r>
            <a:r>
              <a:rPr lang="ru-RU" b="1" dirty="0"/>
              <a:t>D</a:t>
            </a:r>
            <a:r>
              <a:rPr lang="ru-RU" dirty="0"/>
              <a:t> игры с помощью библиотеки </a:t>
            </a:r>
            <a:r>
              <a:rPr lang="ru-RU" dirty="0" err="1"/>
              <a:t>pygame</a:t>
            </a:r>
            <a:r>
              <a:rPr lang="ru-RU" dirty="0"/>
              <a:t>.</a:t>
            </a:r>
          </a:p>
          <a:p>
            <a:pPr>
              <a:buClr>
                <a:srgbClr val="8D1515"/>
              </a:buClr>
            </a:pPr>
            <a:r>
              <a:rPr lang="ru-RU" dirty="0"/>
              <a:t>В начале игры игрок находится в углу карты, откуда ему следует добраться до финиша, на пути ему будут встречаться препятствия в виде домов и полицейских блокпостов (блокпост можно пересечь только один раз, если до этого был подобран модификатор, расположенный на карте).</a:t>
            </a:r>
          </a:p>
          <a:p>
            <a:pPr>
              <a:buClr>
                <a:srgbClr val="8D1515"/>
              </a:buClr>
            </a:pPr>
            <a:r>
              <a:rPr lang="ru-RU" dirty="0"/>
              <a:t>При аварии игра завершается.</a:t>
            </a:r>
          </a:p>
          <a:p>
            <a:pPr>
              <a:buClr>
                <a:srgbClr val="8D1515"/>
              </a:buClr>
            </a:pPr>
            <a:r>
              <a:rPr lang="ru-RU" dirty="0"/>
              <a:t>Главной мерой прогресса является время прохождения уровня, независимо от выбранной машины, их ТХ различаются.</a:t>
            </a:r>
          </a:p>
        </p:txBody>
      </p:sp>
    </p:spTree>
    <p:extLst>
      <p:ext uri="{BB962C8B-B14F-4D97-AF65-F5344CB8AC3E}">
        <p14:creationId xmlns:p14="http://schemas.microsoft.com/office/powerpoint/2010/main" val="334862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628BC8-9107-4724-B8E4-571C67681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07936"/>
            <a:ext cx="10018713" cy="1752599"/>
          </a:xfrm>
        </p:spPr>
        <p:txBody>
          <a:bodyPr/>
          <a:lstStyle/>
          <a:p>
            <a:r>
              <a:rPr lang="ru-RU" dirty="0"/>
              <a:t>Структура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67606C-E812-4EB1-9D70-B2EF08CD3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62560"/>
            <a:ext cx="10122035" cy="4996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программе присутствуют множество классов и функций, отвечающих за:</a:t>
            </a:r>
          </a:p>
          <a:p>
            <a:pPr>
              <a:buClr>
                <a:srgbClr val="8D1515"/>
              </a:buClr>
            </a:pPr>
            <a:r>
              <a:rPr lang="ru-RU" dirty="0" err="1"/>
              <a:t>Cпрайты</a:t>
            </a:r>
            <a:r>
              <a:rPr lang="ru-RU" dirty="0"/>
              <a:t> частей карты, формирования меню, генерацию мира, выбор направления дороги.</a:t>
            </a:r>
          </a:p>
          <a:p>
            <a:pPr>
              <a:buClr>
                <a:srgbClr val="8D1515"/>
              </a:buClr>
            </a:pPr>
            <a:r>
              <a:rPr lang="ru-RU" dirty="0"/>
              <a:t>Загрузку изображений, карты мира.</a:t>
            </a:r>
          </a:p>
          <a:p>
            <a:pPr>
              <a:buClr>
                <a:srgbClr val="8D1515"/>
              </a:buClr>
            </a:pPr>
            <a:r>
              <a:rPr lang="ru-RU" dirty="0"/>
              <a:t>Спрайты игрока, модификатора, полицейских блокпостов</a:t>
            </a:r>
            <a:r>
              <a:rPr lang="ru-RU" dirty="0">
                <a:ea typeface="+mn-lt"/>
                <a:cs typeface="+mn-lt"/>
              </a:rPr>
              <a:t>.</a:t>
            </a:r>
          </a:p>
          <a:p>
            <a:pPr marL="0" indent="0">
              <a:buClr>
                <a:srgbClr val="8D1515"/>
              </a:buClr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Библиотеки: </a:t>
            </a:r>
            <a:r>
              <a:rPr lang="ru-RU" dirty="0" err="1"/>
              <a:t>pygame</a:t>
            </a:r>
            <a:r>
              <a:rPr lang="ru-RU" dirty="0"/>
              <a:t>, </a:t>
            </a:r>
            <a:r>
              <a:rPr lang="ru-RU" dirty="0" err="1">
                <a:ea typeface="+mn-lt"/>
                <a:cs typeface="+mn-lt"/>
              </a:rPr>
              <a:t>random</a:t>
            </a:r>
            <a:r>
              <a:rPr lang="ru-RU" dirty="0"/>
              <a:t>, </a:t>
            </a:r>
            <a:r>
              <a:rPr lang="ru-RU" dirty="0" err="1"/>
              <a:t>math</a:t>
            </a:r>
            <a:r>
              <a:rPr lang="ru-RU" dirty="0"/>
              <a:t>, </a:t>
            </a:r>
            <a:r>
              <a:rPr lang="ru-RU" dirty="0" err="1"/>
              <a:t>sys</a:t>
            </a:r>
            <a:r>
              <a:rPr lang="ru-RU" dirty="0"/>
              <a:t>, </a:t>
            </a:r>
            <a:r>
              <a:rPr lang="ru-RU" dirty="0" err="1"/>
              <a:t>os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Управление перемещением автомобиля реализовывалось с помощью разложения вектора скорости, заданного углом и длинной вектора, по базису.</a:t>
            </a:r>
          </a:p>
        </p:txBody>
      </p:sp>
    </p:spTree>
    <p:extLst>
      <p:ext uri="{BB962C8B-B14F-4D97-AF65-F5344CB8AC3E}">
        <p14:creationId xmlns:p14="http://schemas.microsoft.com/office/powerpoint/2010/main" val="161414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26D2BC-6A9B-4113-90CD-043627263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56275"/>
            <a:ext cx="10018713" cy="1752599"/>
          </a:xfrm>
        </p:spPr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7CC64B-8A00-4F1E-BDBC-D21452ABA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72526"/>
            <a:ext cx="10018713" cy="4661114"/>
          </a:xfrm>
        </p:spPr>
        <p:txBody>
          <a:bodyPr>
            <a:normAutofit/>
          </a:bodyPr>
          <a:lstStyle/>
          <a:p>
            <a:r>
              <a:rPr lang="ru-RU" dirty="0"/>
              <a:t>Выполнил поставленные на проект задачи в срок.</a:t>
            </a:r>
          </a:p>
          <a:p>
            <a:pPr>
              <a:buClr>
                <a:srgbClr val="8D1515"/>
              </a:buClr>
            </a:pPr>
            <a:r>
              <a:rPr lang="ru-RU" dirty="0"/>
              <a:t>В игре были использованы все модули, предоставленные в уроках по этой теме.</a:t>
            </a:r>
          </a:p>
          <a:p>
            <a:pPr>
              <a:buClr>
                <a:srgbClr val="8D1515"/>
              </a:buClr>
            </a:pPr>
            <a:r>
              <a:rPr lang="ru-RU" dirty="0"/>
              <a:t>Я создал свою игру, научился применять множество функций библиотеки </a:t>
            </a:r>
            <a:r>
              <a:rPr lang="ru-RU" dirty="0" err="1"/>
              <a:t>pygame</a:t>
            </a:r>
            <a:r>
              <a:rPr lang="ru-RU" dirty="0"/>
              <a:t>.</a:t>
            </a:r>
          </a:p>
          <a:p>
            <a:pPr>
              <a:buClr>
                <a:srgbClr val="8D1515"/>
              </a:buClr>
            </a:pPr>
            <a:r>
              <a:rPr lang="ru-RU" dirty="0"/>
              <a:t>Осознал, что функции </a:t>
            </a:r>
            <a:r>
              <a:rPr lang="ru-RU" dirty="0" err="1"/>
              <a:t>sin</a:t>
            </a:r>
            <a:r>
              <a:rPr lang="ru-RU" dirty="0"/>
              <a:t>, </a:t>
            </a:r>
            <a:r>
              <a:rPr lang="ru-RU" dirty="0" err="1"/>
              <a:t>cos</a:t>
            </a:r>
            <a:r>
              <a:rPr lang="ru-RU" dirty="0"/>
              <a:t> библиотеки </a:t>
            </a:r>
            <a:r>
              <a:rPr lang="ru-RU" dirty="0" err="1"/>
              <a:t>math</a:t>
            </a:r>
            <a:r>
              <a:rPr lang="ru-RU" dirty="0"/>
              <a:t>, принимают значения в радианах, после двухчасовых мучений.</a:t>
            </a:r>
          </a:p>
          <a:p>
            <a:pPr>
              <a:buClr>
                <a:srgbClr val="8D1515"/>
              </a:buClr>
            </a:pPr>
            <a:r>
              <a:rPr lang="ru-RU" dirty="0"/>
              <a:t>Отлично провёл зимние каникулы.</a:t>
            </a:r>
          </a:p>
          <a:p>
            <a:pPr>
              <a:buClr>
                <a:srgbClr val="8D1515"/>
              </a:buClr>
            </a:pPr>
            <a:r>
              <a:rPr lang="ru-RU" dirty="0"/>
              <a:t>Можно расширить автопарк, количество карт, улучшить графику</a:t>
            </a:r>
          </a:p>
        </p:txBody>
      </p:sp>
    </p:spTree>
    <p:extLst>
      <p:ext uri="{BB962C8B-B14F-4D97-AF65-F5344CB8AC3E}">
        <p14:creationId xmlns:p14="http://schemas.microsoft.com/office/powerpoint/2010/main" val="2941778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Parallax</vt:lpstr>
      <vt:lpstr>Проект Pygame: Dangerous city</vt:lpstr>
      <vt:lpstr>Идея Проекта</vt:lpstr>
      <vt:lpstr>Структура приложения</vt:lpstr>
      <vt:lpstr>Итоги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236</cp:revision>
  <dcterms:created xsi:type="dcterms:W3CDTF">2022-01-08T14:33:26Z</dcterms:created>
  <dcterms:modified xsi:type="dcterms:W3CDTF">2022-01-09T06:19:38Z</dcterms:modified>
</cp:coreProperties>
</file>