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2200D-F5DF-4602-A33D-2C64E2EA5080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12CCC4E-5D99-44DB-B940-5130D18CC86F}">
      <dgm:prSet/>
      <dgm:spPr/>
      <dgm:t>
        <a:bodyPr/>
        <a:lstStyle/>
        <a:p>
          <a:r>
            <a:rPr lang="en-US"/>
            <a:t>Over the years, computer technology has advanced at an incredible pace. Today’s computers are far more powerful than their early counterparts, yet they come at a fraction of the cost. These improvements stem from two main factors: </a:t>
          </a:r>
        </a:p>
      </dgm:t>
    </dgm:pt>
    <dgm:pt modelId="{C88A78FA-2D6E-4FB9-9859-360B44D0A99D}" type="parTrans" cxnId="{B542B469-07D2-4144-9D8F-F05A62AE5156}">
      <dgm:prSet/>
      <dgm:spPr/>
      <dgm:t>
        <a:bodyPr/>
        <a:lstStyle/>
        <a:p>
          <a:endParaRPr lang="en-US"/>
        </a:p>
      </dgm:t>
    </dgm:pt>
    <dgm:pt modelId="{1BB8BAC1-7357-4C56-AFC3-999C54E08243}" type="sibTrans" cxnId="{B542B469-07D2-4144-9D8F-F05A62AE5156}">
      <dgm:prSet/>
      <dgm:spPr/>
      <dgm:t>
        <a:bodyPr/>
        <a:lstStyle/>
        <a:p>
          <a:endParaRPr lang="en-US"/>
        </a:p>
      </dgm:t>
    </dgm:pt>
    <dgm:pt modelId="{D67CC357-47E2-49FA-8DB0-A3E871D6ECA5}">
      <dgm:prSet/>
      <dgm:spPr/>
      <dgm:t>
        <a:bodyPr/>
        <a:lstStyle/>
        <a:p>
          <a:r>
            <a:rPr lang="en-US"/>
            <a:t>advancements in hardware and innovations in computer architecture. </a:t>
          </a:r>
        </a:p>
      </dgm:t>
    </dgm:pt>
    <dgm:pt modelId="{5F026835-773B-4A56-AF98-A1B11D250087}" type="parTrans" cxnId="{9F73116E-B56A-47FE-9437-43C25E03C5CB}">
      <dgm:prSet/>
      <dgm:spPr/>
      <dgm:t>
        <a:bodyPr/>
        <a:lstStyle/>
        <a:p>
          <a:endParaRPr lang="en-US"/>
        </a:p>
      </dgm:t>
    </dgm:pt>
    <dgm:pt modelId="{A91774E0-BC66-4863-81F9-9B4CFE51D384}" type="sibTrans" cxnId="{9F73116E-B56A-47FE-9437-43C25E03C5CB}">
      <dgm:prSet/>
      <dgm:spPr/>
      <dgm:t>
        <a:bodyPr/>
        <a:lstStyle/>
        <a:p>
          <a:endParaRPr lang="en-US"/>
        </a:p>
      </dgm:t>
    </dgm:pt>
    <dgm:pt modelId="{C6ECDD40-BA93-4CB3-87AD-922C7235EF94}">
      <dgm:prSet/>
      <dgm:spPr/>
      <dgm:t>
        <a:bodyPr/>
        <a:lstStyle/>
        <a:p>
          <a:r>
            <a:rPr lang="en-US"/>
            <a:t>The shift from assembly language to high-level programming languages, along with the adoption of standardized operating systems, has played a key role in shaping modern computing. </a:t>
          </a:r>
        </a:p>
      </dgm:t>
    </dgm:pt>
    <dgm:pt modelId="{5D89093C-0B27-4A12-AFE9-9053DCB7B963}" type="parTrans" cxnId="{51773EA3-C7AA-4878-8D99-B04D1ACE6D43}">
      <dgm:prSet/>
      <dgm:spPr/>
      <dgm:t>
        <a:bodyPr/>
        <a:lstStyle/>
        <a:p>
          <a:endParaRPr lang="en-US"/>
        </a:p>
      </dgm:t>
    </dgm:pt>
    <dgm:pt modelId="{8D73C58C-965A-44D5-9B7C-A07BE10F40C3}" type="sibTrans" cxnId="{51773EA3-C7AA-4878-8D99-B04D1ACE6D43}">
      <dgm:prSet/>
      <dgm:spPr/>
      <dgm:t>
        <a:bodyPr/>
        <a:lstStyle/>
        <a:p>
          <a:endParaRPr lang="en-US"/>
        </a:p>
      </dgm:t>
    </dgm:pt>
    <dgm:pt modelId="{A111F9FA-A579-49B1-B533-0BD29031E542}">
      <dgm:prSet/>
      <dgm:spPr/>
      <dgm:t>
        <a:bodyPr/>
        <a:lstStyle/>
        <a:p>
          <a:r>
            <a:rPr lang="en-US"/>
            <a:t>One of the biggest breakthroughs was the introduction of RISC (Reduced Instruction Set Computer) architecture, which significantly improved performance by optimizing instruction execution and enhancing cache efficiency.</a:t>
          </a:r>
        </a:p>
      </dgm:t>
    </dgm:pt>
    <dgm:pt modelId="{7754AC99-4D5A-4BE3-AC05-955A66DB9153}" type="parTrans" cxnId="{1798638B-7A38-4FB0-8F14-3BD96F87E212}">
      <dgm:prSet/>
      <dgm:spPr/>
      <dgm:t>
        <a:bodyPr/>
        <a:lstStyle/>
        <a:p>
          <a:endParaRPr lang="en-US"/>
        </a:p>
      </dgm:t>
    </dgm:pt>
    <dgm:pt modelId="{A1C3A865-3F73-400C-B8E5-11AB03098C8C}" type="sibTrans" cxnId="{1798638B-7A38-4FB0-8F14-3BD96F87E212}">
      <dgm:prSet/>
      <dgm:spPr/>
      <dgm:t>
        <a:bodyPr/>
        <a:lstStyle/>
        <a:p>
          <a:endParaRPr lang="en-US"/>
        </a:p>
      </dgm:t>
    </dgm:pt>
    <dgm:pt modelId="{FA1E5F9E-DAA8-4277-8179-A0D09C7D58DC}" type="pres">
      <dgm:prSet presAssocID="{E312200D-F5DF-4602-A33D-2C64E2EA5080}" presName="linear" presStyleCnt="0">
        <dgm:presLayoutVars>
          <dgm:animLvl val="lvl"/>
          <dgm:resizeHandles val="exact"/>
        </dgm:presLayoutVars>
      </dgm:prSet>
      <dgm:spPr/>
    </dgm:pt>
    <dgm:pt modelId="{816A4C87-52EC-49FC-B6AF-F2A409CC9CDE}" type="pres">
      <dgm:prSet presAssocID="{112CCC4E-5D99-44DB-B940-5130D18CC86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8CE98D-E6C7-4B9F-BF3A-1BED075D6991}" type="pres">
      <dgm:prSet presAssocID="{112CCC4E-5D99-44DB-B940-5130D18CC86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141E803-5205-48DB-9D90-41BA8B10777E}" type="presOf" srcId="{112CCC4E-5D99-44DB-B940-5130D18CC86F}" destId="{816A4C87-52EC-49FC-B6AF-F2A409CC9CDE}" srcOrd="0" destOrd="0" presId="urn:microsoft.com/office/officeart/2005/8/layout/vList2"/>
    <dgm:cxn modelId="{B542B469-07D2-4144-9D8F-F05A62AE5156}" srcId="{E312200D-F5DF-4602-A33D-2C64E2EA5080}" destId="{112CCC4E-5D99-44DB-B940-5130D18CC86F}" srcOrd="0" destOrd="0" parTransId="{C88A78FA-2D6E-4FB9-9859-360B44D0A99D}" sibTransId="{1BB8BAC1-7357-4C56-AFC3-999C54E08243}"/>
    <dgm:cxn modelId="{9F73116E-B56A-47FE-9437-43C25E03C5CB}" srcId="{112CCC4E-5D99-44DB-B940-5130D18CC86F}" destId="{D67CC357-47E2-49FA-8DB0-A3E871D6ECA5}" srcOrd="0" destOrd="0" parTransId="{5F026835-773B-4A56-AF98-A1B11D250087}" sibTransId="{A91774E0-BC66-4863-81F9-9B4CFE51D384}"/>
    <dgm:cxn modelId="{D77FDC70-12C2-40DA-ABDE-A8355FEEC7F1}" type="presOf" srcId="{D67CC357-47E2-49FA-8DB0-A3E871D6ECA5}" destId="{808CE98D-E6C7-4B9F-BF3A-1BED075D6991}" srcOrd="0" destOrd="0" presId="urn:microsoft.com/office/officeart/2005/8/layout/vList2"/>
    <dgm:cxn modelId="{BF94E088-9E39-4AC3-9CFB-D5A2B5599776}" type="presOf" srcId="{C6ECDD40-BA93-4CB3-87AD-922C7235EF94}" destId="{808CE98D-E6C7-4B9F-BF3A-1BED075D6991}" srcOrd="0" destOrd="1" presId="urn:microsoft.com/office/officeart/2005/8/layout/vList2"/>
    <dgm:cxn modelId="{1798638B-7A38-4FB0-8F14-3BD96F87E212}" srcId="{112CCC4E-5D99-44DB-B940-5130D18CC86F}" destId="{A111F9FA-A579-49B1-B533-0BD29031E542}" srcOrd="2" destOrd="0" parTransId="{7754AC99-4D5A-4BE3-AC05-955A66DB9153}" sibTransId="{A1C3A865-3F73-400C-B8E5-11AB03098C8C}"/>
    <dgm:cxn modelId="{51773EA3-C7AA-4878-8D99-B04D1ACE6D43}" srcId="{112CCC4E-5D99-44DB-B940-5130D18CC86F}" destId="{C6ECDD40-BA93-4CB3-87AD-922C7235EF94}" srcOrd="1" destOrd="0" parTransId="{5D89093C-0B27-4A12-AFE9-9053DCB7B963}" sibTransId="{8D73C58C-965A-44D5-9B7C-A07BE10F40C3}"/>
    <dgm:cxn modelId="{7EC29FA5-5E87-46B6-A788-A5FD48C0C79D}" type="presOf" srcId="{E312200D-F5DF-4602-A33D-2C64E2EA5080}" destId="{FA1E5F9E-DAA8-4277-8179-A0D09C7D58DC}" srcOrd="0" destOrd="0" presId="urn:microsoft.com/office/officeart/2005/8/layout/vList2"/>
    <dgm:cxn modelId="{F53B2BEF-3B1E-4575-80B6-4BAC983235FC}" type="presOf" srcId="{A111F9FA-A579-49B1-B533-0BD29031E542}" destId="{808CE98D-E6C7-4B9F-BF3A-1BED075D6991}" srcOrd="0" destOrd="2" presId="urn:microsoft.com/office/officeart/2005/8/layout/vList2"/>
    <dgm:cxn modelId="{DE5F57CF-F1D1-4B14-B3C3-5A666C0C4833}" type="presParOf" srcId="{FA1E5F9E-DAA8-4277-8179-A0D09C7D58DC}" destId="{816A4C87-52EC-49FC-B6AF-F2A409CC9CDE}" srcOrd="0" destOrd="0" presId="urn:microsoft.com/office/officeart/2005/8/layout/vList2"/>
    <dgm:cxn modelId="{E6530817-EBCC-4F68-A91F-DB5AE8630C23}" type="presParOf" srcId="{FA1E5F9E-DAA8-4277-8179-A0D09C7D58DC}" destId="{808CE98D-E6C7-4B9F-BF3A-1BED075D699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4B810-A386-4293-B3C6-427489CBD4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2E6C8F-E2F1-46F4-9BF0-24D5B7C01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Several key trends have shaped the evolution of computer architecture:</a:t>
          </a:r>
          <a:endParaRPr lang="en-US" dirty="0"/>
        </a:p>
      </dgm:t>
    </dgm:pt>
    <dgm:pt modelId="{06785ED3-0A4F-4A0A-92C3-84DA23044E73}" type="parTrans" cxnId="{09596AC1-A9CF-4217-8577-AB5A4D560BDE}">
      <dgm:prSet/>
      <dgm:spPr/>
      <dgm:t>
        <a:bodyPr/>
        <a:lstStyle/>
        <a:p>
          <a:endParaRPr lang="en-US"/>
        </a:p>
      </dgm:t>
    </dgm:pt>
    <dgm:pt modelId="{83ACA53B-1565-4695-AA26-4F03860DE810}" type="sibTrans" cxnId="{09596AC1-A9CF-4217-8577-AB5A4D560B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AFA834-FB66-4DF5-B8D8-B1735CDB50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Integrated Circuit Advancements</a:t>
          </a:r>
          <a:r>
            <a:rPr lang="en-US" b="0" i="0" baseline="0" dirty="0"/>
            <a:t>: The number of transistors on a chip increases by about 35% per year, leading to more powerful processors</a:t>
          </a:r>
          <a:endParaRPr lang="en-US" dirty="0"/>
        </a:p>
      </dgm:t>
    </dgm:pt>
    <dgm:pt modelId="{D4C3CC42-CC47-4429-B561-277356AEB6D2}" type="parTrans" cxnId="{0E18F3BB-4D6E-4A3D-88C8-26697239FD4F}">
      <dgm:prSet/>
      <dgm:spPr/>
      <dgm:t>
        <a:bodyPr/>
        <a:lstStyle/>
        <a:p>
          <a:endParaRPr lang="en-US"/>
        </a:p>
      </dgm:t>
    </dgm:pt>
    <dgm:pt modelId="{AA185CE1-E410-463E-901D-6E608F707146}" type="sibTrans" cxnId="{0E18F3BB-4D6E-4A3D-88C8-26697239FD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00A1FF-8F3D-401E-B99C-38E9EDEA70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Memory (DRAM) Growth</a:t>
          </a:r>
          <a:r>
            <a:rPr lang="en-US" b="0" i="0" baseline="0" dirty="0"/>
            <a:t>: Storage capacity doubles roughly every two years, improving system performance.</a:t>
          </a:r>
          <a:endParaRPr lang="en-US" dirty="0"/>
        </a:p>
      </dgm:t>
    </dgm:pt>
    <dgm:pt modelId="{DD1CC5A7-1DD3-437A-AB4A-BF9C1340D0EE}" type="parTrans" cxnId="{895000D9-4B2C-462E-86A0-186716A5CB8C}">
      <dgm:prSet/>
      <dgm:spPr/>
      <dgm:t>
        <a:bodyPr/>
        <a:lstStyle/>
        <a:p>
          <a:endParaRPr lang="en-US"/>
        </a:p>
      </dgm:t>
    </dgm:pt>
    <dgm:pt modelId="{141B1FD1-3967-4BAF-8E1B-BDBBEFC9ED88}" type="sibTrans" cxnId="{895000D9-4B2C-462E-86A0-186716A5CB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2AE505-790C-4B27-90D0-E1680FFB4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Magnetic Disk Storage</a:t>
          </a:r>
          <a:r>
            <a:rPr lang="en-US" b="0" i="0" baseline="0" dirty="0"/>
            <a:t>: Initially improved at 30% per year, but its growth has become less predictable.</a:t>
          </a:r>
          <a:endParaRPr lang="en-US" dirty="0"/>
        </a:p>
      </dgm:t>
    </dgm:pt>
    <dgm:pt modelId="{A57407A7-02CC-48D2-AB6B-BC51EFB75017}" type="parTrans" cxnId="{45C83772-543D-47D8-949C-A493EC59377A}">
      <dgm:prSet/>
      <dgm:spPr/>
      <dgm:t>
        <a:bodyPr/>
        <a:lstStyle/>
        <a:p>
          <a:endParaRPr lang="en-US"/>
        </a:p>
      </dgm:t>
    </dgm:pt>
    <dgm:pt modelId="{89887B70-284B-49B8-91DD-2165C3055145}" type="sibTrans" cxnId="{45C83772-543D-47D8-949C-A493EC593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E1AE47-833B-45A2-B4D5-AB52148FF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Networking Speeds</a:t>
          </a:r>
          <a:r>
            <a:rPr lang="en-US" b="0" i="0" baseline="0" dirty="0"/>
            <a:t>: Bandwidth has grown much faster than latency improvements, enabling faster data transmission.</a:t>
          </a:r>
          <a:endParaRPr lang="en-US" dirty="0"/>
        </a:p>
      </dgm:t>
    </dgm:pt>
    <dgm:pt modelId="{0643C42C-319D-4BF2-A289-D70030400FD2}" type="parTrans" cxnId="{C2968DD1-7F22-4AC4-96A2-9AFEB9756EBC}">
      <dgm:prSet/>
      <dgm:spPr/>
      <dgm:t>
        <a:bodyPr/>
        <a:lstStyle/>
        <a:p>
          <a:endParaRPr lang="en-US"/>
        </a:p>
      </dgm:t>
    </dgm:pt>
    <dgm:pt modelId="{FF71BFA8-A75C-498A-91C6-F707671DF723}" type="sibTrans" cxnId="{C2968DD1-7F22-4AC4-96A2-9AFEB9756E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778588-4BE3-4C2A-847E-8B1DA3CDD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As computing needs evolve, there has been a shift from instruction-level parallelism (ILP) to thread-level parallelism (TLP) and data-level parallelism (DLP), requiring changes in how systems are designed to optimize performance.</a:t>
          </a:r>
          <a:endParaRPr lang="en-US" dirty="0"/>
        </a:p>
      </dgm:t>
    </dgm:pt>
    <dgm:pt modelId="{BA733F2B-C9A6-4E21-83F8-68930099D950}" type="parTrans" cxnId="{742EF269-9A26-4D58-AE04-91E0BAA22C93}">
      <dgm:prSet/>
      <dgm:spPr/>
      <dgm:t>
        <a:bodyPr/>
        <a:lstStyle/>
        <a:p>
          <a:endParaRPr lang="en-US"/>
        </a:p>
      </dgm:t>
    </dgm:pt>
    <dgm:pt modelId="{06ABC1CD-E053-472B-A70E-326E715E3D51}" type="sibTrans" cxnId="{742EF269-9A26-4D58-AE04-91E0BAA22C93}">
      <dgm:prSet/>
      <dgm:spPr/>
      <dgm:t>
        <a:bodyPr/>
        <a:lstStyle/>
        <a:p>
          <a:endParaRPr lang="en-US"/>
        </a:p>
      </dgm:t>
    </dgm:pt>
    <dgm:pt modelId="{9F7A88BF-812E-4263-80C4-7237402ECDC7}" type="pres">
      <dgm:prSet presAssocID="{3574B810-A386-4293-B3C6-427489CBD455}" presName="root" presStyleCnt="0">
        <dgm:presLayoutVars>
          <dgm:dir/>
          <dgm:resizeHandles val="exact"/>
        </dgm:presLayoutVars>
      </dgm:prSet>
      <dgm:spPr/>
    </dgm:pt>
    <dgm:pt modelId="{C0A5A0C6-C016-49B6-AE76-EF8D0ED41810}" type="pres">
      <dgm:prSet presAssocID="{012E6C8F-E2F1-46F4-9BF0-24D5B7C013E1}" presName="compNode" presStyleCnt="0"/>
      <dgm:spPr/>
    </dgm:pt>
    <dgm:pt modelId="{484CB2D6-B38E-42EF-A958-F7CEF7E714EB}" type="pres">
      <dgm:prSet presAssocID="{012E6C8F-E2F1-46F4-9BF0-24D5B7C013E1}" presName="bgRect" presStyleLbl="bgShp" presStyleIdx="0" presStyleCnt="6"/>
      <dgm:spPr/>
    </dgm:pt>
    <dgm:pt modelId="{B18E56F1-2E9C-4EF4-89B8-4EEC6A5CCB32}" type="pres">
      <dgm:prSet presAssocID="{012E6C8F-E2F1-46F4-9BF0-24D5B7C013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DEAB2C-7729-4964-A162-5EB78118A854}" type="pres">
      <dgm:prSet presAssocID="{012E6C8F-E2F1-46F4-9BF0-24D5B7C013E1}" presName="spaceRect" presStyleCnt="0"/>
      <dgm:spPr/>
    </dgm:pt>
    <dgm:pt modelId="{7F5764C7-9BC9-41CA-87A7-5A6E903976E0}" type="pres">
      <dgm:prSet presAssocID="{012E6C8F-E2F1-46F4-9BF0-24D5B7C013E1}" presName="parTx" presStyleLbl="revTx" presStyleIdx="0" presStyleCnt="6">
        <dgm:presLayoutVars>
          <dgm:chMax val="0"/>
          <dgm:chPref val="0"/>
        </dgm:presLayoutVars>
      </dgm:prSet>
      <dgm:spPr/>
    </dgm:pt>
    <dgm:pt modelId="{7100819E-3F07-4443-B0C1-624ADF4AECF1}" type="pres">
      <dgm:prSet presAssocID="{83ACA53B-1565-4695-AA26-4F03860DE810}" presName="sibTrans" presStyleCnt="0"/>
      <dgm:spPr/>
    </dgm:pt>
    <dgm:pt modelId="{63BC2F16-A9EA-43A5-B80A-E6AEC467F2C9}" type="pres">
      <dgm:prSet presAssocID="{07AFA834-FB66-4DF5-B8D8-B1735CDB50C6}" presName="compNode" presStyleCnt="0"/>
      <dgm:spPr/>
    </dgm:pt>
    <dgm:pt modelId="{30B1CE71-86E9-483C-BA6F-6039D293A7B2}" type="pres">
      <dgm:prSet presAssocID="{07AFA834-FB66-4DF5-B8D8-B1735CDB50C6}" presName="bgRect" presStyleLbl="bgShp" presStyleIdx="1" presStyleCnt="6"/>
      <dgm:spPr/>
    </dgm:pt>
    <dgm:pt modelId="{A62D462D-BDEA-4C0A-9440-B10082536EF0}" type="pres">
      <dgm:prSet presAssocID="{07AFA834-FB66-4DF5-B8D8-B1735CDB50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501DFD-1C1F-4C98-9C84-0E77F0D00290}" type="pres">
      <dgm:prSet presAssocID="{07AFA834-FB66-4DF5-B8D8-B1735CDB50C6}" presName="spaceRect" presStyleCnt="0"/>
      <dgm:spPr/>
    </dgm:pt>
    <dgm:pt modelId="{20BC3BEF-5B74-4A3B-8ACC-E6644026A51C}" type="pres">
      <dgm:prSet presAssocID="{07AFA834-FB66-4DF5-B8D8-B1735CDB50C6}" presName="parTx" presStyleLbl="revTx" presStyleIdx="1" presStyleCnt="6">
        <dgm:presLayoutVars>
          <dgm:chMax val="0"/>
          <dgm:chPref val="0"/>
        </dgm:presLayoutVars>
      </dgm:prSet>
      <dgm:spPr/>
    </dgm:pt>
    <dgm:pt modelId="{A1C1BAB9-E938-4A9C-AA94-1154A92118E8}" type="pres">
      <dgm:prSet presAssocID="{AA185CE1-E410-463E-901D-6E608F707146}" presName="sibTrans" presStyleCnt="0"/>
      <dgm:spPr/>
    </dgm:pt>
    <dgm:pt modelId="{08F36B13-9B3E-4984-A9B2-D959DD50BE69}" type="pres">
      <dgm:prSet presAssocID="{7100A1FF-8F3D-401E-B99C-38E9EDEA709B}" presName="compNode" presStyleCnt="0"/>
      <dgm:spPr/>
    </dgm:pt>
    <dgm:pt modelId="{D874BC26-6EB4-4060-A690-A3DD5587F2CD}" type="pres">
      <dgm:prSet presAssocID="{7100A1FF-8F3D-401E-B99C-38E9EDEA709B}" presName="bgRect" presStyleLbl="bgShp" presStyleIdx="2" presStyleCnt="6"/>
      <dgm:spPr/>
    </dgm:pt>
    <dgm:pt modelId="{1E2DBC04-55A3-428E-A58E-C1A0AED3CD60}" type="pres">
      <dgm:prSet presAssocID="{7100A1FF-8F3D-401E-B99C-38E9EDEA70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94419090-741B-49F8-9DEE-3929D0FF8F82}" type="pres">
      <dgm:prSet presAssocID="{7100A1FF-8F3D-401E-B99C-38E9EDEA709B}" presName="spaceRect" presStyleCnt="0"/>
      <dgm:spPr/>
    </dgm:pt>
    <dgm:pt modelId="{2C976B09-AF2E-4563-83C5-57F467F13F6F}" type="pres">
      <dgm:prSet presAssocID="{7100A1FF-8F3D-401E-B99C-38E9EDEA709B}" presName="parTx" presStyleLbl="revTx" presStyleIdx="2" presStyleCnt="6">
        <dgm:presLayoutVars>
          <dgm:chMax val="0"/>
          <dgm:chPref val="0"/>
        </dgm:presLayoutVars>
      </dgm:prSet>
      <dgm:spPr/>
    </dgm:pt>
    <dgm:pt modelId="{1B10FE45-0448-43FD-BE83-BF01E0C43C51}" type="pres">
      <dgm:prSet presAssocID="{141B1FD1-3967-4BAF-8E1B-BDBBEFC9ED88}" presName="sibTrans" presStyleCnt="0"/>
      <dgm:spPr/>
    </dgm:pt>
    <dgm:pt modelId="{5B53B410-8024-4EF4-BEFD-10BB327DA86E}" type="pres">
      <dgm:prSet presAssocID="{622AE505-790C-4B27-90D0-E1680FFB4427}" presName="compNode" presStyleCnt="0"/>
      <dgm:spPr/>
    </dgm:pt>
    <dgm:pt modelId="{31EFA738-4776-42EF-B075-79EEFC2D5230}" type="pres">
      <dgm:prSet presAssocID="{622AE505-790C-4B27-90D0-E1680FFB4427}" presName="bgRect" presStyleLbl="bgShp" presStyleIdx="3" presStyleCnt="6"/>
      <dgm:spPr/>
    </dgm:pt>
    <dgm:pt modelId="{0D8ED991-42CE-40C6-BA47-F1DD417EEDE5}" type="pres">
      <dgm:prSet presAssocID="{622AE505-790C-4B27-90D0-E1680FFB442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73427A87-D508-4D77-9F7D-C2BED091851E}" type="pres">
      <dgm:prSet presAssocID="{622AE505-790C-4B27-90D0-E1680FFB4427}" presName="spaceRect" presStyleCnt="0"/>
      <dgm:spPr/>
    </dgm:pt>
    <dgm:pt modelId="{B7BE6E02-EE98-4278-B781-0722140ABAF7}" type="pres">
      <dgm:prSet presAssocID="{622AE505-790C-4B27-90D0-E1680FFB4427}" presName="parTx" presStyleLbl="revTx" presStyleIdx="3" presStyleCnt="6">
        <dgm:presLayoutVars>
          <dgm:chMax val="0"/>
          <dgm:chPref val="0"/>
        </dgm:presLayoutVars>
      </dgm:prSet>
      <dgm:spPr/>
    </dgm:pt>
    <dgm:pt modelId="{0DD25C15-3615-4DC7-A15B-9D18A63C84A4}" type="pres">
      <dgm:prSet presAssocID="{89887B70-284B-49B8-91DD-2165C3055145}" presName="sibTrans" presStyleCnt="0"/>
      <dgm:spPr/>
    </dgm:pt>
    <dgm:pt modelId="{FF1DD04B-EC2C-43BA-B6ED-1D4EC1332CB3}" type="pres">
      <dgm:prSet presAssocID="{83E1AE47-833B-45A2-B4D5-AB52148FF73C}" presName="compNode" presStyleCnt="0"/>
      <dgm:spPr/>
    </dgm:pt>
    <dgm:pt modelId="{A8C0BBBA-E1D6-4F09-B611-739F78C3EAD7}" type="pres">
      <dgm:prSet presAssocID="{83E1AE47-833B-45A2-B4D5-AB52148FF73C}" presName="bgRect" presStyleLbl="bgShp" presStyleIdx="4" presStyleCnt="6"/>
      <dgm:spPr/>
    </dgm:pt>
    <dgm:pt modelId="{56020BCE-A68C-4A4C-B160-14FB172F74A9}" type="pres">
      <dgm:prSet presAssocID="{83E1AE47-833B-45A2-B4D5-AB52148FF73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0A762D0-0E01-4C81-A8E8-2EEC9510800B}" type="pres">
      <dgm:prSet presAssocID="{83E1AE47-833B-45A2-B4D5-AB52148FF73C}" presName="spaceRect" presStyleCnt="0"/>
      <dgm:spPr/>
    </dgm:pt>
    <dgm:pt modelId="{24FF2919-D6FF-4109-BC6C-6444A4C486D6}" type="pres">
      <dgm:prSet presAssocID="{83E1AE47-833B-45A2-B4D5-AB52148FF73C}" presName="parTx" presStyleLbl="revTx" presStyleIdx="4" presStyleCnt="6">
        <dgm:presLayoutVars>
          <dgm:chMax val="0"/>
          <dgm:chPref val="0"/>
        </dgm:presLayoutVars>
      </dgm:prSet>
      <dgm:spPr/>
    </dgm:pt>
    <dgm:pt modelId="{0B1A7C93-9DCB-41BC-8101-E78A344E1A0D}" type="pres">
      <dgm:prSet presAssocID="{FF71BFA8-A75C-498A-91C6-F707671DF723}" presName="sibTrans" presStyleCnt="0"/>
      <dgm:spPr/>
    </dgm:pt>
    <dgm:pt modelId="{65919FAA-C613-4EAC-98FA-28C9C9E53FA8}" type="pres">
      <dgm:prSet presAssocID="{49778588-4BE3-4C2A-847E-8B1DA3CDD09C}" presName="compNode" presStyleCnt="0"/>
      <dgm:spPr/>
    </dgm:pt>
    <dgm:pt modelId="{3FF49E7B-46D0-457A-B589-7BFB9EFB6455}" type="pres">
      <dgm:prSet presAssocID="{49778588-4BE3-4C2A-847E-8B1DA3CDD09C}" presName="bgRect" presStyleLbl="bgShp" presStyleIdx="5" presStyleCnt="6" custScaleY="128738"/>
      <dgm:spPr/>
    </dgm:pt>
    <dgm:pt modelId="{7787877D-F926-407D-A0BD-23C4A9524507}" type="pres">
      <dgm:prSet presAssocID="{49778588-4BE3-4C2A-847E-8B1DA3CDD0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9D6D029-795C-4D39-BBF3-F9AE3DB52AF7}" type="pres">
      <dgm:prSet presAssocID="{49778588-4BE3-4C2A-847E-8B1DA3CDD09C}" presName="spaceRect" presStyleCnt="0"/>
      <dgm:spPr/>
    </dgm:pt>
    <dgm:pt modelId="{D58E09AB-1995-4F8E-9920-FBEC0027F779}" type="pres">
      <dgm:prSet presAssocID="{49778588-4BE3-4C2A-847E-8B1DA3CDD09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5C0D200-D711-48CE-9CB3-02998EB0E659}" type="presOf" srcId="{012E6C8F-E2F1-46F4-9BF0-24D5B7C013E1}" destId="{7F5764C7-9BC9-41CA-87A7-5A6E903976E0}" srcOrd="0" destOrd="0" presId="urn:microsoft.com/office/officeart/2018/2/layout/IconVerticalSolidList"/>
    <dgm:cxn modelId="{B619CA2F-10D1-44FA-919C-8B545B76CF80}" type="presOf" srcId="{83E1AE47-833B-45A2-B4D5-AB52148FF73C}" destId="{24FF2919-D6FF-4109-BC6C-6444A4C486D6}" srcOrd="0" destOrd="0" presId="urn:microsoft.com/office/officeart/2018/2/layout/IconVerticalSolidList"/>
    <dgm:cxn modelId="{956C605E-2086-4C04-9089-F9D0DA790762}" type="presOf" srcId="{49778588-4BE3-4C2A-847E-8B1DA3CDD09C}" destId="{D58E09AB-1995-4F8E-9920-FBEC0027F779}" srcOrd="0" destOrd="0" presId="urn:microsoft.com/office/officeart/2018/2/layout/IconVerticalSolidList"/>
    <dgm:cxn modelId="{270B9868-F0E9-4364-AB5F-5EDEC21E44FC}" type="presOf" srcId="{3574B810-A386-4293-B3C6-427489CBD455}" destId="{9F7A88BF-812E-4263-80C4-7237402ECDC7}" srcOrd="0" destOrd="0" presId="urn:microsoft.com/office/officeart/2018/2/layout/IconVerticalSolidList"/>
    <dgm:cxn modelId="{742EF269-9A26-4D58-AE04-91E0BAA22C93}" srcId="{3574B810-A386-4293-B3C6-427489CBD455}" destId="{49778588-4BE3-4C2A-847E-8B1DA3CDD09C}" srcOrd="5" destOrd="0" parTransId="{BA733F2B-C9A6-4E21-83F8-68930099D950}" sibTransId="{06ABC1CD-E053-472B-A70E-326E715E3D51}"/>
    <dgm:cxn modelId="{45C83772-543D-47D8-949C-A493EC59377A}" srcId="{3574B810-A386-4293-B3C6-427489CBD455}" destId="{622AE505-790C-4B27-90D0-E1680FFB4427}" srcOrd="3" destOrd="0" parTransId="{A57407A7-02CC-48D2-AB6B-BC51EFB75017}" sibTransId="{89887B70-284B-49B8-91DD-2165C3055145}"/>
    <dgm:cxn modelId="{B5D3219F-5E50-4338-8D2B-69CE53BBB96C}" type="presOf" srcId="{622AE505-790C-4B27-90D0-E1680FFB4427}" destId="{B7BE6E02-EE98-4278-B781-0722140ABAF7}" srcOrd="0" destOrd="0" presId="urn:microsoft.com/office/officeart/2018/2/layout/IconVerticalSolidList"/>
    <dgm:cxn modelId="{D10146A7-190D-4CFE-96C6-911DBC929020}" type="presOf" srcId="{7100A1FF-8F3D-401E-B99C-38E9EDEA709B}" destId="{2C976B09-AF2E-4563-83C5-57F467F13F6F}" srcOrd="0" destOrd="0" presId="urn:microsoft.com/office/officeart/2018/2/layout/IconVerticalSolidList"/>
    <dgm:cxn modelId="{FB4706AC-62CF-4BEE-B0D9-9622DCEBF4C2}" type="presOf" srcId="{07AFA834-FB66-4DF5-B8D8-B1735CDB50C6}" destId="{20BC3BEF-5B74-4A3B-8ACC-E6644026A51C}" srcOrd="0" destOrd="0" presId="urn:microsoft.com/office/officeart/2018/2/layout/IconVerticalSolidList"/>
    <dgm:cxn modelId="{0E18F3BB-4D6E-4A3D-88C8-26697239FD4F}" srcId="{3574B810-A386-4293-B3C6-427489CBD455}" destId="{07AFA834-FB66-4DF5-B8D8-B1735CDB50C6}" srcOrd="1" destOrd="0" parTransId="{D4C3CC42-CC47-4429-B561-277356AEB6D2}" sibTransId="{AA185CE1-E410-463E-901D-6E608F707146}"/>
    <dgm:cxn modelId="{09596AC1-A9CF-4217-8577-AB5A4D560BDE}" srcId="{3574B810-A386-4293-B3C6-427489CBD455}" destId="{012E6C8F-E2F1-46F4-9BF0-24D5B7C013E1}" srcOrd="0" destOrd="0" parTransId="{06785ED3-0A4F-4A0A-92C3-84DA23044E73}" sibTransId="{83ACA53B-1565-4695-AA26-4F03860DE810}"/>
    <dgm:cxn modelId="{C2968DD1-7F22-4AC4-96A2-9AFEB9756EBC}" srcId="{3574B810-A386-4293-B3C6-427489CBD455}" destId="{83E1AE47-833B-45A2-B4D5-AB52148FF73C}" srcOrd="4" destOrd="0" parTransId="{0643C42C-319D-4BF2-A289-D70030400FD2}" sibTransId="{FF71BFA8-A75C-498A-91C6-F707671DF723}"/>
    <dgm:cxn modelId="{895000D9-4B2C-462E-86A0-186716A5CB8C}" srcId="{3574B810-A386-4293-B3C6-427489CBD455}" destId="{7100A1FF-8F3D-401E-B99C-38E9EDEA709B}" srcOrd="2" destOrd="0" parTransId="{DD1CC5A7-1DD3-437A-AB4A-BF9C1340D0EE}" sibTransId="{141B1FD1-3967-4BAF-8E1B-BDBBEFC9ED88}"/>
    <dgm:cxn modelId="{C2B5CA22-B599-4459-A45A-52DFE6DF1DF5}" type="presParOf" srcId="{9F7A88BF-812E-4263-80C4-7237402ECDC7}" destId="{C0A5A0C6-C016-49B6-AE76-EF8D0ED41810}" srcOrd="0" destOrd="0" presId="urn:microsoft.com/office/officeart/2018/2/layout/IconVerticalSolidList"/>
    <dgm:cxn modelId="{F997789C-401F-4542-87C0-D8FFCB12B0AE}" type="presParOf" srcId="{C0A5A0C6-C016-49B6-AE76-EF8D0ED41810}" destId="{484CB2D6-B38E-42EF-A958-F7CEF7E714EB}" srcOrd="0" destOrd="0" presId="urn:microsoft.com/office/officeart/2018/2/layout/IconVerticalSolidList"/>
    <dgm:cxn modelId="{01886456-E4FA-4B53-BB5A-C77A1800BF6E}" type="presParOf" srcId="{C0A5A0C6-C016-49B6-AE76-EF8D0ED41810}" destId="{B18E56F1-2E9C-4EF4-89B8-4EEC6A5CCB32}" srcOrd="1" destOrd="0" presId="urn:microsoft.com/office/officeart/2018/2/layout/IconVerticalSolidList"/>
    <dgm:cxn modelId="{81386053-2DED-41B7-8001-23BF490DAB3D}" type="presParOf" srcId="{C0A5A0C6-C016-49B6-AE76-EF8D0ED41810}" destId="{7DDEAB2C-7729-4964-A162-5EB78118A854}" srcOrd="2" destOrd="0" presId="urn:microsoft.com/office/officeart/2018/2/layout/IconVerticalSolidList"/>
    <dgm:cxn modelId="{2E8B2318-B1BE-4EB6-B731-E0E323DB432C}" type="presParOf" srcId="{C0A5A0C6-C016-49B6-AE76-EF8D0ED41810}" destId="{7F5764C7-9BC9-41CA-87A7-5A6E903976E0}" srcOrd="3" destOrd="0" presId="urn:microsoft.com/office/officeart/2018/2/layout/IconVerticalSolidList"/>
    <dgm:cxn modelId="{8D08B832-71AD-42BF-9932-5E973F10CF59}" type="presParOf" srcId="{9F7A88BF-812E-4263-80C4-7237402ECDC7}" destId="{7100819E-3F07-4443-B0C1-624ADF4AECF1}" srcOrd="1" destOrd="0" presId="urn:microsoft.com/office/officeart/2018/2/layout/IconVerticalSolidList"/>
    <dgm:cxn modelId="{7D1B4FFD-0A49-4C95-A5F2-DB26FA7CC8F7}" type="presParOf" srcId="{9F7A88BF-812E-4263-80C4-7237402ECDC7}" destId="{63BC2F16-A9EA-43A5-B80A-E6AEC467F2C9}" srcOrd="2" destOrd="0" presId="urn:microsoft.com/office/officeart/2018/2/layout/IconVerticalSolidList"/>
    <dgm:cxn modelId="{3BC322A1-A731-4092-B7D4-86ABDD60D822}" type="presParOf" srcId="{63BC2F16-A9EA-43A5-B80A-E6AEC467F2C9}" destId="{30B1CE71-86E9-483C-BA6F-6039D293A7B2}" srcOrd="0" destOrd="0" presId="urn:microsoft.com/office/officeart/2018/2/layout/IconVerticalSolidList"/>
    <dgm:cxn modelId="{92760C5E-C44C-4F9D-A2D6-C5B27BAD2289}" type="presParOf" srcId="{63BC2F16-A9EA-43A5-B80A-E6AEC467F2C9}" destId="{A62D462D-BDEA-4C0A-9440-B10082536EF0}" srcOrd="1" destOrd="0" presId="urn:microsoft.com/office/officeart/2018/2/layout/IconVerticalSolidList"/>
    <dgm:cxn modelId="{2A646BAD-180B-4DB2-87E9-626C0F9679EF}" type="presParOf" srcId="{63BC2F16-A9EA-43A5-B80A-E6AEC467F2C9}" destId="{8F501DFD-1C1F-4C98-9C84-0E77F0D00290}" srcOrd="2" destOrd="0" presId="urn:microsoft.com/office/officeart/2018/2/layout/IconVerticalSolidList"/>
    <dgm:cxn modelId="{7E5C7523-2CF1-4686-A906-2A3BC7A9FF0B}" type="presParOf" srcId="{63BC2F16-A9EA-43A5-B80A-E6AEC467F2C9}" destId="{20BC3BEF-5B74-4A3B-8ACC-E6644026A51C}" srcOrd="3" destOrd="0" presId="urn:microsoft.com/office/officeart/2018/2/layout/IconVerticalSolidList"/>
    <dgm:cxn modelId="{FC9AB3EB-4E11-4B46-A820-119BDE3010D0}" type="presParOf" srcId="{9F7A88BF-812E-4263-80C4-7237402ECDC7}" destId="{A1C1BAB9-E938-4A9C-AA94-1154A92118E8}" srcOrd="3" destOrd="0" presId="urn:microsoft.com/office/officeart/2018/2/layout/IconVerticalSolidList"/>
    <dgm:cxn modelId="{9A0A88A0-4998-41F4-A19B-BD74C3CEF663}" type="presParOf" srcId="{9F7A88BF-812E-4263-80C4-7237402ECDC7}" destId="{08F36B13-9B3E-4984-A9B2-D959DD50BE69}" srcOrd="4" destOrd="0" presId="urn:microsoft.com/office/officeart/2018/2/layout/IconVerticalSolidList"/>
    <dgm:cxn modelId="{7F5376FF-902E-41A6-9B69-FF1CBC929B6E}" type="presParOf" srcId="{08F36B13-9B3E-4984-A9B2-D959DD50BE69}" destId="{D874BC26-6EB4-4060-A690-A3DD5587F2CD}" srcOrd="0" destOrd="0" presId="urn:microsoft.com/office/officeart/2018/2/layout/IconVerticalSolidList"/>
    <dgm:cxn modelId="{014FC9D5-09EF-4C42-ABE9-9293938E3F09}" type="presParOf" srcId="{08F36B13-9B3E-4984-A9B2-D959DD50BE69}" destId="{1E2DBC04-55A3-428E-A58E-C1A0AED3CD60}" srcOrd="1" destOrd="0" presId="urn:microsoft.com/office/officeart/2018/2/layout/IconVerticalSolidList"/>
    <dgm:cxn modelId="{1F801F1A-B749-4878-94E7-EC5DEA5B38FD}" type="presParOf" srcId="{08F36B13-9B3E-4984-A9B2-D959DD50BE69}" destId="{94419090-741B-49F8-9DEE-3929D0FF8F82}" srcOrd="2" destOrd="0" presId="urn:microsoft.com/office/officeart/2018/2/layout/IconVerticalSolidList"/>
    <dgm:cxn modelId="{5590EC09-724E-48E1-899B-6B02753FF227}" type="presParOf" srcId="{08F36B13-9B3E-4984-A9B2-D959DD50BE69}" destId="{2C976B09-AF2E-4563-83C5-57F467F13F6F}" srcOrd="3" destOrd="0" presId="urn:microsoft.com/office/officeart/2018/2/layout/IconVerticalSolidList"/>
    <dgm:cxn modelId="{64CD7D04-0769-4F40-A97C-589C0D59C778}" type="presParOf" srcId="{9F7A88BF-812E-4263-80C4-7237402ECDC7}" destId="{1B10FE45-0448-43FD-BE83-BF01E0C43C51}" srcOrd="5" destOrd="0" presId="urn:microsoft.com/office/officeart/2018/2/layout/IconVerticalSolidList"/>
    <dgm:cxn modelId="{DEDFE027-7BF4-4827-B42D-94E605C7643C}" type="presParOf" srcId="{9F7A88BF-812E-4263-80C4-7237402ECDC7}" destId="{5B53B410-8024-4EF4-BEFD-10BB327DA86E}" srcOrd="6" destOrd="0" presId="urn:microsoft.com/office/officeart/2018/2/layout/IconVerticalSolidList"/>
    <dgm:cxn modelId="{40126F71-5B89-458C-A5FF-4F811DA4A3DA}" type="presParOf" srcId="{5B53B410-8024-4EF4-BEFD-10BB327DA86E}" destId="{31EFA738-4776-42EF-B075-79EEFC2D5230}" srcOrd="0" destOrd="0" presId="urn:microsoft.com/office/officeart/2018/2/layout/IconVerticalSolidList"/>
    <dgm:cxn modelId="{B2745A6E-20D4-4C8B-BCB9-A8A9356363A5}" type="presParOf" srcId="{5B53B410-8024-4EF4-BEFD-10BB327DA86E}" destId="{0D8ED991-42CE-40C6-BA47-F1DD417EEDE5}" srcOrd="1" destOrd="0" presId="urn:microsoft.com/office/officeart/2018/2/layout/IconVerticalSolidList"/>
    <dgm:cxn modelId="{02CC118E-9983-400F-8DED-806345CB3951}" type="presParOf" srcId="{5B53B410-8024-4EF4-BEFD-10BB327DA86E}" destId="{73427A87-D508-4D77-9F7D-C2BED091851E}" srcOrd="2" destOrd="0" presId="urn:microsoft.com/office/officeart/2018/2/layout/IconVerticalSolidList"/>
    <dgm:cxn modelId="{C2094CD4-25F8-423D-B353-9DD525E92304}" type="presParOf" srcId="{5B53B410-8024-4EF4-BEFD-10BB327DA86E}" destId="{B7BE6E02-EE98-4278-B781-0722140ABAF7}" srcOrd="3" destOrd="0" presId="urn:microsoft.com/office/officeart/2018/2/layout/IconVerticalSolidList"/>
    <dgm:cxn modelId="{A02243B8-0C64-4CB3-BF8B-BFC31779CA77}" type="presParOf" srcId="{9F7A88BF-812E-4263-80C4-7237402ECDC7}" destId="{0DD25C15-3615-4DC7-A15B-9D18A63C84A4}" srcOrd="7" destOrd="0" presId="urn:microsoft.com/office/officeart/2018/2/layout/IconVerticalSolidList"/>
    <dgm:cxn modelId="{EAB95E0E-3C72-4FB5-A2D2-546E0672360C}" type="presParOf" srcId="{9F7A88BF-812E-4263-80C4-7237402ECDC7}" destId="{FF1DD04B-EC2C-43BA-B6ED-1D4EC1332CB3}" srcOrd="8" destOrd="0" presId="urn:microsoft.com/office/officeart/2018/2/layout/IconVerticalSolidList"/>
    <dgm:cxn modelId="{F6F5970F-4FF5-4B6D-8A7E-F8CB80336A7F}" type="presParOf" srcId="{FF1DD04B-EC2C-43BA-B6ED-1D4EC1332CB3}" destId="{A8C0BBBA-E1D6-4F09-B611-739F78C3EAD7}" srcOrd="0" destOrd="0" presId="urn:microsoft.com/office/officeart/2018/2/layout/IconVerticalSolidList"/>
    <dgm:cxn modelId="{5A9469A2-E502-48C0-808E-DA1CAD1CFF26}" type="presParOf" srcId="{FF1DD04B-EC2C-43BA-B6ED-1D4EC1332CB3}" destId="{56020BCE-A68C-4A4C-B160-14FB172F74A9}" srcOrd="1" destOrd="0" presId="urn:microsoft.com/office/officeart/2018/2/layout/IconVerticalSolidList"/>
    <dgm:cxn modelId="{F655AB7A-48EB-4286-86C4-E9708A24D0B2}" type="presParOf" srcId="{FF1DD04B-EC2C-43BA-B6ED-1D4EC1332CB3}" destId="{D0A762D0-0E01-4C81-A8E8-2EEC9510800B}" srcOrd="2" destOrd="0" presId="urn:microsoft.com/office/officeart/2018/2/layout/IconVerticalSolidList"/>
    <dgm:cxn modelId="{50AE5C43-C1BC-4628-AE48-549CBE8CC1BF}" type="presParOf" srcId="{FF1DD04B-EC2C-43BA-B6ED-1D4EC1332CB3}" destId="{24FF2919-D6FF-4109-BC6C-6444A4C486D6}" srcOrd="3" destOrd="0" presId="urn:microsoft.com/office/officeart/2018/2/layout/IconVerticalSolidList"/>
    <dgm:cxn modelId="{13F76225-A3E7-403F-B580-12580FF54FA3}" type="presParOf" srcId="{9F7A88BF-812E-4263-80C4-7237402ECDC7}" destId="{0B1A7C93-9DCB-41BC-8101-E78A344E1A0D}" srcOrd="9" destOrd="0" presId="urn:microsoft.com/office/officeart/2018/2/layout/IconVerticalSolidList"/>
    <dgm:cxn modelId="{31479EEB-2D85-44C8-9FE5-A3035C17B3D8}" type="presParOf" srcId="{9F7A88BF-812E-4263-80C4-7237402ECDC7}" destId="{65919FAA-C613-4EAC-98FA-28C9C9E53FA8}" srcOrd="10" destOrd="0" presId="urn:microsoft.com/office/officeart/2018/2/layout/IconVerticalSolidList"/>
    <dgm:cxn modelId="{9840DFAE-5890-4645-8B2A-43528E4A6D80}" type="presParOf" srcId="{65919FAA-C613-4EAC-98FA-28C9C9E53FA8}" destId="{3FF49E7B-46D0-457A-B589-7BFB9EFB6455}" srcOrd="0" destOrd="0" presId="urn:microsoft.com/office/officeart/2018/2/layout/IconVerticalSolidList"/>
    <dgm:cxn modelId="{47AFFFE5-3AC5-445A-9296-C46AA82301C7}" type="presParOf" srcId="{65919FAA-C613-4EAC-98FA-28C9C9E53FA8}" destId="{7787877D-F926-407D-A0BD-23C4A9524507}" srcOrd="1" destOrd="0" presId="urn:microsoft.com/office/officeart/2018/2/layout/IconVerticalSolidList"/>
    <dgm:cxn modelId="{FD2E332F-D66E-4BF7-B193-D133E119E429}" type="presParOf" srcId="{65919FAA-C613-4EAC-98FA-28C9C9E53FA8}" destId="{69D6D029-795C-4D39-BBF3-F9AE3DB52AF7}" srcOrd="2" destOrd="0" presId="urn:microsoft.com/office/officeart/2018/2/layout/IconVerticalSolidList"/>
    <dgm:cxn modelId="{24A02064-86B0-4E6D-835F-DADF5F4B7C60}" type="presParOf" srcId="{65919FAA-C613-4EAC-98FA-28C9C9E53FA8}" destId="{D58E09AB-1995-4F8E-9920-FBEC0027F7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A4C87-52EC-49FC-B6AF-F2A409CC9CDE}">
      <dsp:nvSpPr>
        <dsp:cNvPr id="0" name=""/>
        <dsp:cNvSpPr/>
      </dsp:nvSpPr>
      <dsp:spPr>
        <a:xfrm>
          <a:off x="0" y="8807"/>
          <a:ext cx="6114543" cy="226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 the years, computer technology has advanced at an incredible pace. Today’s computers are far more powerful than their early counterparts, yet they come at a fraction of the cost. These improvements stem from two main factors: </a:t>
          </a:r>
        </a:p>
      </dsp:txBody>
      <dsp:txXfrm>
        <a:off x="110574" y="119381"/>
        <a:ext cx="5893395" cy="2043972"/>
      </dsp:txXfrm>
    </dsp:sp>
    <dsp:sp modelId="{808CE98D-E6C7-4B9F-BF3A-1BED075D6991}">
      <dsp:nvSpPr>
        <dsp:cNvPr id="0" name=""/>
        <dsp:cNvSpPr/>
      </dsp:nvSpPr>
      <dsp:spPr>
        <a:xfrm>
          <a:off x="0" y="2273927"/>
          <a:ext cx="6114543" cy="25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3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advancements in hardware and innovations in computer architecture.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shift from assembly language to high-level programming languages, along with the adoption of standardized operating systems, has played a key role in shaping modern computing.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One of the biggest breakthroughs was the introduction of RISC (Reduced Instruction Set Computer) architecture, which significantly improved performance by optimizing instruction execution and enhancing cache efficiency.</a:t>
          </a:r>
        </a:p>
      </dsp:txBody>
      <dsp:txXfrm>
        <a:off x="0" y="2273927"/>
        <a:ext cx="6114543" cy="255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B2D6-B38E-42EF-A958-F7CEF7E714EB}">
      <dsp:nvSpPr>
        <dsp:cNvPr id="0" name=""/>
        <dsp:cNvSpPr/>
      </dsp:nvSpPr>
      <dsp:spPr>
        <a:xfrm>
          <a:off x="0" y="47298"/>
          <a:ext cx="6668792" cy="699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E56F1-2E9C-4EF4-89B8-4EEC6A5CCB32}">
      <dsp:nvSpPr>
        <dsp:cNvPr id="0" name=""/>
        <dsp:cNvSpPr/>
      </dsp:nvSpPr>
      <dsp:spPr>
        <a:xfrm>
          <a:off x="211641" y="204717"/>
          <a:ext cx="385178" cy="384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764C7-9BC9-41CA-87A7-5A6E903976E0}">
      <dsp:nvSpPr>
        <dsp:cNvPr id="0" name=""/>
        <dsp:cNvSpPr/>
      </dsp:nvSpPr>
      <dsp:spPr>
        <a:xfrm>
          <a:off x="808461" y="47298"/>
          <a:ext cx="5823806" cy="76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87" tIns="80987" rIns="80987" bIns="809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Several key trends have shaped the evolution of computer architecture:</a:t>
          </a:r>
          <a:endParaRPr lang="en-US" sz="1400" kern="1200" dirty="0"/>
        </a:p>
      </dsp:txBody>
      <dsp:txXfrm>
        <a:off x="808461" y="47298"/>
        <a:ext cx="5823806" cy="765231"/>
      </dsp:txXfrm>
    </dsp:sp>
    <dsp:sp modelId="{30B1CE71-86E9-483C-BA6F-6039D293A7B2}">
      <dsp:nvSpPr>
        <dsp:cNvPr id="0" name=""/>
        <dsp:cNvSpPr/>
      </dsp:nvSpPr>
      <dsp:spPr>
        <a:xfrm>
          <a:off x="0" y="1003838"/>
          <a:ext cx="6668792" cy="699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D462D-BDEA-4C0A-9440-B10082536EF0}">
      <dsp:nvSpPr>
        <dsp:cNvPr id="0" name=""/>
        <dsp:cNvSpPr/>
      </dsp:nvSpPr>
      <dsp:spPr>
        <a:xfrm>
          <a:off x="211641" y="1161257"/>
          <a:ext cx="385178" cy="3848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C3BEF-5B74-4A3B-8ACC-E6644026A51C}">
      <dsp:nvSpPr>
        <dsp:cNvPr id="0" name=""/>
        <dsp:cNvSpPr/>
      </dsp:nvSpPr>
      <dsp:spPr>
        <a:xfrm>
          <a:off x="808461" y="1003838"/>
          <a:ext cx="5823806" cy="76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87" tIns="80987" rIns="80987" bIns="809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Integrated Circuit Advancements</a:t>
          </a:r>
          <a:r>
            <a:rPr lang="en-US" sz="1400" b="0" i="0" kern="1200" baseline="0" dirty="0"/>
            <a:t>: The number of transistors on a chip increases by about 35% per year, leading to more powerful processors</a:t>
          </a:r>
          <a:endParaRPr lang="en-US" sz="1400" kern="1200" dirty="0"/>
        </a:p>
      </dsp:txBody>
      <dsp:txXfrm>
        <a:off x="808461" y="1003838"/>
        <a:ext cx="5823806" cy="765231"/>
      </dsp:txXfrm>
    </dsp:sp>
    <dsp:sp modelId="{D874BC26-6EB4-4060-A690-A3DD5587F2CD}">
      <dsp:nvSpPr>
        <dsp:cNvPr id="0" name=""/>
        <dsp:cNvSpPr/>
      </dsp:nvSpPr>
      <dsp:spPr>
        <a:xfrm>
          <a:off x="0" y="1960378"/>
          <a:ext cx="6668792" cy="699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DBC04-55A3-428E-A58E-C1A0AED3CD60}">
      <dsp:nvSpPr>
        <dsp:cNvPr id="0" name=""/>
        <dsp:cNvSpPr/>
      </dsp:nvSpPr>
      <dsp:spPr>
        <a:xfrm>
          <a:off x="211641" y="2117797"/>
          <a:ext cx="385178" cy="3848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76B09-AF2E-4563-83C5-57F467F13F6F}">
      <dsp:nvSpPr>
        <dsp:cNvPr id="0" name=""/>
        <dsp:cNvSpPr/>
      </dsp:nvSpPr>
      <dsp:spPr>
        <a:xfrm>
          <a:off x="808461" y="1960378"/>
          <a:ext cx="5823806" cy="76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87" tIns="80987" rIns="80987" bIns="809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Memory (DRAM) Growth</a:t>
          </a:r>
          <a:r>
            <a:rPr lang="en-US" sz="1400" b="0" i="0" kern="1200" baseline="0" dirty="0"/>
            <a:t>: Storage capacity doubles roughly every two years, improving system performance.</a:t>
          </a:r>
          <a:endParaRPr lang="en-US" sz="1400" kern="1200" dirty="0"/>
        </a:p>
      </dsp:txBody>
      <dsp:txXfrm>
        <a:off x="808461" y="1960378"/>
        <a:ext cx="5823806" cy="765231"/>
      </dsp:txXfrm>
    </dsp:sp>
    <dsp:sp modelId="{31EFA738-4776-42EF-B075-79EEFC2D5230}">
      <dsp:nvSpPr>
        <dsp:cNvPr id="0" name=""/>
        <dsp:cNvSpPr/>
      </dsp:nvSpPr>
      <dsp:spPr>
        <a:xfrm>
          <a:off x="0" y="2916918"/>
          <a:ext cx="6668792" cy="699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ED991-42CE-40C6-BA47-F1DD417EEDE5}">
      <dsp:nvSpPr>
        <dsp:cNvPr id="0" name=""/>
        <dsp:cNvSpPr/>
      </dsp:nvSpPr>
      <dsp:spPr>
        <a:xfrm>
          <a:off x="211641" y="3074337"/>
          <a:ext cx="385178" cy="3848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E6E02-EE98-4278-B781-0722140ABAF7}">
      <dsp:nvSpPr>
        <dsp:cNvPr id="0" name=""/>
        <dsp:cNvSpPr/>
      </dsp:nvSpPr>
      <dsp:spPr>
        <a:xfrm>
          <a:off x="808461" y="2916918"/>
          <a:ext cx="5823806" cy="76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87" tIns="80987" rIns="80987" bIns="809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Magnetic Disk Storage</a:t>
          </a:r>
          <a:r>
            <a:rPr lang="en-US" sz="1400" b="0" i="0" kern="1200" baseline="0" dirty="0"/>
            <a:t>: Initially improved at 30% per year, but its growth has become less predictable.</a:t>
          </a:r>
          <a:endParaRPr lang="en-US" sz="1400" kern="1200" dirty="0"/>
        </a:p>
      </dsp:txBody>
      <dsp:txXfrm>
        <a:off x="808461" y="2916918"/>
        <a:ext cx="5823806" cy="765231"/>
      </dsp:txXfrm>
    </dsp:sp>
    <dsp:sp modelId="{A8C0BBBA-E1D6-4F09-B611-739F78C3EAD7}">
      <dsp:nvSpPr>
        <dsp:cNvPr id="0" name=""/>
        <dsp:cNvSpPr/>
      </dsp:nvSpPr>
      <dsp:spPr>
        <a:xfrm>
          <a:off x="0" y="3873458"/>
          <a:ext cx="6668792" cy="699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20BCE-A68C-4A4C-B160-14FB172F74A9}">
      <dsp:nvSpPr>
        <dsp:cNvPr id="0" name=""/>
        <dsp:cNvSpPr/>
      </dsp:nvSpPr>
      <dsp:spPr>
        <a:xfrm>
          <a:off x="211641" y="4030877"/>
          <a:ext cx="385178" cy="3848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2919-D6FF-4109-BC6C-6444A4C486D6}">
      <dsp:nvSpPr>
        <dsp:cNvPr id="0" name=""/>
        <dsp:cNvSpPr/>
      </dsp:nvSpPr>
      <dsp:spPr>
        <a:xfrm>
          <a:off x="808461" y="3873458"/>
          <a:ext cx="5823806" cy="76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87" tIns="80987" rIns="80987" bIns="809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Networking Speeds</a:t>
          </a:r>
          <a:r>
            <a:rPr lang="en-US" sz="1400" b="0" i="0" kern="1200" baseline="0" dirty="0"/>
            <a:t>: Bandwidth has grown much faster than latency improvements, enabling faster data transmission.</a:t>
          </a:r>
          <a:endParaRPr lang="en-US" sz="1400" kern="1200" dirty="0"/>
        </a:p>
      </dsp:txBody>
      <dsp:txXfrm>
        <a:off x="808461" y="3873458"/>
        <a:ext cx="5823806" cy="765231"/>
      </dsp:txXfrm>
    </dsp:sp>
    <dsp:sp modelId="{3FF49E7B-46D0-457A-B589-7BFB9EFB6455}">
      <dsp:nvSpPr>
        <dsp:cNvPr id="0" name=""/>
        <dsp:cNvSpPr/>
      </dsp:nvSpPr>
      <dsp:spPr>
        <a:xfrm>
          <a:off x="0" y="4829998"/>
          <a:ext cx="6668792" cy="9007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7877D-F926-407D-A0BD-23C4A9524507}">
      <dsp:nvSpPr>
        <dsp:cNvPr id="0" name=""/>
        <dsp:cNvSpPr/>
      </dsp:nvSpPr>
      <dsp:spPr>
        <a:xfrm>
          <a:off x="211641" y="5087948"/>
          <a:ext cx="385178" cy="3848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E09AB-1995-4F8E-9920-FBEC0027F779}">
      <dsp:nvSpPr>
        <dsp:cNvPr id="0" name=""/>
        <dsp:cNvSpPr/>
      </dsp:nvSpPr>
      <dsp:spPr>
        <a:xfrm>
          <a:off x="808461" y="4930529"/>
          <a:ext cx="5823806" cy="76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87" tIns="80987" rIns="80987" bIns="809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As computing needs evolve, there has been a shift from instruction-level parallelism (ILP) to thread-level parallelism (TLP) and data-level parallelism (DLP), requiring changes in how systems are designed to optimize performance.</a:t>
          </a:r>
          <a:endParaRPr lang="en-US" sz="1400" kern="1200" dirty="0"/>
        </a:p>
      </dsp:txBody>
      <dsp:txXfrm>
        <a:off x="808461" y="4930529"/>
        <a:ext cx="5823806" cy="76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52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2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4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3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314BE-CFF9-F0DD-1FD7-41F3EFCD3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Fundamentals of Computer Design</a:t>
            </a:r>
            <a:br>
              <a:rPr lang="en-US" dirty="0"/>
            </a:b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763EA-3221-E111-5AC8-C4D9B139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b="1" dirty="0"/>
              <a:t>Summary of section 1.1 to 1.6</a:t>
            </a:r>
          </a:p>
          <a:p>
            <a:r>
              <a:rPr lang="en-US" dirty="0"/>
              <a:t>Victor Mwai SCT 212-0202/2021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E27AA-FD7D-8ABC-EEB5-CE954D8A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78" r="33916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3C7A1-48AB-D8C2-AC8F-094104AC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  <a:endParaRPr lang="en-KE"/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44982E43-93F4-44AC-30BB-4949ABE42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163697"/>
              </p:ext>
            </p:extLst>
          </p:nvPr>
        </p:nvGraphicFramePr>
        <p:xfrm>
          <a:off x="4997457" y="935999"/>
          <a:ext cx="6114543" cy="483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0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A9ACF-4E0A-38A1-A6AD-62586937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9488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Classes of computers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C10E-46EA-798E-0E8D-02B141FC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025" y="1472150"/>
            <a:ext cx="6328800" cy="3913700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decades, computers have evolved into different categories based on applications and performance needs: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Mainframe(1960s): Used for large-scale business and scientific computing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Minicomputers(1970s): Smaller, interactive computers for time-sharing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Supercomputers(1970-80s)High-performance machines for scientific computation.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computers(1980s):Personal computers and workstations that revolutionized individual productivity.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Servers(1990s-present):Powerful machines that provide storage, computing, and networking services.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systems(200s-present):Computers integrated into everyday devices like smartphones, appliances, and gaming consoles.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endParaRPr lang="en-K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Old computer monitors">
            <a:extLst>
              <a:ext uri="{FF2B5EF4-FFF2-40B4-BE49-F238E27FC236}">
                <a16:creationId xmlns:a16="http://schemas.microsoft.com/office/drawing/2014/main" id="{41553375-C5C2-C0C8-CFAF-C6E7CF6A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40" r="23943" b="-1"/>
          <a:stretch/>
        </p:blipFill>
        <p:spPr>
          <a:xfrm>
            <a:off x="8883650" y="1876322"/>
            <a:ext cx="2767362" cy="31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3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8046A-D108-02CF-3C1A-49790090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Defining Computer architecture</a:t>
            </a:r>
            <a:endParaRPr lang="en-K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8F9E42A-1F21-69E8-8EBD-A8099326E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998" y="2413468"/>
            <a:ext cx="6318000" cy="34569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KE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is all about designing systems that deliver high performance while balancing factors like cost, power efficiency, and reliability. It encompasses several key aspects: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 (ISA)</a:t>
            </a:r>
            <a:r>
              <a:rPr kumimoji="0" lang="en-US" altLang="en-KE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The interface between hardware and software that defines how instructions are processed.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Organization</a:t>
            </a:r>
            <a:r>
              <a:rPr kumimoji="0" lang="en-US" altLang="en-KE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structure and interaction of components like the Arithmetic Logic Unit (ALU), registers, and memory.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 Design</a:t>
            </a:r>
            <a:r>
              <a:rPr kumimoji="0" lang="en-US" altLang="en-KE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way circuits and logic gates are arranged to perform computations.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KE" altLang="en-KE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r>
              <a:rPr kumimoji="0" lang="en-US" altLang="en-KE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Considerations such as power consumption, cooling mechanisms, and the physical packaging of hardware components.</a:t>
            </a:r>
            <a:endParaRPr kumimoji="0" lang="en-KE" altLang="en-KE" sz="15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KE" altLang="en-KE" sz="1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CC6263-F65D-4F81-90E1-4C54EAAA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60" r="50690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733E-D710-9609-4234-7226A871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technology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C5362A7D-B4CB-5FA3-BFF0-BD9FAD113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906352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8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488D3-C3E8-EDC1-4A39-ABACC97F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Trends in power in integrated circuits</a:t>
            </a:r>
            <a:endParaRPr lang="en-K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8208CDD-E288-16EC-87D8-1D9417F90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998" y="2413468"/>
            <a:ext cx="6318000" cy="33650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KE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As transistors shrink, power consumption becomes a major concern in computer design. Several factors influence power usage, including voltage, capacitance, and switching frequency. To tackle power-related challenges, techniques like: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KE" sz="1600" b="1" dirty="0">
                <a:latin typeface="Arial" panose="020B0604020202020204" pitchFamily="34" charset="0"/>
              </a:rPr>
              <a:t>D</a:t>
            </a:r>
            <a:r>
              <a:rPr kumimoji="0" lang="en-US" altLang="en-KE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ynamic voltage scaling (DVS) </a:t>
            </a:r>
            <a:r>
              <a:rPr kumimoji="0" lang="en-US" altLang="en-KE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are used to adjust power consumption dynamically. However, as processors become more powerful, managing heat dissipation remains a significant hurdle.</a:t>
            </a:r>
            <a:r>
              <a:rPr kumimoji="0" lang="en-KE" altLang="en-KE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KE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address these issues, manufacturers have shifted toward multi-core architectures. Instead of pushing a single processor to its limits, workloads are now distributed across multiple cores, enhancing performance while keeping power consumption in check.</a:t>
            </a:r>
            <a:endParaRPr kumimoji="0" lang="en-KE" altLang="en-KE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Electronics protoboard">
            <a:extLst>
              <a:ext uri="{FF2B5EF4-FFF2-40B4-BE49-F238E27FC236}">
                <a16:creationId xmlns:a16="http://schemas.microsoft.com/office/drawing/2014/main" id="{559B9D70-590C-BB8E-98E0-F24B8570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82" r="48540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3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86408-78CD-7F5D-1D2B-E32E547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Trends in cost</a:t>
            </a:r>
            <a:endParaRPr lang="en-KE" dirty="0"/>
          </a:p>
        </p:txBody>
      </p:sp>
      <p:pic>
        <p:nvPicPr>
          <p:cNvPr id="14" name="Picture 13" descr="Graph">
            <a:extLst>
              <a:ext uri="{FF2B5EF4-FFF2-40B4-BE49-F238E27FC236}">
                <a16:creationId xmlns:a16="http://schemas.microsoft.com/office/drawing/2014/main" id="{DAD210A1-EFCC-1556-942F-C37DDABB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10" r="40476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1E07-85C0-B721-6E92-E8BD5460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5" y="2034888"/>
            <a:ext cx="6318000" cy="3365032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building computers is influenced by several factors: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Expenses: Costs depend on materials, fabrication complexity, and production efficiency.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 and Defects: As transistor counts increase, the likelihood of manufacturing defects rises, impacting overall production costs.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and Economics: Advances in technology help reduce the cost per transistor, but companies must balance these improvements with market demand.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Cost-Performance Trade-offs: Striking a balance between affordability and computational power is a key challenge in system design.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Ultimately, cost considerations play a huge role in shaping the future of computer architecture, influencing everything from hardware design to pricing strategies.</a:t>
            </a:r>
            <a:endParaRPr lang="en-K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8617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700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Goudy Old Style</vt:lpstr>
      <vt:lpstr>Times New Roman</vt:lpstr>
      <vt:lpstr>Wingdings</vt:lpstr>
      <vt:lpstr>FrostyVTI</vt:lpstr>
      <vt:lpstr>Fundamentals of Computer Design </vt:lpstr>
      <vt:lpstr>Introduction</vt:lpstr>
      <vt:lpstr>Classes of computers</vt:lpstr>
      <vt:lpstr>Defining Computer architecture</vt:lpstr>
      <vt:lpstr>Trends in technology</vt:lpstr>
      <vt:lpstr>Trends in power in integrated circuits</vt:lpstr>
      <vt:lpstr>Trends in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mwai</dc:creator>
  <cp:lastModifiedBy>victor mwai</cp:lastModifiedBy>
  <cp:revision>1</cp:revision>
  <dcterms:created xsi:type="dcterms:W3CDTF">2025-03-06T14:25:12Z</dcterms:created>
  <dcterms:modified xsi:type="dcterms:W3CDTF">2025-03-06T15:43:29Z</dcterms:modified>
</cp:coreProperties>
</file>