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CS5330 Implementation Project 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Reinaldo </a:t>
            </a:r>
            <a:r>
              <a:rPr lang="en-SG" dirty="0" err="1" smtClean="0"/>
              <a:t>Maslim</a:t>
            </a:r>
            <a:r>
              <a:rPr lang="en-SG" dirty="0" smtClean="0"/>
              <a:t>, Xu </a:t>
            </a:r>
            <a:r>
              <a:rPr lang="en-SG" dirty="0" err="1" smtClean="0"/>
              <a:t>Yunze</a:t>
            </a:r>
            <a:r>
              <a:rPr lang="en-SG" dirty="0" smtClean="0"/>
              <a:t>, Vicknesh S/O Jegathesan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10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We will investigate the Count-Min Sketch and Count Median Sketch Algorithm on a twitter stream.</a:t>
            </a:r>
          </a:p>
          <a:p>
            <a:r>
              <a:rPr lang="en-SG" dirty="0" smtClean="0"/>
              <a:t>We will be performing a sentiment analysis on the twitter results.</a:t>
            </a:r>
          </a:p>
          <a:p>
            <a:r>
              <a:rPr lang="en-SG" dirty="0" smtClean="0"/>
              <a:t>In addition, we perform a high frequency network analysis using the algorithms.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147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Count – Min Sketch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Count-Min-Sketch algorithm (1) as the name suggests </a:t>
            </a:r>
            <a:r>
              <a:rPr lang="en-US" dirty="0" smtClean="0"/>
              <a:t>is  a </a:t>
            </a:r>
            <a:r>
              <a:rPr lang="en-US" dirty="0"/>
              <a:t>data structure that uses two operations to answer </a:t>
            </a:r>
            <a:r>
              <a:rPr lang="en-US" dirty="0" err="1"/>
              <a:t>pointqueries</a:t>
            </a:r>
            <a:r>
              <a:rPr lang="en-US" dirty="0"/>
              <a:t>, counting and calculating the minimum.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data structure </a:t>
            </a:r>
            <a:r>
              <a:rPr lang="en-US" dirty="0"/>
              <a:t>with parameters </a:t>
            </a:r>
            <a:r>
              <a:rPr lang="en-US" dirty="0" smtClean="0"/>
              <a:t>( epsilon and δ</a:t>
            </a:r>
            <a:r>
              <a:rPr lang="en-US" dirty="0"/>
              <a:t>) is a 2-dimensional </a:t>
            </a:r>
            <a:r>
              <a:rPr lang="en-US" dirty="0" smtClean="0"/>
              <a:t>array </a:t>
            </a:r>
            <a:r>
              <a:rPr lang="en-US" dirty="0"/>
              <a:t>with its </a:t>
            </a:r>
            <a:r>
              <a:rPr lang="en-US" dirty="0" smtClean="0"/>
              <a:t>width w and depth d.</a:t>
            </a:r>
          </a:p>
          <a:p>
            <a:r>
              <a:rPr lang="en-US" dirty="0" smtClean="0"/>
              <a:t>Each </a:t>
            </a:r>
            <a:r>
              <a:rPr lang="en-US" dirty="0"/>
              <a:t>entry in the 2-dimensional </a:t>
            </a:r>
            <a:r>
              <a:rPr lang="en-US" dirty="0" smtClean="0"/>
              <a:t>array Cis </a:t>
            </a:r>
            <a:r>
              <a:rPr lang="en-US" dirty="0"/>
              <a:t>first initialized to 0. We </a:t>
            </a:r>
            <a:r>
              <a:rPr lang="en-US" dirty="0" smtClean="0"/>
              <a:t>choose d hash </a:t>
            </a:r>
            <a:r>
              <a:rPr lang="en-US" dirty="0"/>
              <a:t>functionsh1,...,</a:t>
            </a:r>
            <a:r>
              <a:rPr lang="en-US" dirty="0" err="1"/>
              <a:t>hd</a:t>
            </a:r>
            <a:r>
              <a:rPr lang="en-US" dirty="0"/>
              <a:t>: [n]−→[w]are chosen </a:t>
            </a:r>
            <a:r>
              <a:rPr lang="en-US" dirty="0" smtClean="0"/>
              <a:t>uniformly </a:t>
            </a:r>
            <a:r>
              <a:rPr lang="en-US" dirty="0"/>
              <a:t>at random from a pairwise-independent hash family</a:t>
            </a:r>
            <a:r>
              <a:rPr lang="en-US" dirty="0" smtClean="0"/>
              <a:t>.</a:t>
            </a:r>
          </a:p>
          <a:p>
            <a:r>
              <a:rPr lang="en-US" dirty="0"/>
              <a:t>When updating the data structure with(</a:t>
            </a:r>
            <a:r>
              <a:rPr lang="en-US" dirty="0" err="1"/>
              <a:t>i,ci</a:t>
            </a:r>
            <a:r>
              <a:rPr lang="en-US" dirty="0"/>
              <a:t>), each item </a:t>
            </a:r>
            <a:r>
              <a:rPr lang="en-US" dirty="0" smtClean="0"/>
              <a:t>is updated </a:t>
            </a:r>
            <a:r>
              <a:rPr lang="en-US" dirty="0"/>
              <a:t>by the </a:t>
            </a:r>
            <a:r>
              <a:rPr lang="en-US" dirty="0" smtClean="0"/>
              <a:t>number </a:t>
            </a:r>
            <a:r>
              <a:rPr lang="en-US" dirty="0" err="1" smtClean="0"/>
              <a:t>ci.ciis</a:t>
            </a:r>
            <a:r>
              <a:rPr lang="en-US" dirty="0" smtClean="0"/>
              <a:t> </a:t>
            </a:r>
            <a:r>
              <a:rPr lang="en-US" dirty="0"/>
              <a:t>the count value added </a:t>
            </a:r>
            <a:r>
              <a:rPr lang="en-US" dirty="0" smtClean="0"/>
              <a:t>to each </a:t>
            </a:r>
            <a:r>
              <a:rPr lang="en-US" dirty="0"/>
              <a:t>row, </a:t>
            </a:r>
            <a:r>
              <a:rPr lang="en-US" dirty="0" smtClean="0"/>
              <a:t>with </a:t>
            </a:r>
            <a:r>
              <a:rPr lang="en-US" dirty="0" err="1" smtClean="0"/>
              <a:t>hk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)determining </a:t>
            </a:r>
            <a:r>
              <a:rPr lang="en-US" dirty="0"/>
              <a:t>the counter index on </a:t>
            </a:r>
            <a:r>
              <a:rPr lang="en-US" dirty="0" err="1"/>
              <a:t>rowk</a:t>
            </a:r>
            <a:r>
              <a:rPr lang="en-US" dirty="0" smtClean="0"/>
              <a:t>. C[</a:t>
            </a:r>
            <a:r>
              <a:rPr lang="en-US" dirty="0" err="1" smtClean="0"/>
              <a:t>k,hk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)]←−C[</a:t>
            </a:r>
            <a:r>
              <a:rPr lang="en-US" dirty="0" err="1"/>
              <a:t>k,hk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)] +ci</a:t>
            </a:r>
            <a:r>
              <a:rPr lang="en-US" dirty="0" smtClean="0"/>
              <a:t>.</a:t>
            </a:r>
          </a:p>
          <a:p>
            <a:r>
              <a:rPr lang="en-US" dirty="0"/>
              <a:t>The point query </a:t>
            </a:r>
            <a:r>
              <a:rPr lang="en-US" dirty="0" smtClean="0"/>
              <a:t>returns </a:t>
            </a:r>
            <a:r>
              <a:rPr lang="en-US" dirty="0" err="1" smtClean="0"/>
              <a:t>approximation</a:t>
            </a:r>
            <a:r>
              <a:rPr lang="en-US" dirty="0" err="1"/>
              <a:t>ˆfi</a:t>
            </a:r>
            <a:r>
              <a:rPr lang="en-US" dirty="0"/>
              <a:t>= </a:t>
            </a:r>
            <a:r>
              <a:rPr lang="en-US" dirty="0" err="1"/>
              <a:t>minkC</a:t>
            </a:r>
            <a:r>
              <a:rPr lang="en-US" dirty="0"/>
              <a:t>[</a:t>
            </a:r>
            <a:r>
              <a:rPr lang="en-US" dirty="0" err="1"/>
              <a:t>k,hk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)].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920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Count Median Sketch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Count-Median-Sketch algorithm is an extension to Count-Min-Sketch proposed in (2) to reduce space </a:t>
            </a:r>
            <a:r>
              <a:rPr lang="en-US" dirty="0" err="1"/>
              <a:t>requirementwhile</a:t>
            </a:r>
            <a:r>
              <a:rPr lang="en-US" dirty="0"/>
              <a:t> allowing the same error tolerance. </a:t>
            </a:r>
            <a:endParaRPr lang="en-US" dirty="0" smtClean="0"/>
          </a:p>
          <a:p>
            <a:r>
              <a:rPr lang="en-US" dirty="0"/>
              <a:t>This is </a:t>
            </a:r>
            <a:r>
              <a:rPr lang="en-US" dirty="0" smtClean="0"/>
              <a:t>achieved by </a:t>
            </a:r>
            <a:r>
              <a:rPr lang="en-US" dirty="0"/>
              <a:t>reducing size </a:t>
            </a:r>
            <a:r>
              <a:rPr lang="en-US" dirty="0" smtClean="0"/>
              <a:t>of C from n rows </a:t>
            </a:r>
            <a:r>
              <a:rPr lang="en-US" dirty="0"/>
              <a:t>to 1 row and </a:t>
            </a:r>
            <a:r>
              <a:rPr lang="en-US" dirty="0" smtClean="0"/>
              <a:t>replacing </a:t>
            </a:r>
            <a:r>
              <a:rPr lang="en-US" dirty="0"/>
              <a:t>the dimension lost with </a:t>
            </a:r>
            <a:r>
              <a:rPr lang="en-US" dirty="0" smtClean="0"/>
              <a:t>signs σ.</a:t>
            </a:r>
          </a:p>
          <a:p>
            <a:r>
              <a:rPr lang="en-SG" dirty="0"/>
              <a:t>The simplified </a:t>
            </a:r>
            <a:r>
              <a:rPr lang="en-SG" dirty="0" err="1"/>
              <a:t>versionof</a:t>
            </a:r>
            <a:r>
              <a:rPr lang="en-SG" dirty="0"/>
              <a:t> the algorithm initializes pairwise independent hash </a:t>
            </a:r>
            <a:r>
              <a:rPr lang="en-SG" dirty="0" smtClean="0"/>
              <a:t>function h</a:t>
            </a:r>
            <a:r>
              <a:rPr lang="en-SG" dirty="0"/>
              <a:t>: [n]−→[w]and random signs</a:t>
            </a:r>
            <a:r>
              <a:rPr lang="el-GR" dirty="0"/>
              <a:t>σ1,...,σ</a:t>
            </a:r>
            <a:r>
              <a:rPr lang="en-SG" dirty="0"/>
              <a:t>n∈ {−1,1}.Updating </a:t>
            </a:r>
            <a:r>
              <a:rPr lang="en-SG" dirty="0" smtClean="0"/>
              <a:t>element x is </a:t>
            </a:r>
            <a:r>
              <a:rPr lang="en-SG" dirty="0"/>
              <a:t>performed by </a:t>
            </a:r>
            <a:r>
              <a:rPr lang="en-SG" dirty="0" smtClean="0"/>
              <a:t>assigning C[h(x</a:t>
            </a:r>
            <a:r>
              <a:rPr lang="en-SG" dirty="0"/>
              <a:t>)]←−C[h(x)] +</a:t>
            </a:r>
            <a:r>
              <a:rPr lang="el-GR" dirty="0"/>
              <a:t>σ</a:t>
            </a:r>
            <a:r>
              <a:rPr lang="en-SG" dirty="0"/>
              <a:t>x</a:t>
            </a:r>
            <a:r>
              <a:rPr lang="en-SG" dirty="0" smtClean="0"/>
              <a:t>.</a:t>
            </a:r>
          </a:p>
          <a:p>
            <a:r>
              <a:rPr lang="en-US" dirty="0"/>
              <a:t>Given a </a:t>
            </a:r>
            <a:r>
              <a:rPr lang="en-US" dirty="0" err="1"/>
              <a:t>queryi</a:t>
            </a:r>
            <a:r>
              <a:rPr lang="en-US" dirty="0"/>
              <a:t>, return approximation of </a:t>
            </a:r>
            <a:r>
              <a:rPr lang="en-US" dirty="0" err="1"/>
              <a:t>thecountˆfi</a:t>
            </a:r>
            <a:r>
              <a:rPr lang="en-US" dirty="0"/>
              <a:t>=</a:t>
            </a:r>
            <a:r>
              <a:rPr lang="en-US" dirty="0" err="1"/>
              <a:t>σiC</a:t>
            </a:r>
            <a:r>
              <a:rPr lang="en-US" dirty="0"/>
              <a:t>[h(</a:t>
            </a:r>
            <a:r>
              <a:rPr lang="en-US" dirty="0" err="1"/>
              <a:t>i</a:t>
            </a:r>
            <a:r>
              <a:rPr lang="en-US" dirty="0" smtClean="0"/>
              <a:t>)].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68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Performance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performance for the two algorithms are mea-</a:t>
            </a:r>
            <a:r>
              <a:rPr lang="en-US" dirty="0" err="1"/>
              <a:t>sured</a:t>
            </a:r>
            <a:r>
              <a:rPr lang="en-US" dirty="0"/>
              <a:t> by running stream of one million </a:t>
            </a:r>
            <a:r>
              <a:rPr lang="en-US" dirty="0" smtClean="0"/>
              <a:t>elements(</a:t>
            </a:r>
            <a:r>
              <a:rPr lang="en-US" dirty="0" err="1" smtClean="0"/>
              <a:t>i,c</a:t>
            </a:r>
            <a:r>
              <a:rPr lang="en-US" dirty="0" smtClean="0"/>
              <a:t>) randomly </a:t>
            </a:r>
            <a:r>
              <a:rPr lang="en-US" dirty="0"/>
              <a:t>drawn from normal </a:t>
            </a:r>
            <a:r>
              <a:rPr lang="en-US" dirty="0" err="1"/>
              <a:t>distributionsi</a:t>
            </a:r>
            <a:r>
              <a:rPr lang="en-US" dirty="0"/>
              <a:t>∼ </a:t>
            </a:r>
            <a:r>
              <a:rPr lang="en-US" dirty="0" smtClean="0"/>
              <a:t>N(n/2,n/7)and c</a:t>
            </a:r>
            <a:r>
              <a:rPr lang="en-US" dirty="0"/>
              <a:t>∼ N(1,3)for different values </a:t>
            </a:r>
            <a:r>
              <a:rPr lang="en-US" dirty="0" smtClean="0"/>
              <a:t>of n</a:t>
            </a:r>
            <a:r>
              <a:rPr lang="en-US" dirty="0"/>
              <a:t>. Note </a:t>
            </a:r>
            <a:r>
              <a:rPr lang="en-US" dirty="0" smtClean="0"/>
              <a:t>that c also include </a:t>
            </a:r>
            <a:r>
              <a:rPr lang="en-US" dirty="0"/>
              <a:t>negative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observed that the insert time and </a:t>
            </a:r>
            <a:r>
              <a:rPr lang="en-US"/>
              <a:t>memory </a:t>
            </a:r>
            <a:r>
              <a:rPr lang="en-US" smtClean="0"/>
              <a:t>remains constant </a:t>
            </a:r>
            <a:r>
              <a:rPr lang="en-US" dirty="0"/>
              <a:t>with respect to </a:t>
            </a:r>
            <a:r>
              <a:rPr lang="en-US" dirty="0" smtClean="0"/>
              <a:t>changing n</a:t>
            </a:r>
            <a:r>
              <a:rPr lang="en-US" dirty="0"/>
              <a:t>. Both algorithms </a:t>
            </a:r>
            <a:r>
              <a:rPr lang="en-US" dirty="0" smtClean="0"/>
              <a:t>are able </a:t>
            </a:r>
            <a:r>
              <a:rPr lang="en-US" dirty="0"/>
              <a:t>to achieve high frequencies of18kHzand14kHzforCount-Min-Sketch and Count-Median-Sketch respectively.</a:t>
            </a:r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624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Implementation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Network Stream Counter</a:t>
            </a:r>
          </a:p>
          <a:p>
            <a:r>
              <a:rPr lang="en-SG" dirty="0" smtClean="0"/>
              <a:t>Twitter Stream Counter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194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624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379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CS5330 Implementation Project 1</vt:lpstr>
      <vt:lpstr>Problem statement</vt:lpstr>
      <vt:lpstr>Count – Min Sketch</vt:lpstr>
      <vt:lpstr>Count Median Sketch</vt:lpstr>
      <vt:lpstr>Performance</vt:lpstr>
      <vt:lpstr>Implementation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CS5330 Implementation Project 1</dc:title>
  <dc:creator>Microsoft account</dc:creator>
  <cp:lastModifiedBy>Microsoft account</cp:lastModifiedBy>
  <cp:revision>4</cp:revision>
  <dcterms:created xsi:type="dcterms:W3CDTF">2020-05-03T03:04:38Z</dcterms:created>
  <dcterms:modified xsi:type="dcterms:W3CDTF">2020-05-03T03:37:16Z</dcterms:modified>
</cp:coreProperties>
</file>