
<file path=[Content_Types].xml><?xml version="1.0" encoding="utf-8"?>
<Types xmlns="http://schemas.openxmlformats.org/package/2006/content-types">
  <Default Extension="ico" ContentType="image/x-ico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8" r:id="rId6"/>
    <p:sldId id="259" r:id="rId7"/>
    <p:sldId id="276" r:id="rId8"/>
    <p:sldId id="277" r:id="rId9"/>
    <p:sldId id="278" r:id="rId10"/>
    <p:sldId id="279" r:id="rId11"/>
    <p:sldId id="281" r:id="rId12"/>
    <p:sldId id="284" r:id="rId13"/>
    <p:sldId id="280" r:id="rId14"/>
    <p:sldId id="283" r:id="rId15"/>
    <p:sldId id="285" r:id="rId16"/>
    <p:sldId id="286" r:id="rId17"/>
    <p:sldId id="288" r:id="rId18"/>
    <p:sldId id="289" r:id="rId19"/>
    <p:sldId id="290" r:id="rId20"/>
    <p:sldId id="291" r:id="rId21"/>
    <p:sldId id="292" r:id="rId22"/>
    <p:sldId id="294" r:id="rId23"/>
    <p:sldId id="293" r:id="rId24"/>
    <p:sldId id="267" r:id="rId25"/>
    <p:sldId id="275" r:id="rId26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775D5A-9C35-432C-AD81-6ACB3313A22B}" v="48" dt="2025-05-27T12:01:18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8"/>
  </p:normalViewPr>
  <p:slideViewPr>
    <p:cSldViewPr snapToGrid="0">
      <p:cViewPr>
        <p:scale>
          <a:sx n="75" d="100"/>
          <a:sy n="75" d="100"/>
        </p:scale>
        <p:origin x="97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Viegas" userId="202004899714b2cf" providerId="LiveId" clId="{7C775D5A-9C35-432C-AD81-6ACB3313A22B}"/>
    <pc:docChg chg="undo redo custSel addSld delSld modSld sldOrd">
      <pc:chgData name="André Viegas" userId="202004899714b2cf" providerId="LiveId" clId="{7C775D5A-9C35-432C-AD81-6ACB3313A22B}" dt="2025-05-27T12:06:42.357" v="1346" actId="1076"/>
      <pc:docMkLst>
        <pc:docMk/>
      </pc:docMkLst>
      <pc:sldChg chg="addSp modSp mod">
        <pc:chgData name="André Viegas" userId="202004899714b2cf" providerId="LiveId" clId="{7C775D5A-9C35-432C-AD81-6ACB3313A22B}" dt="2025-05-27T12:06:42.357" v="1346" actId="1076"/>
        <pc:sldMkLst>
          <pc:docMk/>
          <pc:sldMk cId="2259308896" sldId="256"/>
        </pc:sldMkLst>
        <pc:spChg chg="mod">
          <ac:chgData name="André Viegas" userId="202004899714b2cf" providerId="LiveId" clId="{7C775D5A-9C35-432C-AD81-6ACB3313A22B}" dt="2025-05-27T12:06:37.574" v="1345" actId="20577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André Viegas" userId="202004899714b2cf" providerId="LiveId" clId="{7C775D5A-9C35-432C-AD81-6ACB3313A22B}" dt="2025-05-27T12:06:42.357" v="1346" actId="1076"/>
          <ac:spMkLst>
            <pc:docMk/>
            <pc:sldMk cId="2259308896" sldId="256"/>
            <ac:spMk id="3" creationId="{A068D447-28D3-4F5F-B2DC-FD67E9015868}"/>
          </ac:spMkLst>
        </pc:spChg>
        <pc:picChg chg="add mod">
          <ac:chgData name="André Viegas" userId="202004899714b2cf" providerId="LiveId" clId="{7C775D5A-9C35-432C-AD81-6ACB3313A22B}" dt="2025-05-27T11:58:05.236" v="1243"/>
          <ac:picMkLst>
            <pc:docMk/>
            <pc:sldMk cId="2259308896" sldId="256"/>
            <ac:picMk id="4" creationId="{1B4EF70E-0ACB-D522-3E2B-A806626766C7}"/>
          </ac:picMkLst>
        </pc:picChg>
      </pc:sldChg>
      <pc:sldChg chg="addSp modSp mod">
        <pc:chgData name="André Viegas" userId="202004899714b2cf" providerId="LiveId" clId="{7C775D5A-9C35-432C-AD81-6ACB3313A22B}" dt="2025-05-27T11:59:35.381" v="1308" actId="20577"/>
        <pc:sldMkLst>
          <pc:docMk/>
          <pc:sldMk cId="1639799154" sldId="258"/>
        </pc:sldMkLst>
        <pc:spChg chg="mod">
          <ac:chgData name="André Viegas" userId="202004899714b2cf" providerId="LiveId" clId="{7C775D5A-9C35-432C-AD81-6ACB3313A22B}" dt="2025-05-27T11:59:35.381" v="1308" actId="20577"/>
          <ac:spMkLst>
            <pc:docMk/>
            <pc:sldMk cId="1639799154" sldId="258"/>
            <ac:spMk id="3" creationId="{95B371F2-DBA5-415A-82C8-651F587B857A}"/>
          </ac:spMkLst>
        </pc:spChg>
        <pc:picChg chg="add mod">
          <ac:chgData name="André Viegas" userId="202004899714b2cf" providerId="LiveId" clId="{7C775D5A-9C35-432C-AD81-6ACB3313A22B}" dt="2025-05-27T11:58:06.624" v="1244"/>
          <ac:picMkLst>
            <pc:docMk/>
            <pc:sldMk cId="1639799154" sldId="258"/>
            <ac:picMk id="7" creationId="{AD44207F-8FED-4759-1832-72B94F5F5F6A}"/>
          </ac:picMkLst>
        </pc:picChg>
      </pc:sldChg>
      <pc:sldChg chg="addSp delSp modSp mod">
        <pc:chgData name="André Viegas" userId="202004899714b2cf" providerId="LiveId" clId="{7C775D5A-9C35-432C-AD81-6ACB3313A22B}" dt="2025-05-27T11:58:08.097" v="1245"/>
        <pc:sldMkLst>
          <pc:docMk/>
          <pc:sldMk cId="3446797337" sldId="259"/>
        </pc:sldMkLst>
        <pc:spChg chg="mod">
          <ac:chgData name="André Viegas" userId="202004899714b2cf" providerId="LiveId" clId="{7C775D5A-9C35-432C-AD81-6ACB3313A22B}" dt="2025-05-27T10:54:44.263" v="72" actId="20577"/>
          <ac:spMkLst>
            <pc:docMk/>
            <pc:sldMk cId="3446797337" sldId="259"/>
            <ac:spMk id="2" creationId="{8460295B-54B9-4937-90E3-BAB9CE69E30B}"/>
          </ac:spMkLst>
        </pc:spChg>
        <pc:spChg chg="del">
          <ac:chgData name="André Viegas" userId="202004899714b2cf" providerId="LiveId" clId="{7C775D5A-9C35-432C-AD81-6ACB3313A22B}" dt="2025-05-27T10:53:29.005" v="43" actId="478"/>
          <ac:spMkLst>
            <pc:docMk/>
            <pc:sldMk cId="3446797337" sldId="259"/>
            <ac:spMk id="4" creationId="{D51A6D85-3837-435F-A342-5A3F98172B12}"/>
          </ac:spMkLst>
        </pc:spChg>
        <pc:spChg chg="add mod">
          <ac:chgData name="André Viegas" userId="202004899714b2cf" providerId="LiveId" clId="{7C775D5A-9C35-432C-AD81-6ACB3313A22B}" dt="2025-05-27T10:53:29.005" v="43" actId="478"/>
          <ac:spMkLst>
            <pc:docMk/>
            <pc:sldMk cId="3446797337" sldId="259"/>
            <ac:spMk id="5" creationId="{AE3658D5-8ED9-6B1B-962C-3CBBDB0056C8}"/>
          </ac:spMkLst>
        </pc:spChg>
        <pc:picChg chg="add mod">
          <ac:chgData name="André Viegas" userId="202004899714b2cf" providerId="LiveId" clId="{7C775D5A-9C35-432C-AD81-6ACB3313A22B}" dt="2025-05-27T11:58:08.097" v="1245"/>
          <ac:picMkLst>
            <pc:docMk/>
            <pc:sldMk cId="3446797337" sldId="259"/>
            <ac:picMk id="6" creationId="{AC663CCC-3EF8-F5F7-1F6B-28589E013A81}"/>
          </ac:picMkLst>
        </pc:picChg>
      </pc:sldChg>
      <pc:sldChg chg="del">
        <pc:chgData name="André Viegas" userId="202004899714b2cf" providerId="LiveId" clId="{7C775D5A-9C35-432C-AD81-6ACB3313A22B}" dt="2025-05-27T10:53:49.901" v="65" actId="2696"/>
        <pc:sldMkLst>
          <pc:docMk/>
          <pc:sldMk cId="700209266" sldId="264"/>
        </pc:sldMkLst>
      </pc:sldChg>
      <pc:sldChg chg="del">
        <pc:chgData name="André Viegas" userId="202004899714b2cf" providerId="LiveId" clId="{7C775D5A-9C35-432C-AD81-6ACB3313A22B}" dt="2025-05-27T11:26:11.132" v="962" actId="2696"/>
        <pc:sldMkLst>
          <pc:docMk/>
          <pc:sldMk cId="2563119616" sldId="265"/>
        </pc:sldMkLst>
      </pc:sldChg>
      <pc:sldChg chg="addSp delSp modSp mod">
        <pc:chgData name="André Viegas" userId="202004899714b2cf" providerId="LiveId" clId="{7C775D5A-9C35-432C-AD81-6ACB3313A22B}" dt="2025-05-27T12:01:49.470" v="1339" actId="404"/>
        <pc:sldMkLst>
          <pc:docMk/>
          <pc:sldMk cId="445070695" sldId="267"/>
        </pc:sldMkLst>
        <pc:spChg chg="mod">
          <ac:chgData name="André Viegas" userId="202004899714b2cf" providerId="LiveId" clId="{7C775D5A-9C35-432C-AD81-6ACB3313A22B}" dt="2025-05-27T11:55:15.225" v="1226" actId="20577"/>
          <ac:spMkLst>
            <pc:docMk/>
            <pc:sldMk cId="445070695" sldId="267"/>
            <ac:spMk id="2" creationId="{42D1A202-23A3-4F3A-AA92-0172C8D2DA06}"/>
          </ac:spMkLst>
        </pc:spChg>
        <pc:spChg chg="mod">
          <ac:chgData name="André Viegas" userId="202004899714b2cf" providerId="LiveId" clId="{7C775D5A-9C35-432C-AD81-6ACB3313A22B}" dt="2025-05-27T12:01:49.470" v="1339" actId="404"/>
          <ac:spMkLst>
            <pc:docMk/>
            <pc:sldMk cId="445070695" sldId="267"/>
            <ac:spMk id="3" creationId="{7B943E7C-A74D-4CB3-844B-51917C88C95F}"/>
          </ac:spMkLst>
        </pc:spChg>
        <pc:spChg chg="del">
          <ac:chgData name="André Viegas" userId="202004899714b2cf" providerId="LiveId" clId="{7C775D5A-9C35-432C-AD81-6ACB3313A22B}" dt="2025-05-27T11:59:46.257" v="1309" actId="478"/>
          <ac:spMkLst>
            <pc:docMk/>
            <pc:sldMk cId="445070695" sldId="267"/>
            <ac:spMk id="5" creationId="{03FD8152-D9C3-204A-9444-45CD4F180EB4}"/>
          </ac:spMkLst>
        </pc:spChg>
        <pc:picChg chg="add mod">
          <ac:chgData name="André Viegas" userId="202004899714b2cf" providerId="LiveId" clId="{7C775D5A-9C35-432C-AD81-6ACB3313A22B}" dt="2025-05-27T11:57:51.385" v="1240" actId="1076"/>
          <ac:picMkLst>
            <pc:docMk/>
            <pc:sldMk cId="445070695" sldId="267"/>
            <ac:picMk id="8" creationId="{E3C2381E-D766-4856-AB38-FEF37D507BF3}"/>
          </ac:picMkLst>
        </pc:picChg>
      </pc:sldChg>
      <pc:sldChg chg="del">
        <pc:chgData name="André Viegas" userId="202004899714b2cf" providerId="LiveId" clId="{7C775D5A-9C35-432C-AD81-6ACB3313A22B}" dt="2025-05-27T11:26:08.325" v="961" actId="2696"/>
        <pc:sldMkLst>
          <pc:docMk/>
          <pc:sldMk cId="932498405" sldId="270"/>
        </pc:sldMkLst>
      </pc:sldChg>
      <pc:sldChg chg="addSp modSp mod">
        <pc:chgData name="André Viegas" userId="202004899714b2cf" providerId="LiveId" clId="{7C775D5A-9C35-432C-AD81-6ACB3313A22B}" dt="2025-05-27T11:58:01.422" v="1242"/>
        <pc:sldMkLst>
          <pc:docMk/>
          <pc:sldMk cId="926184573" sldId="275"/>
        </pc:sldMkLst>
        <pc:spChg chg="mod">
          <ac:chgData name="André Viegas" userId="202004899714b2cf" providerId="LiveId" clId="{7C775D5A-9C35-432C-AD81-6ACB3313A22B}" dt="2025-05-27T11:55:45.954" v="1229" actId="20577"/>
          <ac:spMkLst>
            <pc:docMk/>
            <pc:sldMk cId="926184573" sldId="275"/>
            <ac:spMk id="3" creationId="{BABC2CE0-8806-4B2A-A10A-32984D317434}"/>
          </ac:spMkLst>
        </pc:spChg>
        <pc:picChg chg="add mod">
          <ac:chgData name="André Viegas" userId="202004899714b2cf" providerId="LiveId" clId="{7C775D5A-9C35-432C-AD81-6ACB3313A22B}" dt="2025-05-27T11:58:01.422" v="1242"/>
          <ac:picMkLst>
            <pc:docMk/>
            <pc:sldMk cId="926184573" sldId="275"/>
            <ac:picMk id="4" creationId="{C4087B13-8338-1333-640A-3FCFEE57984E}"/>
          </ac:picMkLst>
        </pc:picChg>
      </pc:sldChg>
      <pc:sldChg chg="new del">
        <pc:chgData name="André Viegas" userId="202004899714b2cf" providerId="LiveId" clId="{7C775D5A-9C35-432C-AD81-6ACB3313A22B}" dt="2025-05-27T10:54:00.681" v="67" actId="2696"/>
        <pc:sldMkLst>
          <pc:docMk/>
          <pc:sldMk cId="495425149" sldId="276"/>
        </pc:sldMkLst>
      </pc:sldChg>
      <pc:sldChg chg="addSp delSp modSp new mod ord modClrScheme chgLayout">
        <pc:chgData name="André Viegas" userId="202004899714b2cf" providerId="LiveId" clId="{7C775D5A-9C35-432C-AD81-6ACB3313A22B}" dt="2025-05-27T11:58:49.167" v="1255" actId="167"/>
        <pc:sldMkLst>
          <pc:docMk/>
          <pc:sldMk cId="1812439490" sldId="276"/>
        </pc:sldMkLst>
        <pc:spChg chg="add del">
          <ac:chgData name="André Viegas" userId="202004899714b2cf" providerId="LiveId" clId="{7C775D5A-9C35-432C-AD81-6ACB3313A22B}" dt="2025-05-27T11:00:04.700" v="84" actId="26606"/>
          <ac:spMkLst>
            <pc:docMk/>
            <pc:sldMk cId="1812439490" sldId="276"/>
            <ac:spMk id="2" creationId="{EB81D1C8-82E2-DDCF-2C62-108587268B81}"/>
          </ac:spMkLst>
        </pc:spChg>
        <pc:spChg chg="del">
          <ac:chgData name="André Viegas" userId="202004899714b2cf" providerId="LiveId" clId="{7C775D5A-9C35-432C-AD81-6ACB3313A22B}" dt="2025-05-27T10:55:10.476" v="76" actId="478"/>
          <ac:spMkLst>
            <pc:docMk/>
            <pc:sldMk cId="1812439490" sldId="276"/>
            <ac:spMk id="3" creationId="{FFD05AC6-438C-5880-9DCF-458566258DA0}"/>
          </ac:spMkLst>
        </pc:spChg>
        <pc:spChg chg="del mod modVis">
          <ac:chgData name="André Viegas" userId="202004899714b2cf" providerId="LiveId" clId="{7C775D5A-9C35-432C-AD81-6ACB3313A22B}" dt="2025-05-27T11:00:28.303" v="96" actId="478"/>
          <ac:spMkLst>
            <pc:docMk/>
            <pc:sldMk cId="1812439490" sldId="276"/>
            <ac:spMk id="4" creationId="{5A553D22-6256-9742-B28D-40CA58D9F514}"/>
          </ac:spMkLst>
        </pc:spChg>
        <pc:spChg chg="del mod">
          <ac:chgData name="André Viegas" userId="202004899714b2cf" providerId="LiveId" clId="{7C775D5A-9C35-432C-AD81-6ACB3313A22B}" dt="2025-05-27T11:05:02.389" v="472" actId="478"/>
          <ac:spMkLst>
            <pc:docMk/>
            <pc:sldMk cId="1812439490" sldId="276"/>
            <ac:spMk id="5" creationId="{62739930-8655-0F1D-79FE-79919A0FE381}"/>
          </ac:spMkLst>
        </pc:spChg>
        <pc:spChg chg="mod modVis">
          <ac:chgData name="André Viegas" userId="202004899714b2cf" providerId="LiveId" clId="{7C775D5A-9C35-432C-AD81-6ACB3313A22B}" dt="2025-05-27T11:00:21.719" v="91" actId="26606"/>
          <ac:spMkLst>
            <pc:docMk/>
            <pc:sldMk cId="1812439490" sldId="276"/>
            <ac:spMk id="6" creationId="{32FA671A-4061-AE3B-8EB6-67D08A5A4DA1}"/>
          </ac:spMkLst>
        </pc:spChg>
        <pc:spChg chg="del mod">
          <ac:chgData name="André Viegas" userId="202004899714b2cf" providerId="LiveId" clId="{7C775D5A-9C35-432C-AD81-6ACB3313A22B}" dt="2025-05-27T10:59:58.718" v="80" actId="931"/>
          <ac:spMkLst>
            <pc:docMk/>
            <pc:sldMk cId="1812439490" sldId="276"/>
            <ac:spMk id="7" creationId="{2CDCF43D-E560-FE16-AFCE-284440BC8138}"/>
          </ac:spMkLst>
        </pc:spChg>
        <pc:spChg chg="del">
          <ac:chgData name="André Viegas" userId="202004899714b2cf" providerId="LiveId" clId="{7C775D5A-9C35-432C-AD81-6ACB3313A22B}" dt="2025-05-27T10:55:08.025" v="75" actId="478"/>
          <ac:spMkLst>
            <pc:docMk/>
            <pc:sldMk cId="1812439490" sldId="276"/>
            <ac:spMk id="8" creationId="{DA518388-EB61-45C1-19E4-2BE5AB0877AC}"/>
          </ac:spMkLst>
        </pc:spChg>
        <pc:spChg chg="del">
          <ac:chgData name="André Viegas" userId="202004899714b2cf" providerId="LiveId" clId="{7C775D5A-9C35-432C-AD81-6ACB3313A22B}" dt="2025-05-27T10:55:17.122" v="79" actId="478"/>
          <ac:spMkLst>
            <pc:docMk/>
            <pc:sldMk cId="1812439490" sldId="276"/>
            <ac:spMk id="9" creationId="{0C02002F-C273-B945-0CEA-83499BC9CD4E}"/>
          </ac:spMkLst>
        </pc:spChg>
        <pc:spChg chg="add mod">
          <ac:chgData name="André Viegas" userId="202004899714b2cf" providerId="LiveId" clId="{7C775D5A-9C35-432C-AD81-6ACB3313A22B}" dt="2025-05-27T10:55:04.279" v="74"/>
          <ac:spMkLst>
            <pc:docMk/>
            <pc:sldMk cId="1812439490" sldId="276"/>
            <ac:spMk id="10" creationId="{5DA694F4-0ACE-164F-DE86-66E5D6718453}"/>
          </ac:spMkLst>
        </pc:spChg>
        <pc:spChg chg="add del mod">
          <ac:chgData name="André Viegas" userId="202004899714b2cf" providerId="LiveId" clId="{7C775D5A-9C35-432C-AD81-6ACB3313A22B}" dt="2025-05-27T11:00:59.769" v="104"/>
          <ac:spMkLst>
            <pc:docMk/>
            <pc:sldMk cId="1812439490" sldId="276"/>
            <ac:spMk id="13" creationId="{761B61F9-A563-81F1-6BA0-8771DE1431DE}"/>
          </ac:spMkLst>
        </pc:spChg>
        <pc:spChg chg="add mod">
          <ac:chgData name="André Viegas" userId="202004899714b2cf" providerId="LiveId" clId="{7C775D5A-9C35-432C-AD81-6ACB3313A22B}" dt="2025-05-27T11:01:57.366" v="185" actId="403"/>
          <ac:spMkLst>
            <pc:docMk/>
            <pc:sldMk cId="1812439490" sldId="276"/>
            <ac:spMk id="14" creationId="{A4F7AC11-575D-7F88-86CB-5677F8CC79C3}"/>
          </ac:spMkLst>
        </pc:spChg>
        <pc:spChg chg="add mod">
          <ac:chgData name="André Viegas" userId="202004899714b2cf" providerId="LiveId" clId="{7C775D5A-9C35-432C-AD81-6ACB3313A22B}" dt="2025-05-27T11:04:58.033" v="471" actId="20577"/>
          <ac:spMkLst>
            <pc:docMk/>
            <pc:sldMk cId="1812439490" sldId="276"/>
            <ac:spMk id="15" creationId="{2F063EA3-AF9D-AE23-4315-B9F1736CC066}"/>
          </ac:spMkLst>
        </pc:spChg>
        <pc:spChg chg="add mod">
          <ac:chgData name="André Viegas" userId="202004899714b2cf" providerId="LiveId" clId="{7C775D5A-9C35-432C-AD81-6ACB3313A22B}" dt="2025-05-27T11:03:10.393" v="310" actId="20577"/>
          <ac:spMkLst>
            <pc:docMk/>
            <pc:sldMk cId="1812439490" sldId="276"/>
            <ac:spMk id="16" creationId="{FEEBA165-6FA1-3BFE-B007-CB90E08966CC}"/>
          </ac:spMkLst>
        </pc:spChg>
        <pc:spChg chg="add del mod">
          <ac:chgData name="André Viegas" userId="202004899714b2cf" providerId="LiveId" clId="{7C775D5A-9C35-432C-AD81-6ACB3313A22B}" dt="2025-05-27T11:00:21.720" v="92" actId="26606"/>
          <ac:spMkLst>
            <pc:docMk/>
            <pc:sldMk cId="1812439490" sldId="276"/>
            <ac:spMk id="17" creationId="{13D762F9-ADED-B181-2D77-64253D4FEAF2}"/>
          </ac:spMkLst>
        </pc:spChg>
        <pc:spChg chg="add mod">
          <ac:chgData name="André Viegas" userId="202004899714b2cf" providerId="LiveId" clId="{7C775D5A-9C35-432C-AD81-6ACB3313A22B}" dt="2025-05-27T11:04:33.712" v="433" actId="20577"/>
          <ac:spMkLst>
            <pc:docMk/>
            <pc:sldMk cId="1812439490" sldId="276"/>
            <ac:spMk id="18" creationId="{E207F4BE-7A8B-20D2-2A01-7EEA27A97880}"/>
          </ac:spMkLst>
        </pc:spChg>
        <pc:spChg chg="add del mod">
          <ac:chgData name="André Viegas" userId="202004899714b2cf" providerId="LiveId" clId="{7C775D5A-9C35-432C-AD81-6ACB3313A22B}" dt="2025-05-27T11:00:21.719" v="91" actId="26606"/>
          <ac:spMkLst>
            <pc:docMk/>
            <pc:sldMk cId="1812439490" sldId="276"/>
            <ac:spMk id="22" creationId="{79BC4F99-3413-FF0C-C1DE-903E3D8F44C6}"/>
          </ac:spMkLst>
        </pc:spChg>
        <pc:spChg chg="add del">
          <ac:chgData name="André Viegas" userId="202004899714b2cf" providerId="LiveId" clId="{7C775D5A-9C35-432C-AD81-6ACB3313A22B}" dt="2025-05-27T11:00:33.254" v="98" actId="478"/>
          <ac:spMkLst>
            <pc:docMk/>
            <pc:sldMk cId="1812439490" sldId="276"/>
            <ac:spMk id="24" creationId="{DB18CCFF-7536-1F0E-005D-08E692C9AEA6}"/>
          </ac:spMkLst>
        </pc:spChg>
        <pc:picChg chg="add mod ord">
          <ac:chgData name="André Viegas" userId="202004899714b2cf" providerId="LiveId" clId="{7C775D5A-9C35-432C-AD81-6ACB3313A22B}" dt="2025-05-27T11:00:39.214" v="101" actId="1076"/>
          <ac:picMkLst>
            <pc:docMk/>
            <pc:sldMk cId="1812439490" sldId="276"/>
            <ac:picMk id="12" creationId="{F215EFA8-AA4C-AFCE-0E01-1CC0C70C90A5}"/>
          </ac:picMkLst>
        </pc:picChg>
        <pc:picChg chg="add del mod">
          <ac:chgData name="André Viegas" userId="202004899714b2cf" providerId="LiveId" clId="{7C775D5A-9C35-432C-AD81-6ACB3313A22B}" dt="2025-05-27T11:58:16.334" v="1247" actId="478"/>
          <ac:picMkLst>
            <pc:docMk/>
            <pc:sldMk cId="1812439490" sldId="276"/>
            <ac:picMk id="19" creationId="{24E3898A-7A98-E75A-73AC-05BAE9AB218B}"/>
          </ac:picMkLst>
        </pc:picChg>
        <pc:picChg chg="add mod ord">
          <ac:chgData name="André Viegas" userId="202004899714b2cf" providerId="LiveId" clId="{7C775D5A-9C35-432C-AD81-6ACB3313A22B}" dt="2025-05-27T11:58:49.167" v="1255" actId="167"/>
          <ac:picMkLst>
            <pc:docMk/>
            <pc:sldMk cId="1812439490" sldId="276"/>
            <ac:picMk id="20" creationId="{EDCBCD97-09C8-DB85-DA5A-1BC7C6E192B9}"/>
          </ac:picMkLst>
        </pc:picChg>
      </pc:sldChg>
      <pc:sldChg chg="addSp delSp modSp new mod">
        <pc:chgData name="André Viegas" userId="202004899714b2cf" providerId="LiveId" clId="{7C775D5A-9C35-432C-AD81-6ACB3313A22B}" dt="2025-05-27T11:58:18.079" v="1248"/>
        <pc:sldMkLst>
          <pc:docMk/>
          <pc:sldMk cId="1935514447" sldId="277"/>
        </pc:sldMkLst>
        <pc:spChg chg="del">
          <ac:chgData name="André Viegas" userId="202004899714b2cf" providerId="LiveId" clId="{7C775D5A-9C35-432C-AD81-6ACB3313A22B}" dt="2025-05-27T11:09:28.081" v="474" actId="478"/>
          <ac:spMkLst>
            <pc:docMk/>
            <pc:sldMk cId="1935514447" sldId="277"/>
            <ac:spMk id="2" creationId="{676CEC53-5770-4878-3215-39C1F5CFD411}"/>
          </ac:spMkLst>
        </pc:spChg>
        <pc:spChg chg="del">
          <ac:chgData name="André Viegas" userId="202004899714b2cf" providerId="LiveId" clId="{7C775D5A-9C35-432C-AD81-6ACB3313A22B}" dt="2025-05-27T11:09:31.541" v="475" actId="478"/>
          <ac:spMkLst>
            <pc:docMk/>
            <pc:sldMk cId="1935514447" sldId="277"/>
            <ac:spMk id="3" creationId="{47F87017-01FA-7FAB-C7EF-7D4F9F17D6A6}"/>
          </ac:spMkLst>
        </pc:spChg>
        <pc:spChg chg="del">
          <ac:chgData name="André Viegas" userId="202004899714b2cf" providerId="LiveId" clId="{7C775D5A-9C35-432C-AD81-6ACB3313A22B}" dt="2025-05-27T11:18:58.441" v="889" actId="478"/>
          <ac:spMkLst>
            <pc:docMk/>
            <pc:sldMk cId="1935514447" sldId="277"/>
            <ac:spMk id="4" creationId="{7CECD258-F8A2-4C7B-5004-EE5BA71D3EAB}"/>
          </ac:spMkLst>
        </pc:spChg>
        <pc:spChg chg="del">
          <ac:chgData name="André Viegas" userId="202004899714b2cf" providerId="LiveId" clId="{7C775D5A-9C35-432C-AD81-6ACB3313A22B}" dt="2025-05-27T11:18:59.522" v="890" actId="478"/>
          <ac:spMkLst>
            <pc:docMk/>
            <pc:sldMk cId="1935514447" sldId="277"/>
            <ac:spMk id="5" creationId="{0C47476B-E3BA-7417-7FAC-DCCA2B1C4288}"/>
          </ac:spMkLst>
        </pc:spChg>
        <pc:spChg chg="add mod">
          <ac:chgData name="André Viegas" userId="202004899714b2cf" providerId="LiveId" clId="{7C775D5A-9C35-432C-AD81-6ACB3313A22B}" dt="2025-05-27T11:11:49.072" v="676" actId="20577"/>
          <ac:spMkLst>
            <pc:docMk/>
            <pc:sldMk cId="1935514447" sldId="277"/>
            <ac:spMk id="9" creationId="{DA4ADF54-C1A0-D6AE-F631-3B56D3893D1F}"/>
          </ac:spMkLst>
        </pc:spChg>
        <pc:spChg chg="add mod">
          <ac:chgData name="André Viegas" userId="202004899714b2cf" providerId="LiveId" clId="{7C775D5A-9C35-432C-AD81-6ACB3313A22B}" dt="2025-05-27T11:13:21.600" v="772" actId="1076"/>
          <ac:spMkLst>
            <pc:docMk/>
            <pc:sldMk cId="1935514447" sldId="277"/>
            <ac:spMk id="10" creationId="{672B26CA-1B5A-1EEE-8307-9136CD7BE2C3}"/>
          </ac:spMkLst>
        </pc:spChg>
        <pc:spChg chg="add mod">
          <ac:chgData name="André Viegas" userId="202004899714b2cf" providerId="LiveId" clId="{7C775D5A-9C35-432C-AD81-6ACB3313A22B}" dt="2025-05-27T11:14:05.685" v="837" actId="1076"/>
          <ac:spMkLst>
            <pc:docMk/>
            <pc:sldMk cId="1935514447" sldId="277"/>
            <ac:spMk id="11" creationId="{6FA61B6D-D7FB-4E7F-75B2-5438432A93AF}"/>
          </ac:spMkLst>
        </pc:spChg>
        <pc:picChg chg="add mod">
          <ac:chgData name="André Viegas" userId="202004899714b2cf" providerId="LiveId" clId="{7C775D5A-9C35-432C-AD81-6ACB3313A22B}" dt="2025-05-27T11:14:10.813" v="838" actId="1076"/>
          <ac:picMkLst>
            <pc:docMk/>
            <pc:sldMk cId="1935514447" sldId="277"/>
            <ac:picMk id="8" creationId="{BEBF04B6-6486-DBCC-972D-11A927E49F65}"/>
          </ac:picMkLst>
        </pc:picChg>
        <pc:picChg chg="add mod">
          <ac:chgData name="André Viegas" userId="202004899714b2cf" providerId="LiveId" clId="{7C775D5A-9C35-432C-AD81-6ACB3313A22B}" dt="2025-05-27T11:58:18.079" v="1248"/>
          <ac:picMkLst>
            <pc:docMk/>
            <pc:sldMk cId="1935514447" sldId="277"/>
            <ac:picMk id="12" creationId="{E620C1DC-2850-2A53-6A05-B00704B722F0}"/>
          </ac:picMkLst>
        </pc:picChg>
      </pc:sldChg>
      <pc:sldChg chg="addSp modSp new mod ord">
        <pc:chgData name="André Viegas" userId="202004899714b2cf" providerId="LiveId" clId="{7C775D5A-9C35-432C-AD81-6ACB3313A22B}" dt="2025-05-27T11:58:19.165" v="1249"/>
        <pc:sldMkLst>
          <pc:docMk/>
          <pc:sldMk cId="3918781361" sldId="278"/>
        </pc:sldMkLst>
        <pc:spChg chg="mod">
          <ac:chgData name="André Viegas" userId="202004899714b2cf" providerId="LiveId" clId="{7C775D5A-9C35-432C-AD81-6ACB3313A22B}" dt="2025-05-27T11:16:13.539" v="867" actId="20577"/>
          <ac:spMkLst>
            <pc:docMk/>
            <pc:sldMk cId="3918781361" sldId="278"/>
            <ac:spMk id="2" creationId="{73FCC467-DAA4-860B-6821-22D196DB87A8}"/>
          </ac:spMkLst>
        </pc:spChg>
        <pc:picChg chg="add mod">
          <ac:chgData name="André Viegas" userId="202004899714b2cf" providerId="LiveId" clId="{7C775D5A-9C35-432C-AD81-6ACB3313A22B}" dt="2025-05-27T11:58:19.165" v="1249"/>
          <ac:picMkLst>
            <pc:docMk/>
            <pc:sldMk cId="3918781361" sldId="278"/>
            <ac:picMk id="4" creationId="{EA37E52A-0EEC-FE8F-49FB-AE9B250BF0E6}"/>
          </ac:picMkLst>
        </pc:picChg>
      </pc:sldChg>
      <pc:sldChg chg="addSp delSp modSp new mod ord">
        <pc:chgData name="André Viegas" userId="202004899714b2cf" providerId="LiveId" clId="{7C775D5A-9C35-432C-AD81-6ACB3313A22B}" dt="2025-05-27T11:58:20.161" v="1250"/>
        <pc:sldMkLst>
          <pc:docMk/>
          <pc:sldMk cId="677010038" sldId="279"/>
        </pc:sldMkLst>
        <pc:spChg chg="mod">
          <ac:chgData name="André Viegas" userId="202004899714b2cf" providerId="LiveId" clId="{7C775D5A-9C35-432C-AD81-6ACB3313A22B}" dt="2025-05-27T11:16:56.221" v="871"/>
          <ac:spMkLst>
            <pc:docMk/>
            <pc:sldMk cId="677010038" sldId="279"/>
            <ac:spMk id="2" creationId="{5E1E266F-C01A-0D70-464E-8096956BE803}"/>
          </ac:spMkLst>
        </pc:spChg>
        <pc:spChg chg="add del mod">
          <ac:chgData name="André Viegas" userId="202004899714b2cf" providerId="LiveId" clId="{7C775D5A-9C35-432C-AD81-6ACB3313A22B}" dt="2025-05-27T11:17:04.171" v="877"/>
          <ac:spMkLst>
            <pc:docMk/>
            <pc:sldMk cId="677010038" sldId="279"/>
            <ac:spMk id="3" creationId="{51579B9E-C617-7976-2304-4D3978CE2541}"/>
          </ac:spMkLst>
        </pc:spChg>
        <pc:spChg chg="del">
          <ac:chgData name="André Viegas" userId="202004899714b2cf" providerId="LiveId" clId="{7C775D5A-9C35-432C-AD81-6ACB3313A22B}" dt="2025-05-27T11:18:54.234" v="887" actId="478"/>
          <ac:spMkLst>
            <pc:docMk/>
            <pc:sldMk cId="677010038" sldId="279"/>
            <ac:spMk id="4" creationId="{21554F41-8A4F-84EC-1124-F60BDD63FB4A}"/>
          </ac:spMkLst>
        </pc:spChg>
        <pc:spChg chg="del">
          <ac:chgData name="André Viegas" userId="202004899714b2cf" providerId="LiveId" clId="{7C775D5A-9C35-432C-AD81-6ACB3313A22B}" dt="2025-05-27T11:18:55.043" v="888" actId="478"/>
          <ac:spMkLst>
            <pc:docMk/>
            <pc:sldMk cId="677010038" sldId="279"/>
            <ac:spMk id="5" creationId="{1228772B-13AB-2283-C6D6-935396885DF9}"/>
          </ac:spMkLst>
        </pc:spChg>
        <pc:spChg chg="add mod">
          <ac:chgData name="André Viegas" userId="202004899714b2cf" providerId="LiveId" clId="{7C775D5A-9C35-432C-AD81-6ACB3313A22B}" dt="2025-05-27T11:17:04.137" v="875"/>
          <ac:spMkLst>
            <pc:docMk/>
            <pc:sldMk cId="677010038" sldId="279"/>
            <ac:spMk id="7" creationId="{75E0432E-A760-BC95-F0C1-29C7AE42C9C6}"/>
          </ac:spMkLst>
        </pc:spChg>
        <pc:picChg chg="add mod">
          <ac:chgData name="André Viegas" userId="202004899714b2cf" providerId="LiveId" clId="{7C775D5A-9C35-432C-AD81-6ACB3313A22B}" dt="2025-05-27T11:58:20.161" v="1250"/>
          <ac:picMkLst>
            <pc:docMk/>
            <pc:sldMk cId="677010038" sldId="279"/>
            <ac:picMk id="8" creationId="{59277C32-D0F4-26F6-3EA6-A9325973C48B}"/>
          </ac:picMkLst>
        </pc:picChg>
      </pc:sldChg>
      <pc:sldChg chg="addSp delSp modSp new mod">
        <pc:chgData name="André Viegas" userId="202004899714b2cf" providerId="LiveId" clId="{7C775D5A-9C35-432C-AD81-6ACB3313A22B}" dt="2025-05-27T11:58:22.529" v="1251"/>
        <pc:sldMkLst>
          <pc:docMk/>
          <pc:sldMk cId="2668476287" sldId="280"/>
        </pc:sldMkLst>
        <pc:spChg chg="mod">
          <ac:chgData name="André Viegas" userId="202004899714b2cf" providerId="LiveId" clId="{7C775D5A-9C35-432C-AD81-6ACB3313A22B}" dt="2025-05-27T11:17:47.557" v="879"/>
          <ac:spMkLst>
            <pc:docMk/>
            <pc:sldMk cId="2668476287" sldId="280"/>
            <ac:spMk id="2" creationId="{9540EECB-BAAC-A59C-E13E-BDCEECF7CA31}"/>
          </ac:spMkLst>
        </pc:spChg>
        <pc:spChg chg="mod">
          <ac:chgData name="André Viegas" userId="202004899714b2cf" providerId="LiveId" clId="{7C775D5A-9C35-432C-AD81-6ACB3313A22B}" dt="2025-05-27T11:19:40.556" v="900" actId="20577"/>
          <ac:spMkLst>
            <pc:docMk/>
            <pc:sldMk cId="2668476287" sldId="280"/>
            <ac:spMk id="3" creationId="{2A7E3D12-1666-1F1F-FBC8-AD3E787FC4B1}"/>
          </ac:spMkLst>
        </pc:spChg>
        <pc:spChg chg="del">
          <ac:chgData name="André Viegas" userId="202004899714b2cf" providerId="LiveId" clId="{7C775D5A-9C35-432C-AD81-6ACB3313A22B}" dt="2025-05-27T11:18:52.899" v="886" actId="478"/>
          <ac:spMkLst>
            <pc:docMk/>
            <pc:sldMk cId="2668476287" sldId="280"/>
            <ac:spMk id="4" creationId="{681CF53D-2DC4-FF17-6DD5-3EAD284D6464}"/>
          </ac:spMkLst>
        </pc:spChg>
        <pc:spChg chg="del">
          <ac:chgData name="André Viegas" userId="202004899714b2cf" providerId="LiveId" clId="{7C775D5A-9C35-432C-AD81-6ACB3313A22B}" dt="2025-05-27T11:18:51.151" v="885" actId="478"/>
          <ac:spMkLst>
            <pc:docMk/>
            <pc:sldMk cId="2668476287" sldId="280"/>
            <ac:spMk id="5" creationId="{315BB53B-95B1-9B35-2017-AA8A4918229B}"/>
          </ac:spMkLst>
        </pc:spChg>
        <pc:picChg chg="add del mod">
          <ac:chgData name="André Viegas" userId="202004899714b2cf" providerId="LiveId" clId="{7C775D5A-9C35-432C-AD81-6ACB3313A22B}" dt="2025-05-27T11:19:37.920" v="898" actId="21"/>
          <ac:picMkLst>
            <pc:docMk/>
            <pc:sldMk cId="2668476287" sldId="280"/>
            <ac:picMk id="8" creationId="{86182318-622B-3EB8-D280-616404C42E10}"/>
          </ac:picMkLst>
        </pc:picChg>
        <pc:picChg chg="add mod">
          <ac:chgData name="André Viegas" userId="202004899714b2cf" providerId="LiveId" clId="{7C775D5A-9C35-432C-AD81-6ACB3313A22B}" dt="2025-05-27T11:58:22.529" v="1251"/>
          <ac:picMkLst>
            <pc:docMk/>
            <pc:sldMk cId="2668476287" sldId="280"/>
            <ac:picMk id="9" creationId="{76B0F981-6CAF-4711-C815-37E190608E4C}"/>
          </ac:picMkLst>
        </pc:picChg>
      </pc:sldChg>
      <pc:sldChg chg="addSp delSp modSp new mod ord modClrScheme chgLayout">
        <pc:chgData name="André Viegas" userId="202004899714b2cf" providerId="LiveId" clId="{7C775D5A-9C35-432C-AD81-6ACB3313A22B}" dt="2025-05-27T11:29:22.244" v="1022"/>
        <pc:sldMkLst>
          <pc:docMk/>
          <pc:sldMk cId="734748118" sldId="281"/>
        </pc:sldMkLst>
        <pc:spChg chg="del">
          <ac:chgData name="André Viegas" userId="202004899714b2cf" providerId="LiveId" clId="{7C775D5A-9C35-432C-AD81-6ACB3313A22B}" dt="2025-05-27T11:19:46.519" v="902" actId="478"/>
          <ac:spMkLst>
            <pc:docMk/>
            <pc:sldMk cId="734748118" sldId="281"/>
            <ac:spMk id="2" creationId="{C2AB6075-8FD0-69D9-38E3-5D7E80A513A5}"/>
          </ac:spMkLst>
        </pc:spChg>
        <pc:spChg chg="del">
          <ac:chgData name="André Viegas" userId="202004899714b2cf" providerId="LiveId" clId="{7C775D5A-9C35-432C-AD81-6ACB3313A22B}" dt="2025-05-27T11:19:47.524" v="903" actId="478"/>
          <ac:spMkLst>
            <pc:docMk/>
            <pc:sldMk cId="734748118" sldId="281"/>
            <ac:spMk id="3" creationId="{EBB2B5BD-4926-300B-2E30-12FBAE9003DA}"/>
          </ac:spMkLst>
        </pc:spChg>
        <pc:spChg chg="mod modVis">
          <ac:chgData name="André Viegas" userId="202004899714b2cf" providerId="LiveId" clId="{7C775D5A-9C35-432C-AD81-6ACB3313A22B}" dt="2025-05-27T11:19:59.067" v="907" actId="26606"/>
          <ac:spMkLst>
            <pc:docMk/>
            <pc:sldMk cId="734748118" sldId="281"/>
            <ac:spMk id="4" creationId="{1A07E4CF-D73E-B872-2DD2-BF46CE44CE4A}"/>
          </ac:spMkLst>
        </pc:spChg>
        <pc:spChg chg="mod">
          <ac:chgData name="André Viegas" userId="202004899714b2cf" providerId="LiveId" clId="{7C775D5A-9C35-432C-AD81-6ACB3313A22B}" dt="2025-05-27T11:19:59.067" v="907" actId="26606"/>
          <ac:spMkLst>
            <pc:docMk/>
            <pc:sldMk cId="734748118" sldId="281"/>
            <ac:spMk id="5" creationId="{0CC3F4BB-469B-3972-C433-B845B10224EA}"/>
          </ac:spMkLst>
        </pc:spChg>
        <pc:spChg chg="mod modVis">
          <ac:chgData name="André Viegas" userId="202004899714b2cf" providerId="LiveId" clId="{7C775D5A-9C35-432C-AD81-6ACB3313A22B}" dt="2025-05-27T11:19:59.067" v="907" actId="26606"/>
          <ac:spMkLst>
            <pc:docMk/>
            <pc:sldMk cId="734748118" sldId="281"/>
            <ac:spMk id="6" creationId="{44C4F1BD-323F-45C9-2CD4-6BADF36266F3}"/>
          </ac:spMkLst>
        </pc:spChg>
        <pc:picChg chg="add mod ord">
          <ac:chgData name="André Viegas" userId="202004899714b2cf" providerId="LiveId" clId="{7C775D5A-9C35-432C-AD81-6ACB3313A22B}" dt="2025-05-27T11:19:59.067" v="907" actId="26606"/>
          <ac:picMkLst>
            <pc:docMk/>
            <pc:sldMk cId="734748118" sldId="281"/>
            <ac:picMk id="8" creationId="{6E221DC9-85B2-A07B-5CAA-8A5A89754D88}"/>
          </ac:picMkLst>
        </pc:picChg>
      </pc:sldChg>
      <pc:sldChg chg="new del">
        <pc:chgData name="André Viegas" userId="202004899714b2cf" providerId="LiveId" clId="{7C775D5A-9C35-432C-AD81-6ACB3313A22B}" dt="2025-05-27T11:20:54.080" v="912" actId="2696"/>
        <pc:sldMkLst>
          <pc:docMk/>
          <pc:sldMk cId="1303762994" sldId="282"/>
        </pc:sldMkLst>
      </pc:sldChg>
      <pc:sldChg chg="addSp delSp modSp new mod ord modClrScheme chgLayout">
        <pc:chgData name="André Viegas" userId="202004899714b2cf" providerId="LiveId" clId="{7C775D5A-9C35-432C-AD81-6ACB3313A22B}" dt="2025-05-27T11:21:08.177" v="921" actId="26606"/>
        <pc:sldMkLst>
          <pc:docMk/>
          <pc:sldMk cId="2181193474" sldId="283"/>
        </pc:sldMkLst>
        <pc:spChg chg="del">
          <ac:chgData name="André Viegas" userId="202004899714b2cf" providerId="LiveId" clId="{7C775D5A-9C35-432C-AD81-6ACB3313A22B}" dt="2025-05-27T11:21:01.181" v="916" actId="478"/>
          <ac:spMkLst>
            <pc:docMk/>
            <pc:sldMk cId="2181193474" sldId="283"/>
            <ac:spMk id="2" creationId="{5BE5A7B5-943E-6EFE-4C97-0F2B13EE4F14}"/>
          </ac:spMkLst>
        </pc:spChg>
        <pc:spChg chg="del">
          <ac:chgData name="André Viegas" userId="202004899714b2cf" providerId="LiveId" clId="{7C775D5A-9C35-432C-AD81-6ACB3313A22B}" dt="2025-05-27T11:21:02.052" v="917" actId="478"/>
          <ac:spMkLst>
            <pc:docMk/>
            <pc:sldMk cId="2181193474" sldId="283"/>
            <ac:spMk id="3" creationId="{C25DDFAC-8D01-F3EB-8551-F725F145173C}"/>
          </ac:spMkLst>
        </pc:spChg>
        <pc:spChg chg="del">
          <ac:chgData name="André Viegas" userId="202004899714b2cf" providerId="LiveId" clId="{7C775D5A-9C35-432C-AD81-6ACB3313A22B}" dt="2025-05-27T11:20:57.307" v="913" actId="478"/>
          <ac:spMkLst>
            <pc:docMk/>
            <pc:sldMk cId="2181193474" sldId="283"/>
            <ac:spMk id="4" creationId="{6DD99D27-3F69-D55E-799E-716C6944990D}"/>
          </ac:spMkLst>
        </pc:spChg>
        <pc:spChg chg="del mod">
          <ac:chgData name="André Viegas" userId="202004899714b2cf" providerId="LiveId" clId="{7C775D5A-9C35-432C-AD81-6ACB3313A22B}" dt="2025-05-27T11:20:58.566" v="915" actId="478"/>
          <ac:spMkLst>
            <pc:docMk/>
            <pc:sldMk cId="2181193474" sldId="283"/>
            <ac:spMk id="5" creationId="{85A43B1A-57DA-AFAC-8D39-00D24D890C35}"/>
          </ac:spMkLst>
        </pc:spChg>
        <pc:spChg chg="mod ord modVis">
          <ac:chgData name="André Viegas" userId="202004899714b2cf" providerId="LiveId" clId="{7C775D5A-9C35-432C-AD81-6ACB3313A22B}" dt="2025-05-27T11:21:08.177" v="921" actId="26606"/>
          <ac:spMkLst>
            <pc:docMk/>
            <pc:sldMk cId="2181193474" sldId="283"/>
            <ac:spMk id="6" creationId="{18F8E192-8AC8-E81B-E2B7-EEB63E0967CB}"/>
          </ac:spMkLst>
        </pc:spChg>
        <pc:picChg chg="add mod">
          <ac:chgData name="André Viegas" userId="202004899714b2cf" providerId="LiveId" clId="{7C775D5A-9C35-432C-AD81-6ACB3313A22B}" dt="2025-05-27T11:21:08.177" v="921" actId="26606"/>
          <ac:picMkLst>
            <pc:docMk/>
            <pc:sldMk cId="2181193474" sldId="283"/>
            <ac:picMk id="8" creationId="{FC56D0C1-5155-3185-01C2-7048169812EA}"/>
          </ac:picMkLst>
        </pc:picChg>
      </pc:sldChg>
      <pc:sldChg chg="addSp delSp modSp new mod ord modClrScheme chgLayout">
        <pc:chgData name="André Viegas" userId="202004899714b2cf" providerId="LiveId" clId="{7C775D5A-9C35-432C-AD81-6ACB3313A22B}" dt="2025-05-27T11:30:00.347" v="1024"/>
        <pc:sldMkLst>
          <pc:docMk/>
          <pc:sldMk cId="2390588411" sldId="284"/>
        </pc:sldMkLst>
        <pc:spChg chg="del">
          <ac:chgData name="André Viegas" userId="202004899714b2cf" providerId="LiveId" clId="{7C775D5A-9C35-432C-AD81-6ACB3313A22B}" dt="2025-05-27T11:22:39.509" v="930" actId="478"/>
          <ac:spMkLst>
            <pc:docMk/>
            <pc:sldMk cId="2390588411" sldId="284"/>
            <ac:spMk id="2" creationId="{27AFA3C0-BB5E-B107-0923-545AB1BE6F79}"/>
          </ac:spMkLst>
        </pc:spChg>
        <pc:spChg chg="del">
          <ac:chgData name="André Viegas" userId="202004899714b2cf" providerId="LiveId" clId="{7C775D5A-9C35-432C-AD81-6ACB3313A22B}" dt="2025-05-27T11:22:40.342" v="931" actId="478"/>
          <ac:spMkLst>
            <pc:docMk/>
            <pc:sldMk cId="2390588411" sldId="284"/>
            <ac:spMk id="3" creationId="{70BA1AE5-ED1F-735C-D767-B41C5E948CCD}"/>
          </ac:spMkLst>
        </pc:spChg>
        <pc:spChg chg="del mod">
          <ac:chgData name="André Viegas" userId="202004899714b2cf" providerId="LiveId" clId="{7C775D5A-9C35-432C-AD81-6ACB3313A22B}" dt="2025-05-27T11:22:36.744" v="928" actId="478"/>
          <ac:spMkLst>
            <pc:docMk/>
            <pc:sldMk cId="2390588411" sldId="284"/>
            <ac:spMk id="4" creationId="{6A58A924-4DB9-63A6-C462-301AD6B7922F}"/>
          </ac:spMkLst>
        </pc:spChg>
        <pc:spChg chg="del">
          <ac:chgData name="André Viegas" userId="202004899714b2cf" providerId="LiveId" clId="{7C775D5A-9C35-432C-AD81-6ACB3313A22B}" dt="2025-05-27T11:22:37.642" v="929" actId="478"/>
          <ac:spMkLst>
            <pc:docMk/>
            <pc:sldMk cId="2390588411" sldId="284"/>
            <ac:spMk id="5" creationId="{D08475DD-FEE8-5000-DF32-ED589AA2D1F4}"/>
          </ac:spMkLst>
        </pc:spChg>
        <pc:spChg chg="mod ord modVis">
          <ac:chgData name="André Viegas" userId="202004899714b2cf" providerId="LiveId" clId="{7C775D5A-9C35-432C-AD81-6ACB3313A22B}" dt="2025-05-27T11:22:45.658" v="935" actId="26606"/>
          <ac:spMkLst>
            <pc:docMk/>
            <pc:sldMk cId="2390588411" sldId="284"/>
            <ac:spMk id="6" creationId="{A6CE7E7D-D6DF-E4DE-87A6-E117F848A44B}"/>
          </ac:spMkLst>
        </pc:spChg>
        <pc:picChg chg="add mod">
          <ac:chgData name="André Viegas" userId="202004899714b2cf" providerId="LiveId" clId="{7C775D5A-9C35-432C-AD81-6ACB3313A22B}" dt="2025-05-27T11:22:45.658" v="935" actId="26606"/>
          <ac:picMkLst>
            <pc:docMk/>
            <pc:sldMk cId="2390588411" sldId="284"/>
            <ac:picMk id="8" creationId="{35BB7E1D-5C8B-8DDA-FA0B-9117E6CEF773}"/>
          </ac:picMkLst>
        </pc:picChg>
      </pc:sldChg>
      <pc:sldChg chg="new del">
        <pc:chgData name="André Viegas" userId="202004899714b2cf" providerId="LiveId" clId="{7C775D5A-9C35-432C-AD81-6ACB3313A22B}" dt="2025-05-27T11:22:29.444" v="923" actId="2696"/>
        <pc:sldMkLst>
          <pc:docMk/>
          <pc:sldMk cId="3679178379" sldId="284"/>
        </pc:sldMkLst>
      </pc:sldChg>
      <pc:sldChg chg="addSp delSp modSp new mod ord modClrScheme chgLayout">
        <pc:chgData name="André Viegas" userId="202004899714b2cf" providerId="LiveId" clId="{7C775D5A-9C35-432C-AD81-6ACB3313A22B}" dt="2025-05-27T11:25:52.661" v="960" actId="26606"/>
        <pc:sldMkLst>
          <pc:docMk/>
          <pc:sldMk cId="801990236" sldId="285"/>
        </pc:sldMkLst>
        <pc:spChg chg="del">
          <ac:chgData name="André Viegas" userId="202004899714b2cf" providerId="LiveId" clId="{7C775D5A-9C35-432C-AD81-6ACB3313A22B}" dt="2025-05-27T11:25:45.703" v="954" actId="478"/>
          <ac:spMkLst>
            <pc:docMk/>
            <pc:sldMk cId="801990236" sldId="285"/>
            <ac:spMk id="2" creationId="{94AB45A8-1B7F-F71B-5BCA-F8687E09A59B}"/>
          </ac:spMkLst>
        </pc:spChg>
        <pc:spChg chg="del">
          <ac:chgData name="André Viegas" userId="202004899714b2cf" providerId="LiveId" clId="{7C775D5A-9C35-432C-AD81-6ACB3313A22B}" dt="2025-05-27T11:25:44.429" v="953" actId="478"/>
          <ac:spMkLst>
            <pc:docMk/>
            <pc:sldMk cId="801990236" sldId="285"/>
            <ac:spMk id="3" creationId="{ADE77099-8601-1516-2DCD-09C4CD45F450}"/>
          </ac:spMkLst>
        </pc:spChg>
        <pc:spChg chg="del">
          <ac:chgData name="André Viegas" userId="202004899714b2cf" providerId="LiveId" clId="{7C775D5A-9C35-432C-AD81-6ACB3313A22B}" dt="2025-05-27T11:25:40.535" v="951" actId="478"/>
          <ac:spMkLst>
            <pc:docMk/>
            <pc:sldMk cId="801990236" sldId="285"/>
            <ac:spMk id="4" creationId="{E86D9110-4CB9-7ACF-6606-A3B10EAB1C35}"/>
          </ac:spMkLst>
        </pc:spChg>
        <pc:spChg chg="del">
          <ac:chgData name="André Viegas" userId="202004899714b2cf" providerId="LiveId" clId="{7C775D5A-9C35-432C-AD81-6ACB3313A22B}" dt="2025-05-27T11:25:42.162" v="952" actId="478"/>
          <ac:spMkLst>
            <pc:docMk/>
            <pc:sldMk cId="801990236" sldId="285"/>
            <ac:spMk id="5" creationId="{22E1AC19-C745-6386-6569-030E7860C9EF}"/>
          </ac:spMkLst>
        </pc:spChg>
        <pc:spChg chg="mod ord modVis">
          <ac:chgData name="André Viegas" userId="202004899714b2cf" providerId="LiveId" clId="{7C775D5A-9C35-432C-AD81-6ACB3313A22B}" dt="2025-05-27T11:25:52.661" v="960" actId="26606"/>
          <ac:spMkLst>
            <pc:docMk/>
            <pc:sldMk cId="801990236" sldId="285"/>
            <ac:spMk id="6" creationId="{ED80312B-3937-D97D-2F20-FBB542EE177E}"/>
          </ac:spMkLst>
        </pc:spChg>
        <pc:picChg chg="add mod">
          <ac:chgData name="André Viegas" userId="202004899714b2cf" providerId="LiveId" clId="{7C775D5A-9C35-432C-AD81-6ACB3313A22B}" dt="2025-05-27T11:25:52.661" v="960" actId="26606"/>
          <ac:picMkLst>
            <pc:docMk/>
            <pc:sldMk cId="801990236" sldId="285"/>
            <ac:picMk id="8" creationId="{1A37D37C-A0EE-64DC-4977-4443B3B479D5}"/>
          </ac:picMkLst>
        </pc:picChg>
      </pc:sldChg>
      <pc:sldChg chg="new del">
        <pc:chgData name="André Viegas" userId="202004899714b2cf" providerId="LiveId" clId="{7C775D5A-9C35-432C-AD81-6ACB3313A22B}" dt="2025-05-27T11:25:27.983" v="947" actId="2696"/>
        <pc:sldMkLst>
          <pc:docMk/>
          <pc:sldMk cId="3751311921" sldId="285"/>
        </pc:sldMkLst>
      </pc:sldChg>
      <pc:sldChg chg="addSp delSp modSp new del mod">
        <pc:chgData name="André Viegas" userId="202004899714b2cf" providerId="LiveId" clId="{7C775D5A-9C35-432C-AD81-6ACB3313A22B}" dt="2025-05-27T11:25:25.929" v="946" actId="2696"/>
        <pc:sldMkLst>
          <pc:docMk/>
          <pc:sldMk cId="862126690" sldId="286"/>
        </pc:sldMkLst>
        <pc:spChg chg="del">
          <ac:chgData name="André Viegas" userId="202004899714b2cf" providerId="LiveId" clId="{7C775D5A-9C35-432C-AD81-6ACB3313A22B}" dt="2025-05-27T11:25:08.524" v="938" actId="931"/>
          <ac:spMkLst>
            <pc:docMk/>
            <pc:sldMk cId="862126690" sldId="286"/>
            <ac:spMk id="3" creationId="{232EE77D-DB63-7337-99EB-F07CECFC59B6}"/>
          </ac:spMkLst>
        </pc:spChg>
        <pc:picChg chg="add mod">
          <ac:chgData name="André Viegas" userId="202004899714b2cf" providerId="LiveId" clId="{7C775D5A-9C35-432C-AD81-6ACB3313A22B}" dt="2025-05-27T11:25:23.114" v="945" actId="14100"/>
          <ac:picMkLst>
            <pc:docMk/>
            <pc:sldMk cId="862126690" sldId="286"/>
            <ac:picMk id="31" creationId="{F421EE53-0650-C90E-BCD9-41AD62978CE4}"/>
          </ac:picMkLst>
        </pc:picChg>
      </pc:sldChg>
      <pc:sldChg chg="addSp delSp modSp new mod ord">
        <pc:chgData name="André Viegas" userId="202004899714b2cf" providerId="LiveId" clId="{7C775D5A-9C35-432C-AD81-6ACB3313A22B}" dt="2025-05-27T11:58:24.131" v="1252"/>
        <pc:sldMkLst>
          <pc:docMk/>
          <pc:sldMk cId="1978650356" sldId="286"/>
        </pc:sldMkLst>
        <pc:spChg chg="add del mod">
          <ac:chgData name="André Viegas" userId="202004899714b2cf" providerId="LiveId" clId="{7C775D5A-9C35-432C-AD81-6ACB3313A22B}" dt="2025-05-27T11:28:02.514" v="1004" actId="20577"/>
          <ac:spMkLst>
            <pc:docMk/>
            <pc:sldMk cId="1978650356" sldId="286"/>
            <ac:spMk id="2" creationId="{CA6C0317-D744-EC2F-AB92-48D68E80AC0B}"/>
          </ac:spMkLst>
        </pc:spChg>
        <pc:spChg chg="mod">
          <ac:chgData name="André Viegas" userId="202004899714b2cf" providerId="LiveId" clId="{7C775D5A-9C35-432C-AD81-6ACB3313A22B}" dt="2025-05-27T11:31:36.024" v="1033" actId="20577"/>
          <ac:spMkLst>
            <pc:docMk/>
            <pc:sldMk cId="1978650356" sldId="286"/>
            <ac:spMk id="3" creationId="{92E430F8-9DC4-7952-4BEC-875464160107}"/>
          </ac:spMkLst>
        </pc:spChg>
        <pc:spChg chg="del">
          <ac:chgData name="André Viegas" userId="202004899714b2cf" providerId="LiveId" clId="{7C775D5A-9C35-432C-AD81-6ACB3313A22B}" dt="2025-05-27T11:28:06.185" v="1005" actId="478"/>
          <ac:spMkLst>
            <pc:docMk/>
            <pc:sldMk cId="1978650356" sldId="286"/>
            <ac:spMk id="4" creationId="{24D08A6B-3FD1-1FFD-4402-D5ACBBE80280}"/>
          </ac:spMkLst>
        </pc:spChg>
        <pc:spChg chg="del">
          <ac:chgData name="André Viegas" userId="202004899714b2cf" providerId="LiveId" clId="{7C775D5A-9C35-432C-AD81-6ACB3313A22B}" dt="2025-05-27T11:28:07.302" v="1006" actId="478"/>
          <ac:spMkLst>
            <pc:docMk/>
            <pc:sldMk cId="1978650356" sldId="286"/>
            <ac:spMk id="5" creationId="{A0AD8D68-660C-8FE5-1404-72C5F40CB9DC}"/>
          </ac:spMkLst>
        </pc:spChg>
        <pc:picChg chg="add mod">
          <ac:chgData name="André Viegas" userId="202004899714b2cf" providerId="LiveId" clId="{7C775D5A-9C35-432C-AD81-6ACB3313A22B}" dt="2025-05-27T11:58:24.131" v="1252"/>
          <ac:picMkLst>
            <pc:docMk/>
            <pc:sldMk cId="1978650356" sldId="286"/>
            <ac:picMk id="7" creationId="{1C6E68EE-8748-9106-1134-A7B5100BAC34}"/>
          </ac:picMkLst>
        </pc:picChg>
      </pc:sldChg>
      <pc:sldChg chg="addSp delSp modSp new del mod setBg modClrScheme chgLayout">
        <pc:chgData name="André Viegas" userId="202004899714b2cf" providerId="LiveId" clId="{7C775D5A-9C35-432C-AD81-6ACB3313A22B}" dt="2025-05-27T11:35:26.196" v="1058" actId="2696"/>
        <pc:sldMkLst>
          <pc:docMk/>
          <pc:sldMk cId="2412668723" sldId="287"/>
        </pc:sldMkLst>
        <pc:spChg chg="del">
          <ac:chgData name="André Viegas" userId="202004899714b2cf" providerId="LiveId" clId="{7C775D5A-9C35-432C-AD81-6ACB3313A22B}" dt="2025-05-27T11:34:04.782" v="1037" actId="478"/>
          <ac:spMkLst>
            <pc:docMk/>
            <pc:sldMk cId="2412668723" sldId="287"/>
            <ac:spMk id="2" creationId="{81C112B6-D406-5A0F-6F3B-501CF7E41F4C}"/>
          </ac:spMkLst>
        </pc:spChg>
        <pc:spChg chg="del">
          <ac:chgData name="André Viegas" userId="202004899714b2cf" providerId="LiveId" clId="{7C775D5A-9C35-432C-AD81-6ACB3313A22B}" dt="2025-05-27T11:34:05.735" v="1038" actId="478"/>
          <ac:spMkLst>
            <pc:docMk/>
            <pc:sldMk cId="2412668723" sldId="287"/>
            <ac:spMk id="3" creationId="{78ADD260-4027-57ED-229E-6BC5348B061E}"/>
          </ac:spMkLst>
        </pc:spChg>
        <pc:spChg chg="del">
          <ac:chgData name="André Viegas" userId="202004899714b2cf" providerId="LiveId" clId="{7C775D5A-9C35-432C-AD81-6ACB3313A22B}" dt="2025-05-27T11:31:44.440" v="1035" actId="478"/>
          <ac:spMkLst>
            <pc:docMk/>
            <pc:sldMk cId="2412668723" sldId="287"/>
            <ac:spMk id="4" creationId="{D26859CD-7C75-ED0F-5ABF-C99B73B2C464}"/>
          </ac:spMkLst>
        </pc:spChg>
        <pc:spChg chg="del">
          <ac:chgData name="André Viegas" userId="202004899714b2cf" providerId="LiveId" clId="{7C775D5A-9C35-432C-AD81-6ACB3313A22B}" dt="2025-05-27T11:31:45.545" v="1036" actId="478"/>
          <ac:spMkLst>
            <pc:docMk/>
            <pc:sldMk cId="2412668723" sldId="287"/>
            <ac:spMk id="5" creationId="{23B5BFE5-28BF-338C-5521-43258BD46EE9}"/>
          </ac:spMkLst>
        </pc:spChg>
        <pc:spChg chg="mod ord modVis">
          <ac:chgData name="André Viegas" userId="202004899714b2cf" providerId="LiveId" clId="{7C775D5A-9C35-432C-AD81-6ACB3313A22B}" dt="2025-05-27T11:34:28.147" v="1051" actId="26606"/>
          <ac:spMkLst>
            <pc:docMk/>
            <pc:sldMk cId="2412668723" sldId="287"/>
            <ac:spMk id="6" creationId="{727DB8D9-31C2-CDD9-471B-DD53F1C4861A}"/>
          </ac:spMkLst>
        </pc:spChg>
        <pc:spChg chg="add del">
          <ac:chgData name="André Viegas" userId="202004899714b2cf" providerId="LiveId" clId="{7C775D5A-9C35-432C-AD81-6ACB3313A22B}" dt="2025-05-27T11:34:27.295" v="1049" actId="26606"/>
          <ac:spMkLst>
            <pc:docMk/>
            <pc:sldMk cId="2412668723" sldId="287"/>
            <ac:spMk id="13" creationId="{42A4FC2C-047E-45A5-965D-8E1E3BF09BC6}"/>
          </ac:spMkLst>
        </pc:spChg>
        <pc:picChg chg="add mod">
          <ac:chgData name="André Viegas" userId="202004899714b2cf" providerId="LiveId" clId="{7C775D5A-9C35-432C-AD81-6ACB3313A22B}" dt="2025-05-27T11:34:28.479" v="1053" actId="931"/>
          <ac:picMkLst>
            <pc:docMk/>
            <pc:sldMk cId="2412668723" sldId="287"/>
            <ac:picMk id="8" creationId="{F4D7DC8D-8023-22B5-D222-172C7002331B}"/>
          </ac:picMkLst>
        </pc:picChg>
        <pc:picChg chg="add mod">
          <ac:chgData name="André Viegas" userId="202004899714b2cf" providerId="LiveId" clId="{7C775D5A-9C35-432C-AD81-6ACB3313A22B}" dt="2025-05-27T11:34:38.659" v="1056" actId="962"/>
          <ac:picMkLst>
            <pc:docMk/>
            <pc:sldMk cId="2412668723" sldId="287"/>
            <ac:picMk id="10" creationId="{A4AA5B71-2D0E-BFA4-3A74-F6DEC3578806}"/>
          </ac:picMkLst>
        </pc:picChg>
      </pc:sldChg>
      <pc:sldChg chg="addSp delSp modSp new mod modClrScheme chgLayout">
        <pc:chgData name="André Viegas" userId="202004899714b2cf" providerId="LiveId" clId="{7C775D5A-9C35-432C-AD81-6ACB3313A22B}" dt="2025-05-27T11:35:38.289" v="1062" actId="26606"/>
        <pc:sldMkLst>
          <pc:docMk/>
          <pc:sldMk cId="1163360134" sldId="288"/>
        </pc:sldMkLst>
        <pc:spChg chg="del">
          <ac:chgData name="André Viegas" userId="202004899714b2cf" providerId="LiveId" clId="{7C775D5A-9C35-432C-AD81-6ACB3313A22B}" dt="2025-05-27T11:35:30.115" v="1059" actId="478"/>
          <ac:spMkLst>
            <pc:docMk/>
            <pc:sldMk cId="1163360134" sldId="288"/>
            <ac:spMk id="2" creationId="{544A0FF7-051C-7FEE-617D-B18641D6F2EB}"/>
          </ac:spMkLst>
        </pc:spChg>
        <pc:spChg chg="del">
          <ac:chgData name="André Viegas" userId="202004899714b2cf" providerId="LiveId" clId="{7C775D5A-9C35-432C-AD81-6ACB3313A22B}" dt="2025-05-27T11:35:31.093" v="1060" actId="478"/>
          <ac:spMkLst>
            <pc:docMk/>
            <pc:sldMk cId="1163360134" sldId="288"/>
            <ac:spMk id="3" creationId="{E3F24AD8-11C2-D2E3-ECE1-CB10A7BE1342}"/>
          </ac:spMkLst>
        </pc:spChg>
        <pc:spChg chg="mod modVis">
          <ac:chgData name="André Viegas" userId="202004899714b2cf" providerId="LiveId" clId="{7C775D5A-9C35-432C-AD81-6ACB3313A22B}" dt="2025-05-27T11:35:38.289" v="1062" actId="26606"/>
          <ac:spMkLst>
            <pc:docMk/>
            <pc:sldMk cId="1163360134" sldId="288"/>
            <ac:spMk id="4" creationId="{0976BE68-9445-799C-3AA0-86A7BDDB785E}"/>
          </ac:spMkLst>
        </pc:spChg>
        <pc:spChg chg="mod">
          <ac:chgData name="André Viegas" userId="202004899714b2cf" providerId="LiveId" clId="{7C775D5A-9C35-432C-AD81-6ACB3313A22B}" dt="2025-05-27T11:35:38.289" v="1062" actId="26606"/>
          <ac:spMkLst>
            <pc:docMk/>
            <pc:sldMk cId="1163360134" sldId="288"/>
            <ac:spMk id="5" creationId="{030DEA58-7F97-4A18-B313-FA0FCD6B1DBA}"/>
          </ac:spMkLst>
        </pc:spChg>
        <pc:spChg chg="mod modVis">
          <ac:chgData name="André Viegas" userId="202004899714b2cf" providerId="LiveId" clId="{7C775D5A-9C35-432C-AD81-6ACB3313A22B}" dt="2025-05-27T11:35:38.289" v="1062" actId="26606"/>
          <ac:spMkLst>
            <pc:docMk/>
            <pc:sldMk cId="1163360134" sldId="288"/>
            <ac:spMk id="6" creationId="{E6DB73D2-016B-F7CE-A94D-2CB4B172224F}"/>
          </ac:spMkLst>
        </pc:spChg>
        <pc:picChg chg="add mod ord">
          <ac:chgData name="André Viegas" userId="202004899714b2cf" providerId="LiveId" clId="{7C775D5A-9C35-432C-AD81-6ACB3313A22B}" dt="2025-05-27T11:35:38.289" v="1062" actId="26606"/>
          <ac:picMkLst>
            <pc:docMk/>
            <pc:sldMk cId="1163360134" sldId="288"/>
            <ac:picMk id="8" creationId="{12406497-F7B7-575C-4F49-7B5593CDC9FC}"/>
          </ac:picMkLst>
        </pc:picChg>
      </pc:sldChg>
      <pc:sldChg chg="new del">
        <pc:chgData name="André Viegas" userId="202004899714b2cf" providerId="LiveId" clId="{7C775D5A-9C35-432C-AD81-6ACB3313A22B}" dt="2025-05-27T11:36:25.998" v="1064" actId="2696"/>
        <pc:sldMkLst>
          <pc:docMk/>
          <pc:sldMk cId="361681153" sldId="289"/>
        </pc:sldMkLst>
      </pc:sldChg>
      <pc:sldChg chg="addSp delSp modSp new mod ord modClrScheme chgLayout">
        <pc:chgData name="André Viegas" userId="202004899714b2cf" providerId="LiveId" clId="{7C775D5A-9C35-432C-AD81-6ACB3313A22B}" dt="2025-05-27T11:36:55.766" v="1075" actId="26606"/>
        <pc:sldMkLst>
          <pc:docMk/>
          <pc:sldMk cId="2247090273" sldId="289"/>
        </pc:sldMkLst>
        <pc:spChg chg="del">
          <ac:chgData name="André Viegas" userId="202004899714b2cf" providerId="LiveId" clId="{7C775D5A-9C35-432C-AD81-6ACB3313A22B}" dt="2025-05-27T11:36:35.504" v="1070" actId="478"/>
          <ac:spMkLst>
            <pc:docMk/>
            <pc:sldMk cId="2247090273" sldId="289"/>
            <ac:spMk id="2" creationId="{01FA174B-6C05-7AF4-93AF-2D20C90CC323}"/>
          </ac:spMkLst>
        </pc:spChg>
        <pc:spChg chg="del">
          <ac:chgData name="André Viegas" userId="202004899714b2cf" providerId="LiveId" clId="{7C775D5A-9C35-432C-AD81-6ACB3313A22B}" dt="2025-05-27T11:36:36.400" v="1071" actId="478"/>
          <ac:spMkLst>
            <pc:docMk/>
            <pc:sldMk cId="2247090273" sldId="289"/>
            <ac:spMk id="3" creationId="{408DF0BB-50B3-F0FE-D389-89B374C81FCC}"/>
          </ac:spMkLst>
        </pc:spChg>
        <pc:spChg chg="del">
          <ac:chgData name="André Viegas" userId="202004899714b2cf" providerId="LiveId" clId="{7C775D5A-9C35-432C-AD81-6ACB3313A22B}" dt="2025-05-27T11:36:32.682" v="1068" actId="478"/>
          <ac:spMkLst>
            <pc:docMk/>
            <pc:sldMk cId="2247090273" sldId="289"/>
            <ac:spMk id="4" creationId="{AEB7FCDA-72D5-7658-A27F-E3DFB33F5E10}"/>
          </ac:spMkLst>
        </pc:spChg>
        <pc:spChg chg="del">
          <ac:chgData name="André Viegas" userId="202004899714b2cf" providerId="LiveId" clId="{7C775D5A-9C35-432C-AD81-6ACB3313A22B}" dt="2025-05-27T11:36:33.576" v="1069" actId="478"/>
          <ac:spMkLst>
            <pc:docMk/>
            <pc:sldMk cId="2247090273" sldId="289"/>
            <ac:spMk id="5" creationId="{00DF1667-29FE-F16C-159A-065CAED8CABE}"/>
          </ac:spMkLst>
        </pc:spChg>
        <pc:spChg chg="mod ord modVis">
          <ac:chgData name="André Viegas" userId="202004899714b2cf" providerId="LiveId" clId="{7C775D5A-9C35-432C-AD81-6ACB3313A22B}" dt="2025-05-27T11:36:55.766" v="1075" actId="26606"/>
          <ac:spMkLst>
            <pc:docMk/>
            <pc:sldMk cId="2247090273" sldId="289"/>
            <ac:spMk id="6" creationId="{CB6C7BC5-674D-7E36-4502-5222DD32C1CD}"/>
          </ac:spMkLst>
        </pc:spChg>
        <pc:picChg chg="add mod">
          <ac:chgData name="André Viegas" userId="202004899714b2cf" providerId="LiveId" clId="{7C775D5A-9C35-432C-AD81-6ACB3313A22B}" dt="2025-05-27T11:36:55.766" v="1075" actId="26606"/>
          <ac:picMkLst>
            <pc:docMk/>
            <pc:sldMk cId="2247090273" sldId="289"/>
            <ac:picMk id="8" creationId="{C195C79F-BC8D-EC27-F344-9F60F6EE48D3}"/>
          </ac:picMkLst>
        </pc:picChg>
      </pc:sldChg>
      <pc:sldChg chg="addSp delSp modSp new mod ord">
        <pc:chgData name="André Viegas" userId="202004899714b2cf" providerId="LiveId" clId="{7C775D5A-9C35-432C-AD81-6ACB3313A22B}" dt="2025-05-27T11:58:25.494" v="1253"/>
        <pc:sldMkLst>
          <pc:docMk/>
          <pc:sldMk cId="833716062" sldId="290"/>
        </pc:sldMkLst>
        <pc:spChg chg="mod">
          <ac:chgData name="André Viegas" userId="202004899714b2cf" providerId="LiveId" clId="{7C775D5A-9C35-432C-AD81-6ACB3313A22B}" dt="2025-05-27T11:37:38.914" v="1103" actId="20577"/>
          <ac:spMkLst>
            <pc:docMk/>
            <pc:sldMk cId="833716062" sldId="290"/>
            <ac:spMk id="2" creationId="{5F956007-9BC7-37B0-3140-67EC2A56F8C2}"/>
          </ac:spMkLst>
        </pc:spChg>
        <pc:spChg chg="mod">
          <ac:chgData name="André Viegas" userId="202004899714b2cf" providerId="LiveId" clId="{7C775D5A-9C35-432C-AD81-6ACB3313A22B}" dt="2025-05-27T11:38:15.018" v="1129" actId="20577"/>
          <ac:spMkLst>
            <pc:docMk/>
            <pc:sldMk cId="833716062" sldId="290"/>
            <ac:spMk id="3" creationId="{8C595C7E-105B-4499-C85C-AAFA3A2AE7C6}"/>
          </ac:spMkLst>
        </pc:spChg>
        <pc:spChg chg="del">
          <ac:chgData name="André Viegas" userId="202004899714b2cf" providerId="LiveId" clId="{7C775D5A-9C35-432C-AD81-6ACB3313A22B}" dt="2025-05-27T11:37:11.173" v="1079" actId="478"/>
          <ac:spMkLst>
            <pc:docMk/>
            <pc:sldMk cId="833716062" sldId="290"/>
            <ac:spMk id="4" creationId="{AC22EF75-1222-443B-2AD2-75339FB212E1}"/>
          </ac:spMkLst>
        </pc:spChg>
        <pc:spChg chg="del">
          <ac:chgData name="André Viegas" userId="202004899714b2cf" providerId="LiveId" clId="{7C775D5A-9C35-432C-AD81-6ACB3313A22B}" dt="2025-05-27T11:37:12.263" v="1080" actId="478"/>
          <ac:spMkLst>
            <pc:docMk/>
            <pc:sldMk cId="833716062" sldId="290"/>
            <ac:spMk id="5" creationId="{9D7FCE8B-AAB0-6732-A09F-80EA4D03ED66}"/>
          </ac:spMkLst>
        </pc:spChg>
        <pc:picChg chg="add mod">
          <ac:chgData name="André Viegas" userId="202004899714b2cf" providerId="LiveId" clId="{7C775D5A-9C35-432C-AD81-6ACB3313A22B}" dt="2025-05-27T11:58:25.494" v="1253"/>
          <ac:picMkLst>
            <pc:docMk/>
            <pc:sldMk cId="833716062" sldId="290"/>
            <ac:picMk id="7" creationId="{812D847E-24B7-6CA2-2265-EB70ECE14845}"/>
          </ac:picMkLst>
        </pc:picChg>
      </pc:sldChg>
      <pc:sldChg chg="addSp delSp modSp new del mod modClrScheme chgLayout">
        <pc:chgData name="André Viegas" userId="202004899714b2cf" providerId="LiveId" clId="{7C775D5A-9C35-432C-AD81-6ACB3313A22B}" dt="2025-05-27T11:39:19.226" v="1142" actId="2696"/>
        <pc:sldMkLst>
          <pc:docMk/>
          <pc:sldMk cId="43022984" sldId="291"/>
        </pc:sldMkLst>
        <pc:spChg chg="del">
          <ac:chgData name="André Viegas" userId="202004899714b2cf" providerId="LiveId" clId="{7C775D5A-9C35-432C-AD81-6ACB3313A22B}" dt="2025-05-27T11:38:32.409" v="1131" actId="478"/>
          <ac:spMkLst>
            <pc:docMk/>
            <pc:sldMk cId="43022984" sldId="291"/>
            <ac:spMk id="2" creationId="{C1D71E84-440A-0471-0366-72DB1D298863}"/>
          </ac:spMkLst>
        </pc:spChg>
        <pc:spChg chg="del">
          <ac:chgData name="André Viegas" userId="202004899714b2cf" providerId="LiveId" clId="{7C775D5A-9C35-432C-AD81-6ACB3313A22B}" dt="2025-05-27T11:38:33.826" v="1132" actId="478"/>
          <ac:spMkLst>
            <pc:docMk/>
            <pc:sldMk cId="43022984" sldId="291"/>
            <ac:spMk id="3" creationId="{0251EF63-2F56-EC37-619B-3A871A169A05}"/>
          </ac:spMkLst>
        </pc:spChg>
        <pc:spChg chg="del">
          <ac:chgData name="André Viegas" userId="202004899714b2cf" providerId="LiveId" clId="{7C775D5A-9C35-432C-AD81-6ACB3313A22B}" dt="2025-05-27T11:38:34.632" v="1133" actId="478"/>
          <ac:spMkLst>
            <pc:docMk/>
            <pc:sldMk cId="43022984" sldId="291"/>
            <ac:spMk id="4" creationId="{C89B6E2D-70A7-8E02-1F30-E88CF2044706}"/>
          </ac:spMkLst>
        </pc:spChg>
        <pc:spChg chg="del">
          <ac:chgData name="André Viegas" userId="202004899714b2cf" providerId="LiveId" clId="{7C775D5A-9C35-432C-AD81-6ACB3313A22B}" dt="2025-05-27T11:38:35.522" v="1134" actId="478"/>
          <ac:spMkLst>
            <pc:docMk/>
            <pc:sldMk cId="43022984" sldId="291"/>
            <ac:spMk id="5" creationId="{637CD486-A7DF-9E75-BEFF-A125945BDE02}"/>
          </ac:spMkLst>
        </pc:spChg>
        <pc:spChg chg="mod ord modVis">
          <ac:chgData name="André Viegas" userId="202004899714b2cf" providerId="LiveId" clId="{7C775D5A-9C35-432C-AD81-6ACB3313A22B}" dt="2025-05-27T11:39:10.211" v="1139" actId="26606"/>
          <ac:spMkLst>
            <pc:docMk/>
            <pc:sldMk cId="43022984" sldId="291"/>
            <ac:spMk id="6" creationId="{FB0B52E6-9385-33EC-8209-A7FDA51B6D42}"/>
          </ac:spMkLst>
        </pc:spChg>
        <pc:picChg chg="add mod">
          <ac:chgData name="André Viegas" userId="202004899714b2cf" providerId="LiveId" clId="{7C775D5A-9C35-432C-AD81-6ACB3313A22B}" dt="2025-05-27T11:39:16.248" v="1141" actId="14100"/>
          <ac:picMkLst>
            <pc:docMk/>
            <pc:sldMk cId="43022984" sldId="291"/>
            <ac:picMk id="8" creationId="{71E56B45-4A35-687A-E3D5-EBF96D0F543C}"/>
          </ac:picMkLst>
        </pc:picChg>
      </pc:sldChg>
      <pc:sldChg chg="addSp delSp modSp new mod modClrScheme chgLayout">
        <pc:chgData name="André Viegas" userId="202004899714b2cf" providerId="LiveId" clId="{7C775D5A-9C35-432C-AD81-6ACB3313A22B}" dt="2025-05-27T11:40:14.997" v="1152" actId="26606"/>
        <pc:sldMkLst>
          <pc:docMk/>
          <pc:sldMk cId="3038043011" sldId="291"/>
        </pc:sldMkLst>
        <pc:spChg chg="del">
          <ac:chgData name="André Viegas" userId="202004899714b2cf" providerId="LiveId" clId="{7C775D5A-9C35-432C-AD81-6ACB3313A22B}" dt="2025-05-27T11:40:04.481" v="1146" actId="478"/>
          <ac:spMkLst>
            <pc:docMk/>
            <pc:sldMk cId="3038043011" sldId="291"/>
            <ac:spMk id="2" creationId="{7B227914-BD63-3117-9D34-35399C63A3CD}"/>
          </ac:spMkLst>
        </pc:spChg>
        <pc:spChg chg="del">
          <ac:chgData name="André Viegas" userId="202004899714b2cf" providerId="LiveId" clId="{7C775D5A-9C35-432C-AD81-6ACB3313A22B}" dt="2025-05-27T11:40:03.661" v="1145" actId="478"/>
          <ac:spMkLst>
            <pc:docMk/>
            <pc:sldMk cId="3038043011" sldId="291"/>
            <ac:spMk id="3" creationId="{469FE774-183A-C712-4EB5-326ED32EB713}"/>
          </ac:spMkLst>
        </pc:spChg>
        <pc:spChg chg="del">
          <ac:chgData name="André Viegas" userId="202004899714b2cf" providerId="LiveId" clId="{7C775D5A-9C35-432C-AD81-6ACB3313A22B}" dt="2025-05-27T11:40:07.491" v="1147" actId="478"/>
          <ac:spMkLst>
            <pc:docMk/>
            <pc:sldMk cId="3038043011" sldId="291"/>
            <ac:spMk id="4" creationId="{0FDC48AE-4E23-45AA-AE42-48C9F0CF050C}"/>
          </ac:spMkLst>
        </pc:spChg>
        <pc:spChg chg="del">
          <ac:chgData name="André Viegas" userId="202004899714b2cf" providerId="LiveId" clId="{7C775D5A-9C35-432C-AD81-6ACB3313A22B}" dt="2025-05-27T11:40:08.582" v="1148" actId="478"/>
          <ac:spMkLst>
            <pc:docMk/>
            <pc:sldMk cId="3038043011" sldId="291"/>
            <ac:spMk id="5" creationId="{1975C6DF-38CD-5CF8-3CFB-77214FEBD5ED}"/>
          </ac:spMkLst>
        </pc:spChg>
        <pc:spChg chg="mod ord modVis">
          <ac:chgData name="André Viegas" userId="202004899714b2cf" providerId="LiveId" clId="{7C775D5A-9C35-432C-AD81-6ACB3313A22B}" dt="2025-05-27T11:40:14.997" v="1152" actId="26606"/>
          <ac:spMkLst>
            <pc:docMk/>
            <pc:sldMk cId="3038043011" sldId="291"/>
            <ac:spMk id="6" creationId="{6267E9BC-AD6A-D5D2-A066-225BDAB70285}"/>
          </ac:spMkLst>
        </pc:spChg>
        <pc:picChg chg="add mod">
          <ac:chgData name="André Viegas" userId="202004899714b2cf" providerId="LiveId" clId="{7C775D5A-9C35-432C-AD81-6ACB3313A22B}" dt="2025-05-27T11:40:14.997" v="1152" actId="26606"/>
          <ac:picMkLst>
            <pc:docMk/>
            <pc:sldMk cId="3038043011" sldId="291"/>
            <ac:picMk id="8" creationId="{FFE99572-DDAF-8A3C-3409-FB069AD4FB75}"/>
          </ac:picMkLst>
        </pc:picChg>
      </pc:sldChg>
      <pc:sldChg chg="addSp delSp modSp new mod modClrScheme chgLayout">
        <pc:chgData name="André Viegas" userId="202004899714b2cf" providerId="LiveId" clId="{7C775D5A-9C35-432C-AD81-6ACB3313A22B}" dt="2025-05-27T11:41:03.118" v="1161" actId="26606"/>
        <pc:sldMkLst>
          <pc:docMk/>
          <pc:sldMk cId="990229753" sldId="292"/>
        </pc:sldMkLst>
        <pc:spChg chg="del">
          <ac:chgData name="André Viegas" userId="202004899714b2cf" providerId="LiveId" clId="{7C775D5A-9C35-432C-AD81-6ACB3313A22B}" dt="2025-05-27T11:40:57.133" v="1156" actId="478"/>
          <ac:spMkLst>
            <pc:docMk/>
            <pc:sldMk cId="990229753" sldId="292"/>
            <ac:spMk id="2" creationId="{B2FAF9D3-732C-037F-CE2B-8A9001219934}"/>
          </ac:spMkLst>
        </pc:spChg>
        <pc:spChg chg="del">
          <ac:chgData name="André Viegas" userId="202004899714b2cf" providerId="LiveId" clId="{7C775D5A-9C35-432C-AD81-6ACB3313A22B}" dt="2025-05-27T11:40:57.958" v="1157" actId="478"/>
          <ac:spMkLst>
            <pc:docMk/>
            <pc:sldMk cId="990229753" sldId="292"/>
            <ac:spMk id="3" creationId="{F029854C-B9EA-0810-ACFA-CE290157F0F2}"/>
          </ac:spMkLst>
        </pc:spChg>
        <pc:spChg chg="del">
          <ac:chgData name="André Viegas" userId="202004899714b2cf" providerId="LiveId" clId="{7C775D5A-9C35-432C-AD81-6ACB3313A22B}" dt="2025-05-27T11:40:54.138" v="1153" actId="478"/>
          <ac:spMkLst>
            <pc:docMk/>
            <pc:sldMk cId="990229753" sldId="292"/>
            <ac:spMk id="4" creationId="{2D251627-0B28-522B-13EE-D9D2A262E3BB}"/>
          </ac:spMkLst>
        </pc:spChg>
        <pc:spChg chg="del mod">
          <ac:chgData name="André Viegas" userId="202004899714b2cf" providerId="LiveId" clId="{7C775D5A-9C35-432C-AD81-6ACB3313A22B}" dt="2025-05-27T11:40:55.343" v="1155" actId="478"/>
          <ac:spMkLst>
            <pc:docMk/>
            <pc:sldMk cId="990229753" sldId="292"/>
            <ac:spMk id="5" creationId="{F5416CD7-EFF6-9D73-B7BF-260FA866911A}"/>
          </ac:spMkLst>
        </pc:spChg>
        <pc:spChg chg="mod ord modVis">
          <ac:chgData name="André Viegas" userId="202004899714b2cf" providerId="LiveId" clId="{7C775D5A-9C35-432C-AD81-6ACB3313A22B}" dt="2025-05-27T11:41:03.118" v="1161" actId="26606"/>
          <ac:spMkLst>
            <pc:docMk/>
            <pc:sldMk cId="990229753" sldId="292"/>
            <ac:spMk id="6" creationId="{593AE7B3-C0D6-2ED8-B123-8D4D1B9713BE}"/>
          </ac:spMkLst>
        </pc:spChg>
        <pc:picChg chg="add mod">
          <ac:chgData name="André Viegas" userId="202004899714b2cf" providerId="LiveId" clId="{7C775D5A-9C35-432C-AD81-6ACB3313A22B}" dt="2025-05-27T11:41:03.118" v="1161" actId="26606"/>
          <ac:picMkLst>
            <pc:docMk/>
            <pc:sldMk cId="990229753" sldId="292"/>
            <ac:picMk id="8" creationId="{B34C7932-828C-4FC1-563E-FAF42EBC1685}"/>
          </ac:picMkLst>
        </pc:picChg>
      </pc:sldChg>
      <pc:sldChg chg="addSp delSp modSp new mod ord modClrScheme chgLayout">
        <pc:chgData name="André Viegas" userId="202004899714b2cf" providerId="LiveId" clId="{7C775D5A-9C35-432C-AD81-6ACB3313A22B}" dt="2025-05-27T11:43:54.878" v="1188" actId="26606"/>
        <pc:sldMkLst>
          <pc:docMk/>
          <pc:sldMk cId="548719039" sldId="293"/>
        </pc:sldMkLst>
        <pc:spChg chg="del">
          <ac:chgData name="André Viegas" userId="202004899714b2cf" providerId="LiveId" clId="{7C775D5A-9C35-432C-AD81-6ACB3313A22B}" dt="2025-05-27T11:42:27.785" v="1174" actId="478"/>
          <ac:spMkLst>
            <pc:docMk/>
            <pc:sldMk cId="548719039" sldId="293"/>
            <ac:spMk id="2" creationId="{0832CDB2-4C44-2E62-F6DF-D3D23E69EE5D}"/>
          </ac:spMkLst>
        </pc:spChg>
        <pc:spChg chg="del">
          <ac:chgData name="André Viegas" userId="202004899714b2cf" providerId="LiveId" clId="{7C775D5A-9C35-432C-AD81-6ACB3313A22B}" dt="2025-05-27T11:42:26.466" v="1173" actId="478"/>
          <ac:spMkLst>
            <pc:docMk/>
            <pc:sldMk cId="548719039" sldId="293"/>
            <ac:spMk id="3" creationId="{E1EA715E-6466-71B1-68FC-DB78673FB22C}"/>
          </ac:spMkLst>
        </pc:spChg>
        <pc:spChg chg="del">
          <ac:chgData name="André Viegas" userId="202004899714b2cf" providerId="LiveId" clId="{7C775D5A-9C35-432C-AD81-6ACB3313A22B}" dt="2025-05-27T11:42:23.709" v="1170" actId="478"/>
          <ac:spMkLst>
            <pc:docMk/>
            <pc:sldMk cId="548719039" sldId="293"/>
            <ac:spMk id="4" creationId="{F4D9A524-E53A-1AEA-B0E0-E87CBA58B909}"/>
          </ac:spMkLst>
        </pc:spChg>
        <pc:spChg chg="del mod">
          <ac:chgData name="André Viegas" userId="202004899714b2cf" providerId="LiveId" clId="{7C775D5A-9C35-432C-AD81-6ACB3313A22B}" dt="2025-05-27T11:42:25.068" v="1172" actId="478"/>
          <ac:spMkLst>
            <pc:docMk/>
            <pc:sldMk cId="548719039" sldId="293"/>
            <ac:spMk id="5" creationId="{FAB21C4F-2D5D-292D-5116-3D77C8D058C9}"/>
          </ac:spMkLst>
        </pc:spChg>
        <pc:spChg chg="mod ord modVis">
          <ac:chgData name="André Viegas" userId="202004899714b2cf" providerId="LiveId" clId="{7C775D5A-9C35-432C-AD81-6ACB3313A22B}" dt="2025-05-27T11:43:54.878" v="1188" actId="26606"/>
          <ac:spMkLst>
            <pc:docMk/>
            <pc:sldMk cId="548719039" sldId="293"/>
            <ac:spMk id="6" creationId="{EA1B3EBD-2D77-8A61-6B97-503AC98B656E}"/>
          </ac:spMkLst>
        </pc:spChg>
        <pc:picChg chg="add mod">
          <ac:chgData name="André Viegas" userId="202004899714b2cf" providerId="LiveId" clId="{7C775D5A-9C35-432C-AD81-6ACB3313A22B}" dt="2025-05-27T11:43:54.878" v="1188" actId="26606"/>
          <ac:picMkLst>
            <pc:docMk/>
            <pc:sldMk cId="548719039" sldId="293"/>
            <ac:picMk id="8" creationId="{19600F7D-7421-2981-AA93-340ABE40F7C5}"/>
          </ac:picMkLst>
        </pc:picChg>
      </pc:sldChg>
      <pc:sldChg chg="new del">
        <pc:chgData name="André Viegas" userId="202004899714b2cf" providerId="LiveId" clId="{7C775D5A-9C35-432C-AD81-6ACB3313A22B}" dt="2025-05-27T11:42:11.276" v="1163" actId="2696"/>
        <pc:sldMkLst>
          <pc:docMk/>
          <pc:sldMk cId="2308794201" sldId="293"/>
        </pc:sldMkLst>
      </pc:sldChg>
      <pc:sldChg chg="addSp delSp modSp new mod ord modClrScheme chgLayout">
        <pc:chgData name="André Viegas" userId="202004899714b2cf" providerId="LiveId" clId="{7C775D5A-9C35-432C-AD81-6ACB3313A22B}" dt="2025-05-27T11:43:06.674" v="1184"/>
        <pc:sldMkLst>
          <pc:docMk/>
          <pc:sldMk cId="3142628351" sldId="294"/>
        </pc:sldMkLst>
        <pc:spChg chg="del">
          <ac:chgData name="André Viegas" userId="202004899714b2cf" providerId="LiveId" clId="{7C775D5A-9C35-432C-AD81-6ACB3313A22B}" dt="2025-05-27T11:42:32.070" v="1175" actId="478"/>
          <ac:spMkLst>
            <pc:docMk/>
            <pc:sldMk cId="3142628351" sldId="294"/>
            <ac:spMk id="2" creationId="{41C4F8B9-A1E1-AA9F-D7E5-EBB99568A270}"/>
          </ac:spMkLst>
        </pc:spChg>
        <pc:spChg chg="del">
          <ac:chgData name="André Viegas" userId="202004899714b2cf" providerId="LiveId" clId="{7C775D5A-9C35-432C-AD81-6ACB3313A22B}" dt="2025-05-27T11:42:32.745" v="1176" actId="478"/>
          <ac:spMkLst>
            <pc:docMk/>
            <pc:sldMk cId="3142628351" sldId="294"/>
            <ac:spMk id="3" creationId="{83316377-0CE5-B770-4410-0D54126F176A}"/>
          </ac:spMkLst>
        </pc:spChg>
        <pc:spChg chg="del">
          <ac:chgData name="André Viegas" userId="202004899714b2cf" providerId="LiveId" clId="{7C775D5A-9C35-432C-AD81-6ACB3313A22B}" dt="2025-05-27T11:42:33.671" v="1177" actId="478"/>
          <ac:spMkLst>
            <pc:docMk/>
            <pc:sldMk cId="3142628351" sldId="294"/>
            <ac:spMk id="4" creationId="{0A71AB2F-4630-386B-3321-BD4DB694DD13}"/>
          </ac:spMkLst>
        </pc:spChg>
        <pc:spChg chg="del">
          <ac:chgData name="André Viegas" userId="202004899714b2cf" providerId="LiveId" clId="{7C775D5A-9C35-432C-AD81-6ACB3313A22B}" dt="2025-05-27T11:42:34.535" v="1178" actId="478"/>
          <ac:spMkLst>
            <pc:docMk/>
            <pc:sldMk cId="3142628351" sldId="294"/>
            <ac:spMk id="5" creationId="{2A3AFEF5-62CB-01A8-807D-B447E6B71BAF}"/>
          </ac:spMkLst>
        </pc:spChg>
        <pc:spChg chg="mod ord modVis">
          <ac:chgData name="André Viegas" userId="202004899714b2cf" providerId="LiveId" clId="{7C775D5A-9C35-432C-AD81-6ACB3313A22B}" dt="2025-05-27T11:42:42.148" v="1182" actId="26606"/>
          <ac:spMkLst>
            <pc:docMk/>
            <pc:sldMk cId="3142628351" sldId="294"/>
            <ac:spMk id="6" creationId="{68B146C6-C4DC-376D-3261-128DAEDED7F7}"/>
          </ac:spMkLst>
        </pc:spChg>
        <pc:picChg chg="add mod">
          <ac:chgData name="André Viegas" userId="202004899714b2cf" providerId="LiveId" clId="{7C775D5A-9C35-432C-AD81-6ACB3313A22B}" dt="2025-05-27T11:42:42.148" v="1182" actId="26606"/>
          <ac:picMkLst>
            <pc:docMk/>
            <pc:sldMk cId="3142628351" sldId="294"/>
            <ac:picMk id="8" creationId="{32751264-AF72-8FF5-30D0-4200066A2223}"/>
          </ac:picMkLst>
        </pc:picChg>
      </pc:sldChg>
      <pc:sldChg chg="new del">
        <pc:chgData name="André Viegas" userId="202004899714b2cf" providerId="LiveId" clId="{7C775D5A-9C35-432C-AD81-6ACB3313A22B}" dt="2025-05-27T11:47:36.008" v="1197" actId="2696"/>
        <pc:sldMkLst>
          <pc:docMk/>
          <pc:sldMk cId="2229504470" sldId="295"/>
        </pc:sldMkLst>
      </pc:sldChg>
      <pc:sldChg chg="new del">
        <pc:chgData name="André Viegas" userId="202004899714b2cf" providerId="LiveId" clId="{7C775D5A-9C35-432C-AD81-6ACB3313A22B}" dt="2025-05-27T11:45:05.524" v="1191" actId="2696"/>
        <pc:sldMkLst>
          <pc:docMk/>
          <pc:sldMk cId="1816416389" sldId="296"/>
        </pc:sldMkLst>
      </pc:sldChg>
      <pc:sldChg chg="addSp delSp modSp new del mod ord">
        <pc:chgData name="André Viegas" userId="202004899714b2cf" providerId="LiveId" clId="{7C775D5A-9C35-432C-AD81-6ACB3313A22B}" dt="2025-05-27T12:05:37.122" v="1340" actId="2696"/>
        <pc:sldMkLst>
          <pc:docMk/>
          <pc:sldMk cId="3163420208" sldId="296"/>
        </pc:sldMkLst>
        <pc:spChg chg="del">
          <ac:chgData name="André Viegas" userId="202004899714b2cf" providerId="LiveId" clId="{7C775D5A-9C35-432C-AD81-6ACB3313A22B}" dt="2025-05-27T11:49:15.399" v="1208" actId="478"/>
          <ac:spMkLst>
            <pc:docMk/>
            <pc:sldMk cId="3163420208" sldId="296"/>
            <ac:spMk id="2" creationId="{001EF67E-4D90-E59D-E9BC-647B80C2B799}"/>
          </ac:spMkLst>
        </pc:spChg>
        <pc:spChg chg="del">
          <ac:chgData name="André Viegas" userId="202004899714b2cf" providerId="LiveId" clId="{7C775D5A-9C35-432C-AD81-6ACB3313A22B}" dt="2025-05-27T11:47:10.714" v="1193" actId="3680"/>
          <ac:spMkLst>
            <pc:docMk/>
            <pc:sldMk cId="3163420208" sldId="296"/>
            <ac:spMk id="3" creationId="{C4895A05-9ED8-B674-BF1D-C3D0BB970C8C}"/>
          </ac:spMkLst>
        </pc:spChg>
        <pc:spChg chg="del">
          <ac:chgData name="André Viegas" userId="202004899714b2cf" providerId="LiveId" clId="{7C775D5A-9C35-432C-AD81-6ACB3313A22B}" dt="2025-05-27T11:47:19.641" v="1196" actId="478"/>
          <ac:spMkLst>
            <pc:docMk/>
            <pc:sldMk cId="3163420208" sldId="296"/>
            <ac:spMk id="4" creationId="{D626F261-5AD6-F97C-2A39-09EF6599528C}"/>
          </ac:spMkLst>
        </pc:spChg>
        <pc:spChg chg="del">
          <ac:chgData name="André Viegas" userId="202004899714b2cf" providerId="LiveId" clId="{7C775D5A-9C35-432C-AD81-6ACB3313A22B}" dt="2025-05-27T11:47:17.910" v="1195" actId="478"/>
          <ac:spMkLst>
            <pc:docMk/>
            <pc:sldMk cId="3163420208" sldId="296"/>
            <ac:spMk id="5" creationId="{3C5B5F7E-8D8F-C019-7D52-17D5A1E9C2CA}"/>
          </ac:spMkLst>
        </pc:spChg>
        <pc:spChg chg="add del mod">
          <ac:chgData name="André Viegas" userId="202004899714b2cf" providerId="LiveId" clId="{7C775D5A-9C35-432C-AD81-6ACB3313A22B}" dt="2025-05-27T11:49:01.034" v="1200" actId="3680"/>
          <ac:spMkLst>
            <pc:docMk/>
            <pc:sldMk cId="3163420208" sldId="296"/>
            <ac:spMk id="9" creationId="{6680C724-8631-73A6-6DC8-24889F1668F8}"/>
          </ac:spMkLst>
        </pc:spChg>
        <pc:spChg chg="add del mod">
          <ac:chgData name="André Viegas" userId="202004899714b2cf" providerId="LiveId" clId="{7C775D5A-9C35-432C-AD81-6ACB3313A22B}" dt="2025-05-27T11:49:16.141" v="1209" actId="478"/>
          <ac:spMkLst>
            <pc:docMk/>
            <pc:sldMk cId="3163420208" sldId="296"/>
            <ac:spMk id="12" creationId="{6D3ADA2F-643A-230C-1F36-9598E3EC3F3A}"/>
          </ac:spMkLst>
        </pc:spChg>
        <pc:graphicFrameChg chg="add del mod ord modGraphic">
          <ac:chgData name="André Viegas" userId="202004899714b2cf" providerId="LiveId" clId="{7C775D5A-9C35-432C-AD81-6ACB3313A22B}" dt="2025-05-27T11:47:15.722" v="1194" actId="478"/>
          <ac:graphicFrameMkLst>
            <pc:docMk/>
            <pc:sldMk cId="3163420208" sldId="296"/>
            <ac:graphicFrameMk id="7" creationId="{1196DB2D-96AB-5163-2CDB-D87E6278AD24}"/>
          </ac:graphicFrameMkLst>
        </pc:graphicFrameChg>
        <pc:graphicFrameChg chg="add del mod ord modGraphic">
          <ac:chgData name="André Viegas" userId="202004899714b2cf" providerId="LiveId" clId="{7C775D5A-9C35-432C-AD81-6ACB3313A22B}" dt="2025-05-27T11:49:13.856" v="1207" actId="478"/>
          <ac:graphicFrameMkLst>
            <pc:docMk/>
            <pc:sldMk cId="3163420208" sldId="296"/>
            <ac:graphicFrameMk id="10" creationId="{8E6C8B8E-6C63-C12C-D48E-A188287DD9B6}"/>
          </ac:graphicFrameMkLst>
        </pc:graphicFrameChg>
        <pc:picChg chg="add mod">
          <ac:chgData name="André Viegas" userId="202004899714b2cf" providerId="LiveId" clId="{7C775D5A-9C35-432C-AD81-6ACB3313A22B}" dt="2025-05-27T11:58:00.073" v="1241"/>
          <ac:picMkLst>
            <pc:docMk/>
            <pc:sldMk cId="3163420208" sldId="296"/>
            <ac:picMk id="13" creationId="{E22BC298-4E7A-11AA-3203-E6CDE333999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690674-B2E8-43B8-8A06-55E0AC4515E6}" type="datetime1">
              <a:rPr lang="pt-PT" smtClean="0"/>
              <a:t>27/05/2025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99E4D-9C0E-4E14-9207-5FC581DE6EE2}" type="datetime1">
              <a:rPr lang="pt-PT" smtClean="0"/>
              <a:pPr/>
              <a:t>27/05/2025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1637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076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PT" noProof="0" smtClean="0"/>
              <a:t>15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36811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149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329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Forma livre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9" name="Forma liv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</p:grpSp>
      <p:sp>
        <p:nvSpPr>
          <p:cNvPr id="22" name="Forma liv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8" name="Forma livre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nha Cronológic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33991BDD-FC60-4979-8579-7D56D789B423}" type="datetime1">
              <a:rPr lang="pt-PT" noProof="0" smtClean="0"/>
              <a:t>27/05/2025</a:t>
            </a:fld>
            <a:endParaRPr lang="pt-PT" noProof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6" name="Forma liv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</p:grp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AFC46443-5B79-41EC-B759-E9A4DC308C8A}" type="datetime1">
              <a:rPr lang="pt-PT" noProof="0" smtClean="0"/>
              <a:t>27/05/2025</a:t>
            </a:fld>
            <a:endParaRPr lang="pt-PT" noProof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>
              <a:latin typeface="+mn-lt"/>
            </a:endParaRPr>
          </a:p>
        </p:txBody>
      </p:sp>
      <p:sp>
        <p:nvSpPr>
          <p:cNvPr id="6" name="Forma liv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>
              <a:latin typeface="+mn-l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</p:grp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BBC9B72D-72BA-4B40-9AEC-06A76BDA923B}" type="datetime1">
              <a:rPr lang="pt-PT" noProof="0" smtClean="0"/>
              <a:t>27/05/2025</a:t>
            </a:fld>
            <a:endParaRPr lang="pt-PT" noProof="0" dirty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o de F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</p:grpSp>
      <p:sp>
        <p:nvSpPr>
          <p:cNvPr id="22" name="Forma livre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7" name="Forma livre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>
              <a:latin typeface="+mn-lt"/>
            </a:endParaRPr>
          </a:p>
        </p:txBody>
      </p:sp>
      <p:sp>
        <p:nvSpPr>
          <p:cNvPr id="6" name="Forma livre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>
                <a:latin typeface="+mn-lt"/>
              </a:endParaRPr>
            </a:p>
          </p:txBody>
        </p:sp>
      </p:grp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BBB887D7-E0C1-4BA3-8FF7-33BF0A696727}" type="datetime1">
              <a:rPr lang="pt-PT" noProof="0" smtClean="0"/>
              <a:t>27/05/2025</a:t>
            </a:fld>
            <a:endParaRPr lang="pt-PT" noProof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5" name="Forma liv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E9394842-F1E6-48ED-A124-8F7527E52DA2}" type="datetime1">
              <a:rPr lang="pt-PT" noProof="0" smtClean="0"/>
              <a:t>27/05/2025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e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vre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</p:grpSp>
      <p:sp>
        <p:nvSpPr>
          <p:cNvPr id="17" name="Forma livre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8" name="Forma livre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467205C8-4583-452D-A41C-28F39619773D}" type="datetime1">
              <a:rPr lang="pt-PT" noProof="0" smtClean="0"/>
              <a:t>27/05/2025</a:t>
            </a:fld>
            <a:endParaRPr lang="pt-PT" noProof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  <p:sp>
          <p:nvSpPr>
            <p:cNvPr id="14" name="Forma liv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0" name="Marcador de Posição d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3C3AC842-5A24-4872-A4B5-544C6CEE4A5B}" type="datetime1">
              <a:rPr lang="pt-PT" noProof="0" smtClean="0"/>
              <a:t>27/05/2025</a:t>
            </a:fld>
            <a:endParaRPr lang="pt-PT" noProof="0"/>
          </a:p>
        </p:txBody>
      </p:sp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12" name="Marcador de Posição do Número do Diapositivo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t-PT" noProof="0"/>
              <a:t>“</a:t>
            </a:r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Marcador de Posição do Texto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pt-PT" noProof="0"/>
              <a:t>”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F7202E48-BFCB-4D20-A3A7-AE03CF0020AD}" type="datetime1">
              <a:rPr lang="pt-PT" noProof="0" smtClean="0"/>
              <a:t>27/05/2025</a:t>
            </a:fld>
            <a:endParaRPr lang="pt-PT" noProof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Imagem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10" name="Marcador de Posição do Texto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1" name="Marcador de Posição do Texto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7" name="Marcador de Posição da Imagem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12" name="Marcador de Posição do Texto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3" name="Marcador de Posição do Texto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8" name="Marcador de Posição da Imagem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14" name="Marcador de Posição do Texto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5" name="Marcador de Posição do Texto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9" name="Marcador de Posição da Imagem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16" name="Marcador de Posição do Texto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7" name="Marcador de Posição do Texto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551C9D2F-7550-46FB-A9E8-4E827A8B85BD}" type="datetime1">
              <a:rPr lang="pt-PT" noProof="0" smtClean="0"/>
              <a:t>27/05/2025</a:t>
            </a:fld>
            <a:endParaRPr lang="pt-PT" noProof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19" name="Forma livre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1" name="Forma livre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5" name="Forma liv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7" name="Forma liv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8" name="Forma livre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9" name="Forma liv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da a equi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Imagem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31" name="Marcador de Posição do Texto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32" name="Marcador de Posição do Texto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33" name="Marcador de Posição da Imagem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34" name="Marcador de Posição do Texto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35" name="Marcador de Posição do Texto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36" name="Marcador de Posição da Imagem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37" name="Marcador de Posição do Texto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38" name="Marcador de Posição do Texto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39" name="Marcador de Posição da Imagem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40" name="Marcador de Posição do Texto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1" name="Marcador de Posição do Texto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42" name="Marcador de Posição da Imagem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43" name="Marcador de Posição do Texto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4" name="Marcador de Posição do Texto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45" name="Marcador de Posição da Imagem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46" name="Marcador de Posição do Texto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47" name="Marcador de Posição do Texto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48" name="Marcador de Posição da Imagem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49" name="Marcador de Posição do Texto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50" name="Marcador de Posição do Texto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51" name="Marcador de Posição da Imagem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52" name="Marcador de Posição do Texto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53" name="Marcador de Posição do Texto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8" name="Marcador de Posição da Data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E3F908A-9AA2-4B03-B880-EBD8FA798F98}" type="datetime1">
              <a:rPr lang="pt-PT" noProof="0" smtClean="0"/>
              <a:t>27/05/2025</a:t>
            </a:fld>
            <a:endParaRPr lang="pt-PT" noProof="0"/>
          </a:p>
        </p:txBody>
      </p:sp>
      <p:sp>
        <p:nvSpPr>
          <p:cNvPr id="22" name="Marcador de Posição do Rodapé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23" name="Marcador de Posição do Número do Diapositivo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BAE2882A-9B9E-4924-B583-37AE496644F9}" type="datetime1">
              <a:rPr lang="pt-PT" noProof="0" smtClean="0"/>
              <a:t>27/05/2025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1egas/PYTH01-Final-Project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ico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co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algn="l"/>
            <a:r>
              <a:rPr lang="pt-PT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Projeto Final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11563"/>
            <a:ext cx="9500507" cy="806675"/>
          </a:xfrm>
        </p:spPr>
        <p:txBody>
          <a:bodyPr rtlCol="0"/>
          <a:lstStyle/>
          <a:p>
            <a:pPr rtl="0"/>
            <a:r>
              <a:rPr lang="en-GB" dirty="0"/>
              <a:t>Andr</a:t>
            </a:r>
            <a:r>
              <a:rPr lang="pt-PT" dirty="0"/>
              <a:t>é Viegas – PYTH01 – UFCD: 5425</a:t>
            </a:r>
          </a:p>
        </p:txBody>
      </p:sp>
      <p:pic>
        <p:nvPicPr>
          <p:cNvPr id="4" name="Picture 3" descr="A black background with white text and colorful triangles&#10;&#10;AI-generated content may be incorrect.">
            <a:extLst>
              <a:ext uri="{FF2B5EF4-FFF2-40B4-BE49-F238E27FC236}">
                <a16:creationId xmlns:a16="http://schemas.microsoft.com/office/drawing/2014/main" id="{1B4EF70E-0ACB-D522-3E2B-A80662676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40399"/>
            <a:ext cx="1117601" cy="11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EECB-BAAC-A59C-E13E-BDCEECF7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0" dirty="0">
                <a:solidFill>
                  <a:srgbClr val="F8FAFF"/>
                </a:solidFill>
                <a:effectLst/>
                <a:latin typeface="quote-cjk-patch"/>
              </a:rPr>
              <a:t>Gestão de Perfil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E3D12-1666-1F1F-FBC8-AD3E787FC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Visualizar nome de utilizador, email, data de registo.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Acesso ao painel de administração (para staff).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1038E-A184-CE7E-E057-6782CD5FB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noProof="0" smtClean="0"/>
              <a:pPr rtl="0"/>
              <a:t>10</a:t>
            </a:fld>
            <a:endParaRPr lang="pt-PT" noProof="0"/>
          </a:p>
        </p:txBody>
      </p:sp>
      <p:pic>
        <p:nvPicPr>
          <p:cNvPr id="9" name="Picture 8" descr="A black background with white text and colorful triangles&#10;&#10;AI-generated content may be incorrect.">
            <a:extLst>
              <a:ext uri="{FF2B5EF4-FFF2-40B4-BE49-F238E27FC236}">
                <a16:creationId xmlns:a16="http://schemas.microsoft.com/office/drawing/2014/main" id="{76B0F981-6CAF-4711-C815-37E190608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0399"/>
            <a:ext cx="1117601" cy="11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7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C56D0C1-5155-3185-01C2-7048169812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29" r="4770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18F8E192-8AC8-E81B-E2B7-EEB63E0967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noProof="0" smtClean="0"/>
              <a:pPr rtl="0">
                <a:spcAft>
                  <a:spcPts val="600"/>
                </a:spcAft>
              </a:pPr>
              <a:t>11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8119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A37D37C-A0EE-64DC-4977-4443B3B479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85" r="3814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ED80312B-3937-D97D-2F20-FBB542EE17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noProof="0" smtClean="0"/>
              <a:pPr rtl="0">
                <a:spcAft>
                  <a:spcPts val="600"/>
                </a:spcAft>
              </a:pPr>
              <a:t>12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80199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0317-D744-EC2F-AB92-48D68E80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Definições da conta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30F8-9DC4-7952-4BEC-875464160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Alteração de email (com confirmação de palavra-passe).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Indicador de força da palavra-passe.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5B541-0B6C-DC8A-B576-8ED30CCF8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noProof="0" smtClean="0"/>
              <a:pPr rtl="0"/>
              <a:t>13</a:t>
            </a:fld>
            <a:endParaRPr lang="pt-PT" noProof="0"/>
          </a:p>
        </p:txBody>
      </p:sp>
      <p:pic>
        <p:nvPicPr>
          <p:cNvPr id="7" name="Picture 6" descr="A black background with white text and colorful triangles&#10;&#10;AI-generated content may be incorrect.">
            <a:extLst>
              <a:ext uri="{FF2B5EF4-FFF2-40B4-BE49-F238E27FC236}">
                <a16:creationId xmlns:a16="http://schemas.microsoft.com/office/drawing/2014/main" id="{1C6E68EE-8748-9106-1134-A7B5100B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0399"/>
            <a:ext cx="1117601" cy="11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50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406497-F7B7-575C-4F49-7B5593CDC9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04" r="8096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0976BE68-9445-799C-3AA0-86A7BDDB78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33991BDD-FC60-4979-8579-7D56D789B423}" type="datetime1">
              <a:rPr lang="pt-PT" noProof="0" smtClean="0"/>
              <a:pPr rtl="0">
                <a:spcAft>
                  <a:spcPts val="600"/>
                </a:spcAft>
              </a:pPr>
              <a:t>27/05/2025</a:t>
            </a:fld>
            <a:endParaRPr lang="pt-PT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DEA58-7F97-4A18-B313-FA0FCD6B1DB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PT" noProof="0"/>
              <a:t>TÍTULO DA APRESENTAÇÃO</a:t>
            </a:r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E6DB73D2-016B-F7CE-A94D-2CB4B17222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noProof="0" smtClean="0"/>
              <a:pPr rtl="0">
                <a:spcAft>
                  <a:spcPts val="600"/>
                </a:spcAft>
              </a:pPr>
              <a:t>14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6336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C195C79F-BC8D-EC27-F344-9F60F6EE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40" r="9059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CB6C7BC5-674D-7E36-4502-5222DD32C1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noProof="0" smtClean="0"/>
              <a:pPr rtl="0">
                <a:spcAft>
                  <a:spcPts val="600"/>
                </a:spcAft>
              </a:pPr>
              <a:t>15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47090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6007-9BC7-37B0-3140-67EC2A56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Painel de Administração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95C7E-105B-4499-C85C-AAFA3A2AE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97721"/>
            <a:ext cx="9779182" cy="3366815"/>
          </a:xfrm>
        </p:spPr>
        <p:txBody>
          <a:bodyPr/>
          <a:lstStyle/>
          <a:p>
            <a:r>
              <a:rPr lang="pt-PT" b="0" i="0" dirty="0">
                <a:solidFill>
                  <a:srgbClr val="F8FAFF"/>
                </a:solidFill>
                <a:effectLst/>
                <a:latin typeface="quote-cjk-patch"/>
              </a:rPr>
              <a:t>Estatística de utilizadores (total, ativos hoje, novos).</a:t>
            </a:r>
          </a:p>
          <a:p>
            <a:endParaRPr lang="pt-PT" dirty="0">
              <a:solidFill>
                <a:srgbClr val="F8FAFF"/>
              </a:solidFill>
              <a:latin typeface="quote-cjk-patch"/>
            </a:endParaRPr>
          </a:p>
          <a:p>
            <a:endParaRPr lang="pt-PT" dirty="0">
              <a:solidFill>
                <a:srgbClr val="F8FAFF"/>
              </a:solidFill>
              <a:latin typeface="quote-cjk-patch"/>
            </a:endParaRPr>
          </a:p>
          <a:p>
            <a:endParaRPr lang="pt-PT" dirty="0">
              <a:solidFill>
                <a:srgbClr val="F8FAFF"/>
              </a:solidFill>
              <a:latin typeface="quote-cjk-patch"/>
            </a:endParaRPr>
          </a:p>
          <a:p>
            <a:r>
              <a:rPr lang="pt-PT" b="0" i="0" dirty="0">
                <a:solidFill>
                  <a:srgbClr val="F8FAFF"/>
                </a:solidFill>
                <a:effectLst/>
                <a:latin typeface="quote-cjk-patch"/>
              </a:rPr>
              <a:t>Editar/eliminar utilizadores</a:t>
            </a:r>
          </a:p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44CA-F026-6710-C4CB-F7DC9A0D7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noProof="0" smtClean="0"/>
              <a:pPr rtl="0"/>
              <a:t>16</a:t>
            </a:fld>
            <a:endParaRPr lang="pt-PT" noProof="0"/>
          </a:p>
        </p:txBody>
      </p:sp>
      <p:pic>
        <p:nvPicPr>
          <p:cNvPr id="7" name="Picture 6" descr="A black background with white text and colorful triangles&#10;&#10;AI-generated content may be incorrect.">
            <a:extLst>
              <a:ext uri="{FF2B5EF4-FFF2-40B4-BE49-F238E27FC236}">
                <a16:creationId xmlns:a16="http://schemas.microsoft.com/office/drawing/2014/main" id="{812D847E-24B7-6CA2-2265-EB70ECE14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0399"/>
            <a:ext cx="1117601" cy="11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16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E99572-DDAF-8A3C-3409-FB069AD4FB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15" r="4184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267E9BC-AD6A-D5D2-A066-225BDAB702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noProof="0" smtClean="0"/>
              <a:pPr rtl="0">
                <a:spcAft>
                  <a:spcPts val="600"/>
                </a:spcAft>
              </a:pPr>
              <a:t>17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38043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4C7932-828C-4FC1-563E-FAF42EBC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62" r="3938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593AE7B3-C0D6-2ED8-B123-8D4D1B9713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noProof="0" smtClean="0"/>
              <a:pPr rtl="0">
                <a:spcAft>
                  <a:spcPts val="600"/>
                </a:spcAft>
              </a:pPr>
              <a:t>18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9022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phone&#10;&#10;AI-generated content may be incorrect.">
            <a:extLst>
              <a:ext uri="{FF2B5EF4-FFF2-40B4-BE49-F238E27FC236}">
                <a16:creationId xmlns:a16="http://schemas.microsoft.com/office/drawing/2014/main" id="{32751264-AF72-8FF5-30D0-4200066A22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833" b="589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8B146C6-C4DC-376D-3261-128DAEDED7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noProof="0" smtClean="0"/>
              <a:pPr rtl="0">
                <a:spcAft>
                  <a:spcPts val="600"/>
                </a:spcAft>
              </a:pPr>
              <a:t>19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4262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349661"/>
            <a:ext cx="9779183" cy="38890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8FAFF"/>
                </a:solidFill>
                <a:effectLst/>
                <a:latin typeface="quote-cjk-patch"/>
              </a:rPr>
              <a:t>Proposito</a:t>
            </a:r>
            <a:r>
              <a:rPr lang="en-US" b="1" i="0" dirty="0">
                <a:solidFill>
                  <a:srgbClr val="F8FAFF"/>
                </a:solidFill>
                <a:effectLst/>
                <a:latin typeface="quote-cjk-patch"/>
              </a:rPr>
              <a:t>:</a:t>
            </a:r>
            <a:endParaRPr lang="en-US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8FAFF"/>
                </a:solidFill>
                <a:latin typeface="quote-cjk-patch"/>
              </a:rPr>
              <a:t>Desevolvimento</a:t>
            </a:r>
            <a:r>
              <a:rPr lang="en-US" dirty="0">
                <a:solidFill>
                  <a:srgbClr val="F8FAFF"/>
                </a:solidFill>
                <a:latin typeface="quote-cjk-patch"/>
              </a:rPr>
              <a:t> de </a:t>
            </a:r>
            <a:r>
              <a:rPr lang="en-US" dirty="0" err="1">
                <a:solidFill>
                  <a:srgbClr val="F8FAFF"/>
                </a:solidFill>
                <a:latin typeface="quote-cjk-patch"/>
              </a:rPr>
              <a:t>uma</a:t>
            </a:r>
            <a:r>
              <a:rPr lang="en-US" dirty="0">
                <a:solidFill>
                  <a:srgbClr val="F8FAFF"/>
                </a:solidFill>
                <a:latin typeface="quote-cjk-patch"/>
              </a:rPr>
              <a:t> </a:t>
            </a:r>
            <a:r>
              <a:rPr lang="en-US" dirty="0" err="1">
                <a:solidFill>
                  <a:srgbClr val="F8FAFF"/>
                </a:solidFill>
                <a:latin typeface="quote-cjk-patch"/>
              </a:rPr>
              <a:t>aplicação</a:t>
            </a:r>
            <a:r>
              <a:rPr lang="en-US" dirty="0">
                <a:solidFill>
                  <a:srgbClr val="F8FAFF"/>
                </a:solidFill>
                <a:latin typeface="quote-cjk-patch"/>
              </a:rPr>
              <a:t> web</a:t>
            </a:r>
            <a:r>
              <a:rPr lang="en-US" b="0" i="0" dirty="0">
                <a:solidFill>
                  <a:srgbClr val="F8FAFF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quote-cjk-patch"/>
              </a:rPr>
              <a:t>em</a:t>
            </a:r>
            <a:r>
              <a:rPr lang="en-US" b="0" i="0" dirty="0">
                <a:solidFill>
                  <a:srgbClr val="F8FAFF"/>
                </a:solidFill>
                <a:effectLst/>
                <a:latin typeface="quote-cjk-patch"/>
              </a:rPr>
              <a:t> Django</a:t>
            </a:r>
            <a:endParaRPr lang="en-US" dirty="0">
              <a:solidFill>
                <a:srgbClr val="F8FAFF"/>
              </a:solidFill>
              <a:latin typeface="quote-cjk-patch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rgbClr val="F8FAFF"/>
                </a:solidFill>
                <a:latin typeface="quote-cjk-patch"/>
              </a:rPr>
              <a:t>Principais Funcionalidades</a:t>
            </a:r>
            <a:r>
              <a:rPr lang="pt-PT" b="1" i="0" dirty="0">
                <a:solidFill>
                  <a:srgbClr val="F8FAFF"/>
                </a:solidFill>
                <a:effectLst/>
                <a:latin typeface="quote-cjk-patch"/>
              </a:rPr>
              <a:t> :</a:t>
            </a:r>
            <a:endParaRPr lang="pt-PT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F8FAFF"/>
                </a:solidFill>
                <a:effectLst/>
                <a:latin typeface="quote-cjk-patch"/>
              </a:rPr>
              <a:t>Autenticação de Utilizadores (Login/Registo)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F8FAFF"/>
                </a:solidFill>
                <a:effectLst/>
                <a:latin typeface="quote-cjk-patch"/>
              </a:rPr>
              <a:t>Gestão de Perfil e Definições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F8FAFF"/>
                </a:solidFill>
                <a:effectLst/>
                <a:latin typeface="quote-cjk-patch"/>
              </a:rPr>
              <a:t>Painel de Administração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rgbClr val="F8FAFF"/>
                </a:solidFill>
                <a:latin typeface="quote-cjk-patch"/>
              </a:rPr>
              <a:t>Tecnologias Utilizadas </a:t>
            </a:r>
            <a:r>
              <a:rPr lang="pt-PT" b="1" i="0" dirty="0">
                <a:solidFill>
                  <a:srgbClr val="F8FAFF"/>
                </a:solidFill>
                <a:effectLst/>
                <a:latin typeface="quote-cjk-patch"/>
              </a:rPr>
              <a:t>:</a:t>
            </a:r>
            <a:endParaRPr lang="pt-PT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lvl="1">
              <a:spcBef>
                <a:spcPts val="300"/>
              </a:spcBef>
            </a:pPr>
            <a:r>
              <a:rPr lang="pt-PT" dirty="0" err="1">
                <a:solidFill>
                  <a:srgbClr val="F8FAFF"/>
                </a:solidFill>
                <a:latin typeface="quote-cjk-patch"/>
              </a:rPr>
              <a:t>Django</a:t>
            </a:r>
            <a:r>
              <a:rPr lang="pt-PT" dirty="0">
                <a:solidFill>
                  <a:srgbClr val="F8FAFF"/>
                </a:solidFill>
                <a:latin typeface="quote-cjk-patch"/>
              </a:rPr>
              <a:t>, HTML/CSS, JavaScript, </a:t>
            </a:r>
            <a:r>
              <a:rPr lang="pt-PT" dirty="0" err="1">
                <a:solidFill>
                  <a:srgbClr val="F8FAFF"/>
                </a:solidFill>
                <a:latin typeface="quote-cjk-patch"/>
              </a:rPr>
              <a:t>Github</a:t>
            </a:r>
            <a:endParaRPr lang="pt-PT" dirty="0">
              <a:solidFill>
                <a:srgbClr val="F8FAFF"/>
              </a:solidFill>
              <a:latin typeface="quote-cjk-patch"/>
            </a:endParaRPr>
          </a:p>
          <a:p>
            <a:pPr marL="914400" lvl="1" indent="-45720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pt-PT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lvl="1" algn="l">
              <a:spcBef>
                <a:spcPts val="300"/>
              </a:spcBef>
            </a:pPr>
            <a:endParaRPr lang="pt-PT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lvl="1" algn="l">
              <a:spcBef>
                <a:spcPts val="300"/>
              </a:spcBef>
            </a:pPr>
            <a:endParaRPr lang="en-US" b="0" i="0" dirty="0">
              <a:solidFill>
                <a:srgbClr val="F8FAFF"/>
              </a:solidFill>
              <a:effectLst/>
              <a:latin typeface="quote-cjk-patch"/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PT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2</a:t>
            </a:fld>
            <a:endParaRPr lang="pt-PT"/>
          </a:p>
        </p:txBody>
      </p:sp>
      <p:pic>
        <p:nvPicPr>
          <p:cNvPr id="7" name="Picture 6" descr="A black background with white text and colorful triangles&#10;&#10;AI-generated content may be incorrect.">
            <a:extLst>
              <a:ext uri="{FF2B5EF4-FFF2-40B4-BE49-F238E27FC236}">
                <a16:creationId xmlns:a16="http://schemas.microsoft.com/office/drawing/2014/main" id="{AD44207F-8FED-4759-1832-72B94F5F5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40399"/>
            <a:ext cx="1117601" cy="11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 shot of a computer error&#10;&#10;AI-generated content may be incorrect.">
            <a:extLst>
              <a:ext uri="{FF2B5EF4-FFF2-40B4-BE49-F238E27FC236}">
                <a16:creationId xmlns:a16="http://schemas.microsoft.com/office/drawing/2014/main" id="{19600F7D-7421-2981-AA93-340ABE40F7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41" r="7758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EA1B3EBD-2D77-8A61-6B97-503AC98B65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noProof="0" smtClean="0"/>
              <a:pPr rtl="0">
                <a:spcAft>
                  <a:spcPts val="600"/>
                </a:spcAft>
              </a:pPr>
              <a:t>20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48719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pt-PT" dirty="0"/>
              <a:t>Conclusão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>
                <a:solidFill>
                  <a:srgbClr val="F8FAFF"/>
                </a:solidFill>
                <a:effectLst/>
                <a:latin typeface="quote-cjk-patch"/>
              </a:rPr>
              <a:t>Aplicação desenvolvida com sucesso</a:t>
            </a:r>
            <a:r>
              <a:rPr lang="pt-PT" b="0" i="0" dirty="0">
                <a:solidFill>
                  <a:srgbClr val="F8FAFF"/>
                </a:solidFill>
                <a:effectLst/>
                <a:latin typeface="quote-cjk-patch"/>
              </a:rPr>
              <a:t> em </a:t>
            </a:r>
            <a:r>
              <a:rPr lang="pt-PT" b="0" i="0" dirty="0" err="1">
                <a:solidFill>
                  <a:srgbClr val="F8FAFF"/>
                </a:solidFill>
                <a:effectLst/>
                <a:latin typeface="quote-cjk-patch"/>
              </a:rPr>
              <a:t>Django</a:t>
            </a:r>
            <a:r>
              <a:rPr lang="pt-PT" b="0" i="0" dirty="0">
                <a:solidFill>
                  <a:srgbClr val="F8FAFF"/>
                </a:solidFill>
                <a:effectLst/>
                <a:latin typeface="quote-cjk-patch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PT" b="1" i="0" dirty="0">
                <a:solidFill>
                  <a:srgbClr val="F8FAFF"/>
                </a:solidFill>
                <a:effectLst/>
                <a:latin typeface="quote-cjk-patch"/>
              </a:rPr>
              <a:t>Boas práticas aplicadas</a:t>
            </a:r>
            <a:r>
              <a:rPr lang="pt-PT" b="0" i="0" dirty="0">
                <a:solidFill>
                  <a:srgbClr val="F8FAFF"/>
                </a:solidFill>
                <a:effectLst/>
                <a:latin typeface="quote-cjk-patch"/>
              </a:rPr>
              <a:t> em segurança e UI/UX.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pt-PT" dirty="0">
              <a:solidFill>
                <a:srgbClr val="F8FAFF"/>
              </a:solidFill>
              <a:latin typeface="quote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PT" b="0" i="0" dirty="0" err="1">
                <a:solidFill>
                  <a:srgbClr val="F8FAFF"/>
                </a:solidFill>
                <a:effectLst/>
                <a:latin typeface="quote-cjk-patch"/>
              </a:rPr>
              <a:t>Github</a:t>
            </a:r>
            <a:r>
              <a:rPr lang="pt-PT" dirty="0">
                <a:solidFill>
                  <a:srgbClr val="F8FAFF"/>
                </a:solidFill>
                <a:latin typeface="quote-cjk-patch"/>
              </a:rPr>
              <a:t>: </a:t>
            </a:r>
            <a:r>
              <a:rPr lang="pt-PT" sz="1800" dirty="0">
                <a:solidFill>
                  <a:schemeClr val="bg2">
                    <a:lumMod val="10000"/>
                  </a:schemeClr>
                </a:solidFill>
                <a:latin typeface="quote-cjk-patc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https://github.com/V1egas/PYTH01-Final-Project.git</a:t>
            </a:r>
            <a:endParaRPr lang="pt-PT" dirty="0">
              <a:solidFill>
                <a:schemeClr val="bg2">
                  <a:lumMod val="10000"/>
                </a:schemeClr>
              </a:solidFill>
              <a:latin typeface="quote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pt-PT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rtl="0"/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pt-PT" smtClean="0"/>
              <a:pPr rtl="0"/>
              <a:t>21</a:t>
            </a:fld>
            <a:endParaRPr lang="pt-PT"/>
          </a:p>
        </p:txBody>
      </p:sp>
      <p:pic>
        <p:nvPicPr>
          <p:cNvPr id="8" name="Picture 7" descr="A black background with white text and colorful triangles&#10;&#10;AI-generated content may be incorrect.">
            <a:extLst>
              <a:ext uri="{FF2B5EF4-FFF2-40B4-BE49-F238E27FC236}">
                <a16:creationId xmlns:a16="http://schemas.microsoft.com/office/drawing/2014/main" id="{E3C2381E-D766-4856-AB38-FEF37D507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40399"/>
            <a:ext cx="1117601" cy="11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pt-PT"/>
              <a:t>Obrigado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rmAutofit/>
          </a:bodyPr>
          <a:lstStyle/>
          <a:p>
            <a:pPr rtl="0"/>
            <a:endParaRPr lang="pt-PT" dirty="0"/>
          </a:p>
        </p:txBody>
      </p:sp>
      <p:pic>
        <p:nvPicPr>
          <p:cNvPr id="4" name="Picture 3" descr="A black background with white text and colorful triangles&#10;&#10;AI-generated content may be incorrect.">
            <a:extLst>
              <a:ext uri="{FF2B5EF4-FFF2-40B4-BE49-F238E27FC236}">
                <a16:creationId xmlns:a16="http://schemas.microsoft.com/office/drawing/2014/main" id="{C4087B13-8338-1333-640A-3FCFEE57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40399"/>
            <a:ext cx="1117601" cy="11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r>
              <a:rPr lang="pt-PT" b="1" i="0" dirty="0">
                <a:solidFill>
                  <a:srgbClr val="F8FAFF"/>
                </a:solidFill>
                <a:effectLst/>
                <a:latin typeface="quote-cjk-patch"/>
              </a:rPr>
              <a:t>Estrutura </a:t>
            </a:r>
            <a:br>
              <a:rPr lang="pt-PT" b="1" i="0" dirty="0">
                <a:solidFill>
                  <a:srgbClr val="F8FAFF"/>
                </a:solidFill>
                <a:effectLst/>
                <a:latin typeface="quote-cjk-patch"/>
              </a:rPr>
            </a:br>
            <a:r>
              <a:rPr lang="pt-PT" dirty="0"/>
              <a:t>do Projeto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3658D5-8ED9-6B1B-962C-3CBBDB005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6" name="Picture 5" descr="A black background with white text and colorful triangles&#10;&#10;AI-generated content may be incorrect.">
            <a:extLst>
              <a:ext uri="{FF2B5EF4-FFF2-40B4-BE49-F238E27FC236}">
                <a16:creationId xmlns:a16="http://schemas.microsoft.com/office/drawing/2014/main" id="{AC663CCC-3EF8-F5F7-1F6B-28589E013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40399"/>
            <a:ext cx="1117601" cy="11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background with white text and colorful triangles&#10;&#10;AI-generated content may be incorrect.">
            <a:extLst>
              <a:ext uri="{FF2B5EF4-FFF2-40B4-BE49-F238E27FC236}">
                <a16:creationId xmlns:a16="http://schemas.microsoft.com/office/drawing/2014/main" id="{EDCBCD97-09C8-DB85-DA5A-1BC7C6E1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0399"/>
            <a:ext cx="1117601" cy="1117601"/>
          </a:xfrm>
          <a:prstGeom prst="rect">
            <a:avLst/>
          </a:prstGeom>
        </p:spPr>
      </p:pic>
      <p:pic>
        <p:nvPicPr>
          <p:cNvPr id="12" name="Content Placeholder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15EFA8-AA4C-AFCE-0E01-1CC0C70C9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1" y="157025"/>
            <a:ext cx="4572000" cy="6199325"/>
          </a:xfr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671A-4061-AE3B-8EB6-67D08A5A4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noProof="0" smtClean="0"/>
              <a:pPr rtl="0">
                <a:spcAft>
                  <a:spcPts val="600"/>
                </a:spcAft>
              </a:pPr>
              <a:t>4</a:t>
            </a:fld>
            <a:endParaRPr lang="pt-PT" noProof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F7AC11-575D-7F88-86CB-5677F8CC79C3}"/>
              </a:ext>
            </a:extLst>
          </p:cNvPr>
          <p:cNvSpPr txBox="1"/>
          <p:nvPr/>
        </p:nvSpPr>
        <p:spPr>
          <a:xfrm>
            <a:off x="5791201" y="968828"/>
            <a:ext cx="4855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Em Templates foi colocado todas as paginas web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063EA3-AF9D-AE23-4315-B9F1736CC066}"/>
              </a:ext>
            </a:extLst>
          </p:cNvPr>
          <p:cNvSpPr txBox="1"/>
          <p:nvPr/>
        </p:nvSpPr>
        <p:spPr>
          <a:xfrm>
            <a:off x="5791201" y="5146500"/>
            <a:ext cx="48550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Enquanto em que na segunda pasta(</a:t>
            </a:r>
            <a:r>
              <a:rPr lang="pt-PT" sz="2800" b="1" dirty="0" err="1"/>
              <a:t>myapp</a:t>
            </a:r>
            <a:r>
              <a:rPr lang="pt-PT" sz="2800" b="1" dirty="0"/>
              <a:t>) encontra-se as formatações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EBA165-6FA1-3BFE-B007-CB90E08966CC}"/>
              </a:ext>
            </a:extLst>
          </p:cNvPr>
          <p:cNvSpPr txBox="1"/>
          <p:nvPr/>
        </p:nvSpPr>
        <p:spPr>
          <a:xfrm>
            <a:off x="5791201" y="2471057"/>
            <a:ext cx="4855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A pasta </a:t>
            </a:r>
            <a:r>
              <a:rPr lang="pt-PT" sz="2800" b="1" dirty="0" err="1"/>
              <a:t>Static</a:t>
            </a:r>
            <a:r>
              <a:rPr lang="pt-PT" sz="2800" b="1" dirty="0"/>
              <a:t> está dividida em duas partes;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07F4BE-7A8B-20D2-2A01-7EEA27A97880}"/>
              </a:ext>
            </a:extLst>
          </p:cNvPr>
          <p:cNvSpPr txBox="1"/>
          <p:nvPr/>
        </p:nvSpPr>
        <p:spPr>
          <a:xfrm>
            <a:off x="5791201" y="3936650"/>
            <a:ext cx="4855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Na primeira pasta(</a:t>
            </a:r>
            <a:r>
              <a:rPr lang="pt-PT" sz="2800" b="1" dirty="0" err="1"/>
              <a:t>images</a:t>
            </a:r>
            <a:r>
              <a:rPr lang="pt-PT" sz="2800" b="1" dirty="0"/>
              <a:t>) encontra-se o logo</a:t>
            </a:r>
          </a:p>
        </p:txBody>
      </p:sp>
    </p:spTree>
    <p:extLst>
      <p:ext uri="{BB962C8B-B14F-4D97-AF65-F5344CB8AC3E}">
        <p14:creationId xmlns:p14="http://schemas.microsoft.com/office/powerpoint/2010/main" val="181243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1476C-410B-9990-DAEC-1322FC1A5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noProof="0" smtClean="0"/>
              <a:pPr rtl="0"/>
              <a:t>5</a:t>
            </a:fld>
            <a:endParaRPr lang="pt-PT" noProof="0"/>
          </a:p>
        </p:txBody>
      </p:sp>
      <p:pic>
        <p:nvPicPr>
          <p:cNvPr id="8" name="Picture 7" descr="A black rectangular object with a white line&#10;&#10;AI-generated content may be incorrect.">
            <a:extLst>
              <a:ext uri="{FF2B5EF4-FFF2-40B4-BE49-F238E27FC236}">
                <a16:creationId xmlns:a16="http://schemas.microsoft.com/office/drawing/2014/main" id="{BEBF04B6-6486-DBCC-972D-11A927E4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396764"/>
            <a:ext cx="8051774" cy="22642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4ADF54-C1A0-D6AE-F631-3B56D3893D1F}"/>
              </a:ext>
            </a:extLst>
          </p:cNvPr>
          <p:cNvSpPr txBox="1"/>
          <p:nvPr/>
        </p:nvSpPr>
        <p:spPr>
          <a:xfrm>
            <a:off x="762001" y="3287485"/>
            <a:ext cx="48550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Em admin.py tem o código para impedir os </a:t>
            </a:r>
            <a:r>
              <a:rPr lang="pt-PT" sz="2800" b="1" dirty="0" err="1"/>
              <a:t>Admin</a:t>
            </a:r>
            <a:r>
              <a:rPr lang="pt-PT" sz="2800" b="1" dirty="0"/>
              <a:t> e os utilizadores de apagar utilizadores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2B26CA-1B5A-1EEE-8307-9136CD7BE2C3}"/>
              </a:ext>
            </a:extLst>
          </p:cNvPr>
          <p:cNvSpPr txBox="1"/>
          <p:nvPr/>
        </p:nvSpPr>
        <p:spPr>
          <a:xfrm>
            <a:off x="6281058" y="3175665"/>
            <a:ext cx="48550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Em urls.py encontram-se todos os caminhos para aceder às paginas web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61B6D-D7FB-4E7F-75B2-5438432A93AF}"/>
              </a:ext>
            </a:extLst>
          </p:cNvPr>
          <p:cNvSpPr txBox="1"/>
          <p:nvPr/>
        </p:nvSpPr>
        <p:spPr>
          <a:xfrm>
            <a:off x="6281058" y="5103367"/>
            <a:ext cx="4855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Em views.py está todo o código principal</a:t>
            </a:r>
          </a:p>
        </p:txBody>
      </p:sp>
      <p:pic>
        <p:nvPicPr>
          <p:cNvPr id="12" name="Picture 11" descr="A black background with white text and colorful triangles&#10;&#10;AI-generated content may be incorrect.">
            <a:extLst>
              <a:ext uri="{FF2B5EF4-FFF2-40B4-BE49-F238E27FC236}">
                <a16:creationId xmlns:a16="http://schemas.microsoft.com/office/drawing/2014/main" id="{E620C1DC-2850-2A53-6A05-B00704B7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40399"/>
            <a:ext cx="1117601" cy="11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1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C467-DAA4-860B-6821-22D196DB8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Principais Funcionalidades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769AF-26AF-0637-FDDD-4604A972A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Picture 3" descr="A black background with white text and colorful triangles&#10;&#10;AI-generated content may be incorrect.">
            <a:extLst>
              <a:ext uri="{FF2B5EF4-FFF2-40B4-BE49-F238E27FC236}">
                <a16:creationId xmlns:a16="http://schemas.microsoft.com/office/drawing/2014/main" id="{EA37E52A-0EEC-FE8F-49FB-AE9B250BF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0399"/>
            <a:ext cx="1117601" cy="11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8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266F-C01A-0D70-464E-8096956B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0" dirty="0">
                <a:solidFill>
                  <a:srgbClr val="F8FAFF"/>
                </a:solidFill>
                <a:effectLst/>
                <a:latin typeface="quote-cjk-patch"/>
              </a:rPr>
              <a:t>Autenticação de Utilizadores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9B9E-C617-7976-2304-4D3978CE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Registo seguro (validação de palavra-passe, verificação de email).</a:t>
            </a:r>
          </a:p>
          <a:p>
            <a:endParaRPr lang="pt-PT" dirty="0"/>
          </a:p>
          <a:p>
            <a:r>
              <a:rPr lang="pt-PT" dirty="0"/>
              <a:t>Login/</a:t>
            </a:r>
            <a:r>
              <a:rPr lang="pt-PT" dirty="0" err="1"/>
              <a:t>logout</a:t>
            </a:r>
            <a:r>
              <a:rPr lang="pt-PT" dirty="0"/>
              <a:t> com módulo </a:t>
            </a:r>
            <a:r>
              <a:rPr lang="pt-PT" dirty="0" err="1"/>
              <a:t>auth</a:t>
            </a:r>
            <a:r>
              <a:rPr lang="pt-PT" dirty="0"/>
              <a:t> do </a:t>
            </a:r>
            <a:r>
              <a:rPr lang="pt-PT" dirty="0" err="1"/>
              <a:t>Django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Mensagens de erro/sucesso.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9D4D3-51EB-6519-DDEB-5428C3548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noProof="0" smtClean="0"/>
              <a:pPr rtl="0"/>
              <a:t>7</a:t>
            </a:fld>
            <a:endParaRPr lang="pt-PT" noProof="0"/>
          </a:p>
        </p:txBody>
      </p:sp>
      <p:pic>
        <p:nvPicPr>
          <p:cNvPr id="8" name="Picture 7" descr="A black background with white text and colorful triangles&#10;&#10;AI-generated content may be incorrect.">
            <a:extLst>
              <a:ext uri="{FF2B5EF4-FFF2-40B4-BE49-F238E27FC236}">
                <a16:creationId xmlns:a16="http://schemas.microsoft.com/office/drawing/2014/main" id="{59277C32-D0F4-26F6-3EA6-A9325973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0399"/>
            <a:ext cx="1117601" cy="11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1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E221DC9-85B2-A07B-5CAA-8A5A8975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35" r="6064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1A07E4CF-D73E-B872-2DD2-BF46CE44CE4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33991BDD-FC60-4979-8579-7D56D789B423}" type="datetime1">
              <a:rPr lang="pt-PT" noProof="0" smtClean="0"/>
              <a:pPr rtl="0">
                <a:spcAft>
                  <a:spcPts val="600"/>
                </a:spcAft>
              </a:pPr>
              <a:t>27/05/2025</a:t>
            </a:fld>
            <a:endParaRPr lang="pt-PT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3F4BB-469B-3972-C433-B845B10224E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PT" noProof="0"/>
              <a:t>TÍTULO DA APRESENTAÇÃO</a:t>
            </a:r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44C4F1BD-323F-45C9-2CD4-6BADF36266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noProof="0" smtClean="0"/>
              <a:pPr rtl="0">
                <a:spcAft>
                  <a:spcPts val="600"/>
                </a:spcAft>
              </a:pPr>
              <a:t>8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3474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5BB7E1D-5C8B-8DDA-FA0B-9117E6CE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0" r="4019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A6CE7E7D-D6DF-E4DE-87A6-E117F848A44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pt-PT" noProof="0" smtClean="0"/>
              <a:pPr rtl="0">
                <a:spcAft>
                  <a:spcPts val="600"/>
                </a:spcAft>
              </a:pPr>
              <a:t>9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90588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75_TF45331398_Win32" id="{25200BEA-0AD5-4DF6-810F-238F0B5D389F}" vid="{446C38B2-EC4E-4CAC-9EC4-981247E1F9B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{EF4B015D-4D60-4B60-9921-F172B42976AA}tf45331398_win32</Template>
  <TotalTime>82</TotalTime>
  <Words>290</Words>
  <Application>Microsoft Office PowerPoint</Application>
  <PresentationFormat>Widescreen</PresentationFormat>
  <Paragraphs>81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Open Sans</vt:lpstr>
      <vt:lpstr>quote-cjk-patch</vt:lpstr>
      <vt:lpstr>Tenorite</vt:lpstr>
      <vt:lpstr>Tema do Office</vt:lpstr>
      <vt:lpstr>Projeto Final </vt:lpstr>
      <vt:lpstr>Introdução</vt:lpstr>
      <vt:lpstr>Estrutura  do Projeto</vt:lpstr>
      <vt:lpstr>PowerPoint Presentation</vt:lpstr>
      <vt:lpstr>PowerPoint Presentation</vt:lpstr>
      <vt:lpstr>Principais Funcionalidades</vt:lpstr>
      <vt:lpstr>Autenticação de Utilizadores</vt:lpstr>
      <vt:lpstr>PowerPoint Presentation</vt:lpstr>
      <vt:lpstr>PowerPoint Presentation</vt:lpstr>
      <vt:lpstr>Gestão de Perfil</vt:lpstr>
      <vt:lpstr>PowerPoint Presentation</vt:lpstr>
      <vt:lpstr>PowerPoint Presentation</vt:lpstr>
      <vt:lpstr>Definições da conta</vt:lpstr>
      <vt:lpstr>PowerPoint Presentation</vt:lpstr>
      <vt:lpstr>PowerPoint Presentation</vt:lpstr>
      <vt:lpstr>Painel de Administração</vt:lpstr>
      <vt:lpstr>PowerPoint Presentation</vt:lpstr>
      <vt:lpstr>PowerPoint Presentation</vt:lpstr>
      <vt:lpstr>PowerPoint Presentation</vt:lpstr>
      <vt:lpstr>PowerPoint Presentation</vt:lpstr>
      <vt:lpstr>Conclusão 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 Viegas</dc:creator>
  <cp:lastModifiedBy>André Viegas</cp:lastModifiedBy>
  <cp:revision>1</cp:revision>
  <dcterms:created xsi:type="dcterms:W3CDTF">2025-05-27T10:44:12Z</dcterms:created>
  <dcterms:modified xsi:type="dcterms:W3CDTF">2025-05-27T12:06:44Z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