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0"/>
  </p:handout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3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8E154-E6F4-4E4E-B759-F6084E10D0BD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66954-4C53-446E-97A4-86C51F52D9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8425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Сайт иностранных языков на </a:t>
            </a:r>
            <a:r>
              <a:rPr lang="en-US" dirty="0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Подготовили: Николаева Виктория и Полина Белоусова</a:t>
            </a:r>
          </a:p>
          <a:p>
            <a:r>
              <a:rPr lang="ru-RU" dirty="0" smtClean="0"/>
              <a:t>Группа: ИСП-201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84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Данный проект будет решать проблему запоминания слов иностранных языков</a:t>
            </a:r>
            <a:endParaRPr lang="en-US" dirty="0" smtClean="0"/>
          </a:p>
          <a:p>
            <a:r>
              <a:rPr lang="ru-RU" dirty="0" smtClean="0"/>
              <a:t>Будут введены </a:t>
            </a:r>
            <a:r>
              <a:rPr lang="en-US" dirty="0" smtClean="0"/>
              <a:t>25</a:t>
            </a:r>
            <a:r>
              <a:rPr lang="ru-RU" dirty="0" smtClean="0"/>
              <a:t> карточек с глаголами </a:t>
            </a:r>
            <a:r>
              <a:rPr lang="ru-RU" dirty="0" smtClean="0"/>
              <a:t>иностранных языков, </a:t>
            </a:r>
            <a:r>
              <a:rPr lang="ru-RU" dirty="0" smtClean="0"/>
              <a:t>которые можно добавить в свой профиль 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789040"/>
            <a:ext cx="4176464" cy="2418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20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686" y="1392240"/>
            <a:ext cx="8229600" cy="4525963"/>
          </a:xfrm>
        </p:spPr>
        <p:txBody>
          <a:bodyPr/>
          <a:lstStyle/>
          <a:p>
            <a:r>
              <a:rPr lang="ru-RU" dirty="0" smtClean="0"/>
              <a:t>Сам вид сайта прост и гармоничен, чтобы все пользователи могли разобраться в интерфейсе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Дизайн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4" r="16016" b="13971"/>
          <a:stretch/>
        </p:blipFill>
        <p:spPr bwMode="auto">
          <a:xfrm>
            <a:off x="539552" y="2867784"/>
            <a:ext cx="2967487" cy="2725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924942"/>
            <a:ext cx="4933048" cy="2611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6230" y="5579948"/>
            <a:ext cx="267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Регистрация на сайте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72486" y="5542027"/>
            <a:ext cx="363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Карточка иностранного слова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820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воплощении идеи была использована библиотека </a:t>
            </a:r>
            <a:r>
              <a:rPr lang="en-US" dirty="0" smtClean="0"/>
              <a:t>python </a:t>
            </a:r>
            <a:r>
              <a:rPr lang="ru-RU" dirty="0" smtClean="0"/>
              <a:t>под названием </a:t>
            </a:r>
            <a:r>
              <a:rPr lang="en-US" dirty="0" err="1" smtClean="0"/>
              <a:t>django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html </a:t>
            </a:r>
            <a:r>
              <a:rPr lang="ru-RU" dirty="0" smtClean="0"/>
              <a:t>коде были созданы блоки, с помощью которых в значительные разы упрощается создание разметки страницы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 проекта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293096"/>
            <a:ext cx="4692521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384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Было создано 4 базы данных: </a:t>
            </a:r>
            <a:r>
              <a:rPr lang="en-US" dirty="0" smtClean="0"/>
              <a:t>Users, languages, symbols</a:t>
            </a:r>
            <a:r>
              <a:rPr lang="ru-RU" dirty="0" smtClean="0"/>
              <a:t>, </a:t>
            </a:r>
            <a:r>
              <a:rPr lang="en-US" dirty="0" err="1" smtClean="0"/>
              <a:t>symbols_users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Базы </a:t>
            </a:r>
            <a:r>
              <a:rPr lang="ru-RU" dirty="0" smtClean="0"/>
              <a:t>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210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баз данных</a:t>
            </a:r>
            <a:endParaRPr lang="ru-RU" dirty="0"/>
          </a:p>
        </p:txBody>
      </p:sp>
      <p:pic>
        <p:nvPicPr>
          <p:cNvPr id="3075" name="Picture 3" descr="C:\Users\User\Desktop\хуйня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68760"/>
            <a:ext cx="7143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55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будущем планируется ввести функцию создания теста из добавленных карточек, чтобы можно было с легкостью проверить свои знания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доработки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9086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Были получены знания работы с такой библиотекой как </a:t>
            </a:r>
            <a:r>
              <a:rPr lang="en-US" dirty="0" err="1" smtClean="0"/>
              <a:t>django</a:t>
            </a:r>
            <a:endParaRPr lang="ru-RU" dirty="0" smtClean="0"/>
          </a:p>
          <a:p>
            <a:r>
              <a:rPr lang="ru-RU" dirty="0" smtClean="0"/>
              <a:t>Изучение верстки</a:t>
            </a:r>
          </a:p>
          <a:p>
            <a:r>
              <a:rPr lang="ru-RU" dirty="0" smtClean="0"/>
              <a:t>Работа с базами данных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641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155</TotalTime>
  <Words>146</Words>
  <Application>Microsoft Office PowerPoint</Application>
  <PresentationFormat>Экран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Открытая</vt:lpstr>
      <vt:lpstr>Сайт иностранных языков на Python </vt:lpstr>
      <vt:lpstr>Идея проекта</vt:lpstr>
      <vt:lpstr>Дизайн</vt:lpstr>
      <vt:lpstr>Технологии проекта</vt:lpstr>
      <vt:lpstr>Базы данных</vt:lpstr>
      <vt:lpstr>Структура баз данных</vt:lpstr>
      <vt:lpstr>Возможности доработки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иностранных языков на Python </dc:title>
  <dc:creator>User</dc:creator>
  <cp:lastModifiedBy>User</cp:lastModifiedBy>
  <cp:revision>9</cp:revision>
  <dcterms:created xsi:type="dcterms:W3CDTF">2022-11-25T17:35:15Z</dcterms:created>
  <dcterms:modified xsi:type="dcterms:W3CDTF">2022-11-26T16:38:29Z</dcterms:modified>
</cp:coreProperties>
</file>