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1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Приложение для получения погоды на </a:t>
            </a:r>
            <a:r>
              <a:rPr lang="en-US" dirty="0" err="1" smtClean="0"/>
              <a:t>kotlin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Подготовили: Николаева Виктория и Полина Белоусова</a:t>
            </a:r>
          </a:p>
          <a:p>
            <a:r>
              <a:rPr lang="ru-RU" dirty="0"/>
              <a:t>Группа: </a:t>
            </a:r>
            <a:r>
              <a:rPr lang="ru-RU" dirty="0" smtClean="0"/>
              <a:t>ИСП-201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555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Введя любой город в поисковую строку можно будет с легкостью получить его погоду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360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Дизайн выполнен в минималистическом стиле 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Дизайн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420888"/>
            <a:ext cx="3233361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4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Пример создания текста в </a:t>
            </a:r>
            <a:r>
              <a:rPr lang="en-US" dirty="0" smtClean="0"/>
              <a:t>activity_main.xml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Дизайн</a:t>
            </a:r>
            <a:endParaRPr lang="ru-RU" dirty="0"/>
          </a:p>
        </p:txBody>
      </p:sp>
      <p:pic>
        <p:nvPicPr>
          <p:cNvPr id="1026" name="Picture 2" descr="C:\Users\User\Desktop\уцкпау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" t="18928" r="-4152" b="22557"/>
          <a:stretch/>
        </p:blipFill>
        <p:spPr bwMode="auto">
          <a:xfrm>
            <a:off x="403640" y="2204864"/>
            <a:ext cx="8740360" cy="306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27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Данные о погоде получены напрямую с сайта </a:t>
            </a:r>
            <a:r>
              <a:rPr lang="en-US" dirty="0" err="1" smtClean="0"/>
              <a:t>OpenWeather</a:t>
            </a:r>
            <a:r>
              <a:rPr lang="ru-RU" dirty="0" smtClean="0"/>
              <a:t>, так что пользователь сможет всегда узнать точную погоду в любом городе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погоды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25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Была проведена разработка простого приложения в </a:t>
            </a:r>
            <a:r>
              <a:rPr lang="en-US" dirty="0" err="1" smtClean="0"/>
              <a:t>kotlin</a:t>
            </a:r>
            <a:endParaRPr lang="ru-RU" dirty="0" smtClean="0"/>
          </a:p>
          <a:p>
            <a:r>
              <a:rPr lang="ru-RU" dirty="0" smtClean="0"/>
              <a:t>Работа с ссылками и их обработка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260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308</TotalTime>
  <Words>79</Words>
  <Application>Microsoft Office PowerPoint</Application>
  <PresentationFormat>Экран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Открытая</vt:lpstr>
      <vt:lpstr>Приложение для получения погоды на kotlin</vt:lpstr>
      <vt:lpstr>Идея проекта</vt:lpstr>
      <vt:lpstr>Дизайн</vt:lpstr>
      <vt:lpstr>Дизайн</vt:lpstr>
      <vt:lpstr>Получение погоды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получения погоды на kotlin</dc:title>
  <dc:creator>User</dc:creator>
  <cp:lastModifiedBy>User</cp:lastModifiedBy>
  <cp:revision>9</cp:revision>
  <dcterms:created xsi:type="dcterms:W3CDTF">2022-11-26T08:29:52Z</dcterms:created>
  <dcterms:modified xsi:type="dcterms:W3CDTF">2022-11-26T16:38:26Z</dcterms:modified>
</cp:coreProperties>
</file>