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6B47A8-3022-342A-D75E-6C59FFC33CA4}" v="13" dt="2023-10-24T16:54:44.648"/>
    <p1510:client id="{7254EC7C-6A14-4D47-9E86-54B7C973EE50}" v="661" dt="2023-10-24T18:26:53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2647CE-9694-4525-AE3C-5F25EE5E665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C033C9-C39D-4888-88DF-E7312C74B6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Большинство ЦА - серьезно отностяться к выбору своей проффессии.</a:t>
          </a:r>
        </a:p>
      </dgm:t>
    </dgm:pt>
    <dgm:pt modelId="{FADDCFA0-3F13-40A0-9AF8-2918E53AF2C6}" type="parTrans" cxnId="{F41162D2-D6E0-44C2-A462-70D32386A688}">
      <dgm:prSet/>
      <dgm:spPr/>
      <dgm:t>
        <a:bodyPr/>
        <a:lstStyle/>
        <a:p>
          <a:endParaRPr lang="en-US"/>
        </a:p>
      </dgm:t>
    </dgm:pt>
    <dgm:pt modelId="{98C3572E-3DB7-43F6-B1AA-6D9B1560173F}" type="sibTrans" cxnId="{F41162D2-D6E0-44C2-A462-70D32386A688}">
      <dgm:prSet/>
      <dgm:spPr/>
      <dgm:t>
        <a:bodyPr/>
        <a:lstStyle/>
        <a:p>
          <a:endParaRPr lang="en-US"/>
        </a:p>
      </dgm:t>
    </dgm:pt>
    <dgm:pt modelId="{36028864-592B-4DDD-83B4-FEE6DD11B0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Наиболее важные критерии в выборе профессии для ЦА:</a:t>
          </a:r>
        </a:p>
      </dgm:t>
    </dgm:pt>
    <dgm:pt modelId="{A0EC4371-B733-47D3-A611-A31AD45E62C5}" type="parTrans" cxnId="{45198551-2863-4544-94B9-DC21B8B15C22}">
      <dgm:prSet/>
      <dgm:spPr/>
      <dgm:t>
        <a:bodyPr/>
        <a:lstStyle/>
        <a:p>
          <a:endParaRPr lang="en-US"/>
        </a:p>
      </dgm:t>
    </dgm:pt>
    <dgm:pt modelId="{DCA9CEA0-94FE-4691-B87E-4EE06ACF9702}" type="sibTrans" cxnId="{45198551-2863-4544-94B9-DC21B8B15C22}">
      <dgm:prSet/>
      <dgm:spPr/>
      <dgm:t>
        <a:bodyPr/>
        <a:lstStyle/>
        <a:p>
          <a:endParaRPr lang="en-US"/>
        </a:p>
      </dgm:t>
    </dgm:pt>
    <dgm:pt modelId="{A55DB12E-DE7D-46DC-BE2A-B50C5A513A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Зарабатная плата, личный интерес, комфорт, возможность для самореальзации.</a:t>
          </a:r>
        </a:p>
      </dgm:t>
    </dgm:pt>
    <dgm:pt modelId="{BD7B293D-2A3D-441A-B0BD-7758BCDD203C}" type="parTrans" cxnId="{4A370F72-1A40-4F40-9385-43E1BC26D27B}">
      <dgm:prSet/>
      <dgm:spPr/>
      <dgm:t>
        <a:bodyPr/>
        <a:lstStyle/>
        <a:p>
          <a:endParaRPr lang="en-US"/>
        </a:p>
      </dgm:t>
    </dgm:pt>
    <dgm:pt modelId="{87E13809-1461-4291-B809-4E81D86FE5BC}" type="sibTrans" cxnId="{4A370F72-1A40-4F40-9385-43E1BC26D27B}">
      <dgm:prSet/>
      <dgm:spPr/>
      <dgm:t>
        <a:bodyPr/>
        <a:lstStyle/>
        <a:p>
          <a:endParaRPr lang="en-US"/>
        </a:p>
      </dgm:t>
    </dgm:pt>
    <dgm:pt modelId="{4FCA68CD-DC6B-42D5-90CB-D6B3A24133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Любимые жанры игр: Стратегии, Хоррор, RPG.</a:t>
          </a:r>
        </a:p>
      </dgm:t>
    </dgm:pt>
    <dgm:pt modelId="{06CBDC1C-98C5-48CF-9221-3DD0F5A7F054}" type="parTrans" cxnId="{BE20A79E-EC08-4DFF-8D3D-B664909F5DDE}">
      <dgm:prSet/>
      <dgm:spPr/>
      <dgm:t>
        <a:bodyPr/>
        <a:lstStyle/>
        <a:p>
          <a:endParaRPr lang="en-US"/>
        </a:p>
      </dgm:t>
    </dgm:pt>
    <dgm:pt modelId="{C411C2C2-94A4-4540-AAD0-2E3AC86CBB17}" type="sibTrans" cxnId="{BE20A79E-EC08-4DFF-8D3D-B664909F5DDE}">
      <dgm:prSet/>
      <dgm:spPr/>
      <dgm:t>
        <a:bodyPr/>
        <a:lstStyle/>
        <a:p>
          <a:endParaRPr lang="en-US"/>
        </a:p>
      </dgm:t>
    </dgm:pt>
    <dgm:pt modelId="{0162405F-CBB7-4BB2-9CE3-6A4EE56D7E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Большинство ЦА положительно относятся к визаульным новеллам и проведению мини-игр </a:t>
          </a:r>
        </a:p>
      </dgm:t>
    </dgm:pt>
    <dgm:pt modelId="{7EDFB3EB-E17D-41A5-9E18-C446BAFEA767}" type="parTrans" cxnId="{20F9BB5D-C2E8-46A0-9D8B-03E8ADBAAF5A}">
      <dgm:prSet/>
      <dgm:spPr/>
      <dgm:t>
        <a:bodyPr/>
        <a:lstStyle/>
        <a:p>
          <a:endParaRPr lang="en-US"/>
        </a:p>
      </dgm:t>
    </dgm:pt>
    <dgm:pt modelId="{236FE6FD-300F-4143-B790-C9BD9ED73926}" type="sibTrans" cxnId="{20F9BB5D-C2E8-46A0-9D8B-03E8ADBAAF5A}">
      <dgm:prSet/>
      <dgm:spPr/>
      <dgm:t>
        <a:bodyPr/>
        <a:lstStyle/>
        <a:p>
          <a:endParaRPr lang="en-US"/>
        </a:p>
      </dgm:t>
    </dgm:pt>
    <dgm:pt modelId="{B575112B-C0C1-4B74-A895-8DCA7E4DE945}" type="pres">
      <dgm:prSet presAssocID="{A02647CE-9694-4525-AE3C-5F25EE5E6651}" presName="root" presStyleCnt="0">
        <dgm:presLayoutVars>
          <dgm:dir/>
          <dgm:resizeHandles val="exact"/>
        </dgm:presLayoutVars>
      </dgm:prSet>
      <dgm:spPr/>
    </dgm:pt>
    <dgm:pt modelId="{8381E3EC-567A-489F-8AD1-D13A12752A5F}" type="pres">
      <dgm:prSet presAssocID="{C7C033C9-C39D-4888-88DF-E7312C74B6BA}" presName="compNode" presStyleCnt="0"/>
      <dgm:spPr/>
    </dgm:pt>
    <dgm:pt modelId="{0105E932-1AD9-480A-9F91-4444236D6E81}" type="pres">
      <dgm:prSet presAssocID="{C7C033C9-C39D-4888-88DF-E7312C74B6BA}" presName="bgRect" presStyleLbl="bgShp" presStyleIdx="0" presStyleCnt="5"/>
      <dgm:spPr/>
    </dgm:pt>
    <dgm:pt modelId="{37BD954B-F96C-4FA2-9959-0DD0BAE89833}" type="pres">
      <dgm:prSet presAssocID="{C7C033C9-C39D-4888-88DF-E7312C74B6B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5DDE3B7A-2005-4F99-93BD-C1BB94E86F4C}" type="pres">
      <dgm:prSet presAssocID="{C7C033C9-C39D-4888-88DF-E7312C74B6BA}" presName="spaceRect" presStyleCnt="0"/>
      <dgm:spPr/>
    </dgm:pt>
    <dgm:pt modelId="{4FEC3943-8A43-4DBC-AA10-F952CAEC8B9D}" type="pres">
      <dgm:prSet presAssocID="{C7C033C9-C39D-4888-88DF-E7312C74B6BA}" presName="parTx" presStyleLbl="revTx" presStyleIdx="0" presStyleCnt="5">
        <dgm:presLayoutVars>
          <dgm:chMax val="0"/>
          <dgm:chPref val="0"/>
        </dgm:presLayoutVars>
      </dgm:prSet>
      <dgm:spPr/>
    </dgm:pt>
    <dgm:pt modelId="{E13260CD-8844-406D-8864-362D8563F1F6}" type="pres">
      <dgm:prSet presAssocID="{98C3572E-3DB7-43F6-B1AA-6D9B1560173F}" presName="sibTrans" presStyleCnt="0"/>
      <dgm:spPr/>
    </dgm:pt>
    <dgm:pt modelId="{E868BED5-E070-4596-80A4-21075E419424}" type="pres">
      <dgm:prSet presAssocID="{36028864-592B-4DDD-83B4-FEE6DD11B034}" presName="compNode" presStyleCnt="0"/>
      <dgm:spPr/>
    </dgm:pt>
    <dgm:pt modelId="{FC47B3F5-FAB8-4EBE-AC05-41A5832D4F72}" type="pres">
      <dgm:prSet presAssocID="{36028864-592B-4DDD-83B4-FEE6DD11B034}" presName="bgRect" presStyleLbl="bgShp" presStyleIdx="1" presStyleCnt="5"/>
      <dgm:spPr/>
    </dgm:pt>
    <dgm:pt modelId="{D6A8E83F-C2E0-46AD-80C1-FAA7DADA1133}" type="pres">
      <dgm:prSet presAssocID="{36028864-592B-4DDD-83B4-FEE6DD11B03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BAAB502-8BA8-4111-8C8F-418E4561A52A}" type="pres">
      <dgm:prSet presAssocID="{36028864-592B-4DDD-83B4-FEE6DD11B034}" presName="spaceRect" presStyleCnt="0"/>
      <dgm:spPr/>
    </dgm:pt>
    <dgm:pt modelId="{9BB903A8-CED9-4791-A5CD-36E9AA42FCFC}" type="pres">
      <dgm:prSet presAssocID="{36028864-592B-4DDD-83B4-FEE6DD11B034}" presName="parTx" presStyleLbl="revTx" presStyleIdx="1" presStyleCnt="5">
        <dgm:presLayoutVars>
          <dgm:chMax val="0"/>
          <dgm:chPref val="0"/>
        </dgm:presLayoutVars>
      </dgm:prSet>
      <dgm:spPr/>
    </dgm:pt>
    <dgm:pt modelId="{04306C25-BE39-4014-8F1E-59B7BFD77176}" type="pres">
      <dgm:prSet presAssocID="{DCA9CEA0-94FE-4691-B87E-4EE06ACF9702}" presName="sibTrans" presStyleCnt="0"/>
      <dgm:spPr/>
    </dgm:pt>
    <dgm:pt modelId="{56CBE4E3-B3D5-43CC-95B9-51C1A7DC45A4}" type="pres">
      <dgm:prSet presAssocID="{A55DB12E-DE7D-46DC-BE2A-B50C5A513A4D}" presName="compNode" presStyleCnt="0"/>
      <dgm:spPr/>
    </dgm:pt>
    <dgm:pt modelId="{0A69E9A6-157B-4ABA-80B7-9C8FDECC8A21}" type="pres">
      <dgm:prSet presAssocID="{A55DB12E-DE7D-46DC-BE2A-B50C5A513A4D}" presName="bgRect" presStyleLbl="bgShp" presStyleIdx="2" presStyleCnt="5"/>
      <dgm:spPr/>
    </dgm:pt>
    <dgm:pt modelId="{9C848CEF-E62C-46A3-900C-CFD62FBECDA7}" type="pres">
      <dgm:prSet presAssocID="{A55DB12E-DE7D-46DC-BE2A-B50C5A513A4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tterfly"/>
        </a:ext>
      </dgm:extLst>
    </dgm:pt>
    <dgm:pt modelId="{07123829-AB02-47AA-BC92-A8715529E59B}" type="pres">
      <dgm:prSet presAssocID="{A55DB12E-DE7D-46DC-BE2A-B50C5A513A4D}" presName="spaceRect" presStyleCnt="0"/>
      <dgm:spPr/>
    </dgm:pt>
    <dgm:pt modelId="{725645BE-2A27-43DB-A69D-CE0EC65D5216}" type="pres">
      <dgm:prSet presAssocID="{A55DB12E-DE7D-46DC-BE2A-B50C5A513A4D}" presName="parTx" presStyleLbl="revTx" presStyleIdx="2" presStyleCnt="5">
        <dgm:presLayoutVars>
          <dgm:chMax val="0"/>
          <dgm:chPref val="0"/>
        </dgm:presLayoutVars>
      </dgm:prSet>
      <dgm:spPr/>
    </dgm:pt>
    <dgm:pt modelId="{9F6B987B-F93B-4616-81F6-4F19566D45D0}" type="pres">
      <dgm:prSet presAssocID="{87E13809-1461-4291-B809-4E81D86FE5BC}" presName="sibTrans" presStyleCnt="0"/>
      <dgm:spPr/>
    </dgm:pt>
    <dgm:pt modelId="{84D321F9-F89B-48DF-AA89-5A5E22FC5D9D}" type="pres">
      <dgm:prSet presAssocID="{4FCA68CD-DC6B-42D5-90CB-D6B3A2413305}" presName="compNode" presStyleCnt="0"/>
      <dgm:spPr/>
    </dgm:pt>
    <dgm:pt modelId="{8B407456-6A6B-40C7-AF08-A0CAEAAFBB0B}" type="pres">
      <dgm:prSet presAssocID="{4FCA68CD-DC6B-42D5-90CB-D6B3A2413305}" presName="bgRect" presStyleLbl="bgShp" presStyleIdx="3" presStyleCnt="5"/>
      <dgm:spPr/>
    </dgm:pt>
    <dgm:pt modelId="{69D80C08-0645-4A9A-AB0D-8230A615245F}" type="pres">
      <dgm:prSet presAssocID="{4FCA68CD-DC6B-42D5-90CB-D6B3A241330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urkey"/>
        </a:ext>
      </dgm:extLst>
    </dgm:pt>
    <dgm:pt modelId="{426A957D-FEC1-43AE-A59F-47ACCE712417}" type="pres">
      <dgm:prSet presAssocID="{4FCA68CD-DC6B-42D5-90CB-D6B3A2413305}" presName="spaceRect" presStyleCnt="0"/>
      <dgm:spPr/>
    </dgm:pt>
    <dgm:pt modelId="{7812F37B-3211-4573-A8FA-55026CCE876F}" type="pres">
      <dgm:prSet presAssocID="{4FCA68CD-DC6B-42D5-90CB-D6B3A2413305}" presName="parTx" presStyleLbl="revTx" presStyleIdx="3" presStyleCnt="5">
        <dgm:presLayoutVars>
          <dgm:chMax val="0"/>
          <dgm:chPref val="0"/>
        </dgm:presLayoutVars>
      </dgm:prSet>
      <dgm:spPr/>
    </dgm:pt>
    <dgm:pt modelId="{D470CFDE-17FB-4311-91EA-99EC0A5B04F6}" type="pres">
      <dgm:prSet presAssocID="{C411C2C2-94A4-4540-AAD0-2E3AC86CBB17}" presName="sibTrans" presStyleCnt="0"/>
      <dgm:spPr/>
    </dgm:pt>
    <dgm:pt modelId="{C9D13F78-49AF-4A90-9268-E5A853D6C37B}" type="pres">
      <dgm:prSet presAssocID="{0162405F-CBB7-4BB2-9CE3-6A4EE56D7E36}" presName="compNode" presStyleCnt="0"/>
      <dgm:spPr/>
    </dgm:pt>
    <dgm:pt modelId="{9C7AE2D5-B15A-4A39-BB55-2A0472544438}" type="pres">
      <dgm:prSet presAssocID="{0162405F-CBB7-4BB2-9CE3-6A4EE56D7E36}" presName="bgRect" presStyleLbl="bgShp" presStyleIdx="4" presStyleCnt="5"/>
      <dgm:spPr/>
    </dgm:pt>
    <dgm:pt modelId="{553F7129-6DAF-482D-AFC6-AE7487038000}" type="pres">
      <dgm:prSet presAssocID="{0162405F-CBB7-4BB2-9CE3-6A4EE56D7E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15F572F0-1173-4D29-8215-B06DC01C8C3F}" type="pres">
      <dgm:prSet presAssocID="{0162405F-CBB7-4BB2-9CE3-6A4EE56D7E36}" presName="spaceRect" presStyleCnt="0"/>
      <dgm:spPr/>
    </dgm:pt>
    <dgm:pt modelId="{6F0D24D1-40FC-41EA-B313-8CA9D717717C}" type="pres">
      <dgm:prSet presAssocID="{0162405F-CBB7-4BB2-9CE3-6A4EE56D7E3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773B111-07A4-4343-8A7D-5B77CCE05493}" type="presOf" srcId="{36028864-592B-4DDD-83B4-FEE6DD11B034}" destId="{9BB903A8-CED9-4791-A5CD-36E9AA42FCFC}" srcOrd="0" destOrd="0" presId="urn:microsoft.com/office/officeart/2018/2/layout/IconVerticalSolidList"/>
    <dgm:cxn modelId="{2411F123-4A41-4603-BCED-75162FEF7650}" type="presOf" srcId="{C7C033C9-C39D-4888-88DF-E7312C74B6BA}" destId="{4FEC3943-8A43-4DBC-AA10-F952CAEC8B9D}" srcOrd="0" destOrd="0" presId="urn:microsoft.com/office/officeart/2018/2/layout/IconVerticalSolidList"/>
    <dgm:cxn modelId="{6B9F6E5D-C39D-4B8C-AAEF-9FF706C2C0C1}" type="presOf" srcId="{A55DB12E-DE7D-46DC-BE2A-B50C5A513A4D}" destId="{725645BE-2A27-43DB-A69D-CE0EC65D5216}" srcOrd="0" destOrd="0" presId="urn:microsoft.com/office/officeart/2018/2/layout/IconVerticalSolidList"/>
    <dgm:cxn modelId="{20F9BB5D-C2E8-46A0-9D8B-03E8ADBAAF5A}" srcId="{A02647CE-9694-4525-AE3C-5F25EE5E6651}" destId="{0162405F-CBB7-4BB2-9CE3-6A4EE56D7E36}" srcOrd="4" destOrd="0" parTransId="{7EDFB3EB-E17D-41A5-9E18-C446BAFEA767}" sibTransId="{236FE6FD-300F-4143-B790-C9BD9ED73926}"/>
    <dgm:cxn modelId="{45198551-2863-4544-94B9-DC21B8B15C22}" srcId="{A02647CE-9694-4525-AE3C-5F25EE5E6651}" destId="{36028864-592B-4DDD-83B4-FEE6DD11B034}" srcOrd="1" destOrd="0" parTransId="{A0EC4371-B733-47D3-A611-A31AD45E62C5}" sibTransId="{DCA9CEA0-94FE-4691-B87E-4EE06ACF9702}"/>
    <dgm:cxn modelId="{4D3B8971-E6BA-4840-9C61-3FB2D356F9F8}" type="presOf" srcId="{0162405F-CBB7-4BB2-9CE3-6A4EE56D7E36}" destId="{6F0D24D1-40FC-41EA-B313-8CA9D717717C}" srcOrd="0" destOrd="0" presId="urn:microsoft.com/office/officeart/2018/2/layout/IconVerticalSolidList"/>
    <dgm:cxn modelId="{4A370F72-1A40-4F40-9385-43E1BC26D27B}" srcId="{A02647CE-9694-4525-AE3C-5F25EE5E6651}" destId="{A55DB12E-DE7D-46DC-BE2A-B50C5A513A4D}" srcOrd="2" destOrd="0" parTransId="{BD7B293D-2A3D-441A-B0BD-7758BCDD203C}" sibTransId="{87E13809-1461-4291-B809-4E81D86FE5BC}"/>
    <dgm:cxn modelId="{BE20A79E-EC08-4DFF-8D3D-B664909F5DDE}" srcId="{A02647CE-9694-4525-AE3C-5F25EE5E6651}" destId="{4FCA68CD-DC6B-42D5-90CB-D6B3A2413305}" srcOrd="3" destOrd="0" parTransId="{06CBDC1C-98C5-48CF-9221-3DD0F5A7F054}" sibTransId="{C411C2C2-94A4-4540-AAD0-2E3AC86CBB17}"/>
    <dgm:cxn modelId="{E1A63AC4-713A-4B96-A51A-40B10F31B313}" type="presOf" srcId="{A02647CE-9694-4525-AE3C-5F25EE5E6651}" destId="{B575112B-C0C1-4B74-A895-8DCA7E4DE945}" srcOrd="0" destOrd="0" presId="urn:microsoft.com/office/officeart/2018/2/layout/IconVerticalSolidList"/>
    <dgm:cxn modelId="{F41162D2-D6E0-44C2-A462-70D32386A688}" srcId="{A02647CE-9694-4525-AE3C-5F25EE5E6651}" destId="{C7C033C9-C39D-4888-88DF-E7312C74B6BA}" srcOrd="0" destOrd="0" parTransId="{FADDCFA0-3F13-40A0-9AF8-2918E53AF2C6}" sibTransId="{98C3572E-3DB7-43F6-B1AA-6D9B1560173F}"/>
    <dgm:cxn modelId="{8764DAFC-483D-4E56-BF43-35324AAA209A}" type="presOf" srcId="{4FCA68CD-DC6B-42D5-90CB-D6B3A2413305}" destId="{7812F37B-3211-4573-A8FA-55026CCE876F}" srcOrd="0" destOrd="0" presId="urn:microsoft.com/office/officeart/2018/2/layout/IconVerticalSolidList"/>
    <dgm:cxn modelId="{08DE5D67-2635-4EE0-8814-7EBE95EB2F62}" type="presParOf" srcId="{B575112B-C0C1-4B74-A895-8DCA7E4DE945}" destId="{8381E3EC-567A-489F-8AD1-D13A12752A5F}" srcOrd="0" destOrd="0" presId="urn:microsoft.com/office/officeart/2018/2/layout/IconVerticalSolidList"/>
    <dgm:cxn modelId="{0DDE7A81-1BE1-4F67-B601-E8ED9FA3CB54}" type="presParOf" srcId="{8381E3EC-567A-489F-8AD1-D13A12752A5F}" destId="{0105E932-1AD9-480A-9F91-4444236D6E81}" srcOrd="0" destOrd="0" presId="urn:microsoft.com/office/officeart/2018/2/layout/IconVerticalSolidList"/>
    <dgm:cxn modelId="{B4EE31AD-100F-4052-AF9C-6C6280C6816D}" type="presParOf" srcId="{8381E3EC-567A-489F-8AD1-D13A12752A5F}" destId="{37BD954B-F96C-4FA2-9959-0DD0BAE89833}" srcOrd="1" destOrd="0" presId="urn:microsoft.com/office/officeart/2018/2/layout/IconVerticalSolidList"/>
    <dgm:cxn modelId="{778EAFFB-56A3-4B22-9B44-74A8D835340F}" type="presParOf" srcId="{8381E3EC-567A-489F-8AD1-D13A12752A5F}" destId="{5DDE3B7A-2005-4F99-93BD-C1BB94E86F4C}" srcOrd="2" destOrd="0" presId="urn:microsoft.com/office/officeart/2018/2/layout/IconVerticalSolidList"/>
    <dgm:cxn modelId="{13D6C1B1-BE61-4D47-9C89-17178D1897D8}" type="presParOf" srcId="{8381E3EC-567A-489F-8AD1-D13A12752A5F}" destId="{4FEC3943-8A43-4DBC-AA10-F952CAEC8B9D}" srcOrd="3" destOrd="0" presId="urn:microsoft.com/office/officeart/2018/2/layout/IconVerticalSolidList"/>
    <dgm:cxn modelId="{E8930829-7A3E-4B15-AB0C-2D04FE2D71F7}" type="presParOf" srcId="{B575112B-C0C1-4B74-A895-8DCA7E4DE945}" destId="{E13260CD-8844-406D-8864-362D8563F1F6}" srcOrd="1" destOrd="0" presId="urn:microsoft.com/office/officeart/2018/2/layout/IconVerticalSolidList"/>
    <dgm:cxn modelId="{9E40A5BF-0F36-45FD-8D9B-96B918F69091}" type="presParOf" srcId="{B575112B-C0C1-4B74-A895-8DCA7E4DE945}" destId="{E868BED5-E070-4596-80A4-21075E419424}" srcOrd="2" destOrd="0" presId="urn:microsoft.com/office/officeart/2018/2/layout/IconVerticalSolidList"/>
    <dgm:cxn modelId="{D7D209DD-71C1-4064-8AC7-FF45EE28E6B6}" type="presParOf" srcId="{E868BED5-E070-4596-80A4-21075E419424}" destId="{FC47B3F5-FAB8-4EBE-AC05-41A5832D4F72}" srcOrd="0" destOrd="0" presId="urn:microsoft.com/office/officeart/2018/2/layout/IconVerticalSolidList"/>
    <dgm:cxn modelId="{AE30D2C6-0D32-4B20-AB40-FC5FAC1853E5}" type="presParOf" srcId="{E868BED5-E070-4596-80A4-21075E419424}" destId="{D6A8E83F-C2E0-46AD-80C1-FAA7DADA1133}" srcOrd="1" destOrd="0" presId="urn:microsoft.com/office/officeart/2018/2/layout/IconVerticalSolidList"/>
    <dgm:cxn modelId="{F186B697-5247-4C4F-915A-800C311D03B6}" type="presParOf" srcId="{E868BED5-E070-4596-80A4-21075E419424}" destId="{BBAAB502-8BA8-4111-8C8F-418E4561A52A}" srcOrd="2" destOrd="0" presId="urn:microsoft.com/office/officeart/2018/2/layout/IconVerticalSolidList"/>
    <dgm:cxn modelId="{0566ED7D-3075-4899-A180-447DF9A40000}" type="presParOf" srcId="{E868BED5-E070-4596-80A4-21075E419424}" destId="{9BB903A8-CED9-4791-A5CD-36E9AA42FCFC}" srcOrd="3" destOrd="0" presId="urn:microsoft.com/office/officeart/2018/2/layout/IconVerticalSolidList"/>
    <dgm:cxn modelId="{868718AF-E056-4AC3-96F9-3EB4B65CF64A}" type="presParOf" srcId="{B575112B-C0C1-4B74-A895-8DCA7E4DE945}" destId="{04306C25-BE39-4014-8F1E-59B7BFD77176}" srcOrd="3" destOrd="0" presId="urn:microsoft.com/office/officeart/2018/2/layout/IconVerticalSolidList"/>
    <dgm:cxn modelId="{390FF2D1-FE83-4D3B-A26C-C6EDE8833F1D}" type="presParOf" srcId="{B575112B-C0C1-4B74-A895-8DCA7E4DE945}" destId="{56CBE4E3-B3D5-43CC-95B9-51C1A7DC45A4}" srcOrd="4" destOrd="0" presId="urn:microsoft.com/office/officeart/2018/2/layout/IconVerticalSolidList"/>
    <dgm:cxn modelId="{77D78FF2-EF09-4322-AFF6-ABF3F252D2D3}" type="presParOf" srcId="{56CBE4E3-B3D5-43CC-95B9-51C1A7DC45A4}" destId="{0A69E9A6-157B-4ABA-80B7-9C8FDECC8A21}" srcOrd="0" destOrd="0" presId="urn:microsoft.com/office/officeart/2018/2/layout/IconVerticalSolidList"/>
    <dgm:cxn modelId="{02575B86-F261-41C2-8FE9-7DB7CD5A1B88}" type="presParOf" srcId="{56CBE4E3-B3D5-43CC-95B9-51C1A7DC45A4}" destId="{9C848CEF-E62C-46A3-900C-CFD62FBECDA7}" srcOrd="1" destOrd="0" presId="urn:microsoft.com/office/officeart/2018/2/layout/IconVerticalSolidList"/>
    <dgm:cxn modelId="{36D311A7-5337-4487-9068-3818EF6C006E}" type="presParOf" srcId="{56CBE4E3-B3D5-43CC-95B9-51C1A7DC45A4}" destId="{07123829-AB02-47AA-BC92-A8715529E59B}" srcOrd="2" destOrd="0" presId="urn:microsoft.com/office/officeart/2018/2/layout/IconVerticalSolidList"/>
    <dgm:cxn modelId="{E4BDA158-C519-4A12-8DA0-AE4AB14E0C4B}" type="presParOf" srcId="{56CBE4E3-B3D5-43CC-95B9-51C1A7DC45A4}" destId="{725645BE-2A27-43DB-A69D-CE0EC65D5216}" srcOrd="3" destOrd="0" presId="urn:microsoft.com/office/officeart/2018/2/layout/IconVerticalSolidList"/>
    <dgm:cxn modelId="{E4B0B4E5-D006-4E6E-8CF2-DC57D7F22DB1}" type="presParOf" srcId="{B575112B-C0C1-4B74-A895-8DCA7E4DE945}" destId="{9F6B987B-F93B-4616-81F6-4F19566D45D0}" srcOrd="5" destOrd="0" presId="urn:microsoft.com/office/officeart/2018/2/layout/IconVerticalSolidList"/>
    <dgm:cxn modelId="{71606E92-368E-4C7C-B74C-5F89F3365022}" type="presParOf" srcId="{B575112B-C0C1-4B74-A895-8DCA7E4DE945}" destId="{84D321F9-F89B-48DF-AA89-5A5E22FC5D9D}" srcOrd="6" destOrd="0" presId="urn:microsoft.com/office/officeart/2018/2/layout/IconVerticalSolidList"/>
    <dgm:cxn modelId="{4B58A38F-7FC7-4DB7-BD06-B3DF46315F5D}" type="presParOf" srcId="{84D321F9-F89B-48DF-AA89-5A5E22FC5D9D}" destId="{8B407456-6A6B-40C7-AF08-A0CAEAAFBB0B}" srcOrd="0" destOrd="0" presId="urn:microsoft.com/office/officeart/2018/2/layout/IconVerticalSolidList"/>
    <dgm:cxn modelId="{5D7F84E3-7E08-4B7D-9F87-56E7EE0094AB}" type="presParOf" srcId="{84D321F9-F89B-48DF-AA89-5A5E22FC5D9D}" destId="{69D80C08-0645-4A9A-AB0D-8230A615245F}" srcOrd="1" destOrd="0" presId="urn:microsoft.com/office/officeart/2018/2/layout/IconVerticalSolidList"/>
    <dgm:cxn modelId="{690EFC80-4A22-4A5E-87D7-5AA00EE14596}" type="presParOf" srcId="{84D321F9-F89B-48DF-AA89-5A5E22FC5D9D}" destId="{426A957D-FEC1-43AE-A59F-47ACCE712417}" srcOrd="2" destOrd="0" presId="urn:microsoft.com/office/officeart/2018/2/layout/IconVerticalSolidList"/>
    <dgm:cxn modelId="{7F853F89-7070-4087-92F9-EE6BB805F059}" type="presParOf" srcId="{84D321F9-F89B-48DF-AA89-5A5E22FC5D9D}" destId="{7812F37B-3211-4573-A8FA-55026CCE876F}" srcOrd="3" destOrd="0" presId="urn:microsoft.com/office/officeart/2018/2/layout/IconVerticalSolidList"/>
    <dgm:cxn modelId="{00640DE1-DAA9-457E-A49E-D062F000592B}" type="presParOf" srcId="{B575112B-C0C1-4B74-A895-8DCA7E4DE945}" destId="{D470CFDE-17FB-4311-91EA-99EC0A5B04F6}" srcOrd="7" destOrd="0" presId="urn:microsoft.com/office/officeart/2018/2/layout/IconVerticalSolidList"/>
    <dgm:cxn modelId="{48626763-AB0B-4D65-9F2F-9A39CDB508BE}" type="presParOf" srcId="{B575112B-C0C1-4B74-A895-8DCA7E4DE945}" destId="{C9D13F78-49AF-4A90-9268-E5A853D6C37B}" srcOrd="8" destOrd="0" presId="urn:microsoft.com/office/officeart/2018/2/layout/IconVerticalSolidList"/>
    <dgm:cxn modelId="{3676D60D-BFEB-4750-99B0-454FF112D9DB}" type="presParOf" srcId="{C9D13F78-49AF-4A90-9268-E5A853D6C37B}" destId="{9C7AE2D5-B15A-4A39-BB55-2A0472544438}" srcOrd="0" destOrd="0" presId="urn:microsoft.com/office/officeart/2018/2/layout/IconVerticalSolidList"/>
    <dgm:cxn modelId="{70507AFA-E850-49C0-911C-63D42EEAE3B1}" type="presParOf" srcId="{C9D13F78-49AF-4A90-9268-E5A853D6C37B}" destId="{553F7129-6DAF-482D-AFC6-AE7487038000}" srcOrd="1" destOrd="0" presId="urn:microsoft.com/office/officeart/2018/2/layout/IconVerticalSolidList"/>
    <dgm:cxn modelId="{06E9FAE1-5349-4399-AA00-C918D35B9AC7}" type="presParOf" srcId="{C9D13F78-49AF-4A90-9268-E5A853D6C37B}" destId="{15F572F0-1173-4D29-8215-B06DC01C8C3F}" srcOrd="2" destOrd="0" presId="urn:microsoft.com/office/officeart/2018/2/layout/IconVerticalSolidList"/>
    <dgm:cxn modelId="{37A8B524-6E49-420D-80C0-52D56F4FC89F}" type="presParOf" srcId="{C9D13F78-49AF-4A90-9268-E5A853D6C37B}" destId="{6F0D24D1-40FC-41EA-B313-8CA9D71771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DC397F-46EF-4823-BD93-655FBB757AD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35ADFF-0F3B-4E2A-9CE0-9B2A02938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Soveit games("Бесконечное лето")</a:t>
          </a:r>
        </a:p>
      </dgm:t>
    </dgm:pt>
    <dgm:pt modelId="{02E64737-5A66-4334-8C8E-A4AAE7C87EED}" type="parTrans" cxnId="{74DFAB09-713B-4830-B644-0C8DDCBDDF6E}">
      <dgm:prSet/>
      <dgm:spPr/>
      <dgm:t>
        <a:bodyPr/>
        <a:lstStyle/>
        <a:p>
          <a:endParaRPr lang="en-US"/>
        </a:p>
      </dgm:t>
    </dgm:pt>
    <dgm:pt modelId="{03126EA3-31AD-4747-8F41-C6193953E988}" type="sibTrans" cxnId="{74DFAB09-713B-4830-B644-0C8DDCBDDF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436DCD-F828-4CFD-A735-0ECED5AFA5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Your Story interactive("Клуб романтики")</a:t>
          </a:r>
        </a:p>
      </dgm:t>
    </dgm:pt>
    <dgm:pt modelId="{9E68A7FA-F314-4AC9-9B88-C94D11148747}" type="parTrans" cxnId="{99424D3F-2B73-499A-B550-FF18964479D5}">
      <dgm:prSet/>
      <dgm:spPr/>
      <dgm:t>
        <a:bodyPr/>
        <a:lstStyle/>
        <a:p>
          <a:endParaRPr lang="en-US"/>
        </a:p>
      </dgm:t>
    </dgm:pt>
    <dgm:pt modelId="{B2BCD853-4AFC-4A41-8948-7552AF47E2C9}" type="sibTrans" cxnId="{99424D3F-2B73-499A-B550-FF18964479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657E8D-4CB9-4851-ADD0-2E80F300CD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Nitroplus ("Saya no Uta")</a:t>
          </a:r>
        </a:p>
      </dgm:t>
    </dgm:pt>
    <dgm:pt modelId="{828EBE03-B918-47B6-B28F-057223E8D0CB}" type="parTrans" cxnId="{BA59D242-2C62-46D0-BF5C-3BBD51B98694}">
      <dgm:prSet/>
      <dgm:spPr/>
      <dgm:t>
        <a:bodyPr/>
        <a:lstStyle/>
        <a:p>
          <a:endParaRPr lang="en-US"/>
        </a:p>
      </dgm:t>
    </dgm:pt>
    <dgm:pt modelId="{3946EB82-A687-45DE-BD0C-171BAAAD646E}" type="sibTrans" cxnId="{BA59D242-2C62-46D0-BF5C-3BBD51B98694}">
      <dgm:prSet/>
      <dgm:spPr/>
      <dgm:t>
        <a:bodyPr/>
        <a:lstStyle/>
        <a:p>
          <a:endParaRPr lang="en-US"/>
        </a:p>
      </dgm:t>
    </dgm:pt>
    <dgm:pt modelId="{6A7FDA28-69B4-4941-94B0-5266F30DE4CB}" type="pres">
      <dgm:prSet presAssocID="{FBDC397F-46EF-4823-BD93-655FBB757ADA}" presName="root" presStyleCnt="0">
        <dgm:presLayoutVars>
          <dgm:dir/>
          <dgm:resizeHandles val="exact"/>
        </dgm:presLayoutVars>
      </dgm:prSet>
      <dgm:spPr/>
    </dgm:pt>
    <dgm:pt modelId="{CBE5DDF8-91B7-4DC5-A287-5A15328C4954}" type="pres">
      <dgm:prSet presAssocID="{1D35ADFF-0F3B-4E2A-9CE0-9B2A029386FB}" presName="compNode" presStyleCnt="0"/>
      <dgm:spPr/>
    </dgm:pt>
    <dgm:pt modelId="{653635DC-49F0-4632-B069-490AB9E72933}" type="pres">
      <dgm:prSet presAssocID="{1D35ADFF-0F3B-4E2A-9CE0-9B2A029386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B7AACC88-EB16-4195-9482-F021A7BB8B49}" type="pres">
      <dgm:prSet presAssocID="{1D35ADFF-0F3B-4E2A-9CE0-9B2A029386FB}" presName="spaceRect" presStyleCnt="0"/>
      <dgm:spPr/>
    </dgm:pt>
    <dgm:pt modelId="{76460A06-A18B-4CBE-B6ED-9D26AF4097F9}" type="pres">
      <dgm:prSet presAssocID="{1D35ADFF-0F3B-4E2A-9CE0-9B2A029386FB}" presName="textRect" presStyleLbl="revTx" presStyleIdx="0" presStyleCnt="3">
        <dgm:presLayoutVars>
          <dgm:chMax val="1"/>
          <dgm:chPref val="1"/>
        </dgm:presLayoutVars>
      </dgm:prSet>
      <dgm:spPr/>
    </dgm:pt>
    <dgm:pt modelId="{BA135FBD-1066-46E6-A98A-2BC8AE752B13}" type="pres">
      <dgm:prSet presAssocID="{03126EA3-31AD-4747-8F41-C6193953E988}" presName="sibTrans" presStyleCnt="0"/>
      <dgm:spPr/>
    </dgm:pt>
    <dgm:pt modelId="{35522515-18B6-4BAB-8974-E43DD83B386B}" type="pres">
      <dgm:prSet presAssocID="{53436DCD-F828-4CFD-A735-0ECED5AFA5A5}" presName="compNode" presStyleCnt="0"/>
      <dgm:spPr/>
    </dgm:pt>
    <dgm:pt modelId="{0BE2F604-8DAE-445C-90B9-E40C13EDE586}" type="pres">
      <dgm:prSet presAssocID="{53436DCD-F828-4CFD-A735-0ECED5AFA5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Lock"/>
        </a:ext>
      </dgm:extLst>
    </dgm:pt>
    <dgm:pt modelId="{BCBA8CC6-A3D9-44B5-9D87-BFC227B5DE54}" type="pres">
      <dgm:prSet presAssocID="{53436DCD-F828-4CFD-A735-0ECED5AFA5A5}" presName="spaceRect" presStyleCnt="0"/>
      <dgm:spPr/>
    </dgm:pt>
    <dgm:pt modelId="{C35CE698-C692-4D64-B83C-449B2927C156}" type="pres">
      <dgm:prSet presAssocID="{53436DCD-F828-4CFD-A735-0ECED5AFA5A5}" presName="textRect" presStyleLbl="revTx" presStyleIdx="1" presStyleCnt="3">
        <dgm:presLayoutVars>
          <dgm:chMax val="1"/>
          <dgm:chPref val="1"/>
        </dgm:presLayoutVars>
      </dgm:prSet>
      <dgm:spPr/>
    </dgm:pt>
    <dgm:pt modelId="{274F191D-A70A-45E4-A7A9-16F77941599A}" type="pres">
      <dgm:prSet presAssocID="{B2BCD853-4AFC-4A41-8948-7552AF47E2C9}" presName="sibTrans" presStyleCnt="0"/>
      <dgm:spPr/>
    </dgm:pt>
    <dgm:pt modelId="{DB3352A1-7665-42B6-AB1C-238EF3F13A7E}" type="pres">
      <dgm:prSet presAssocID="{1E657E8D-4CB9-4851-ADD0-2E80F300CD55}" presName="compNode" presStyleCnt="0"/>
      <dgm:spPr/>
    </dgm:pt>
    <dgm:pt modelId="{B753159D-C7EF-486C-8812-1C52CF7EF567}" type="pres">
      <dgm:prSet presAssocID="{1E657E8D-4CB9-4851-ADD0-2E80F300CD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1DB401FE-0317-429A-8B61-C9C07753B11E}" type="pres">
      <dgm:prSet presAssocID="{1E657E8D-4CB9-4851-ADD0-2E80F300CD55}" presName="spaceRect" presStyleCnt="0"/>
      <dgm:spPr/>
    </dgm:pt>
    <dgm:pt modelId="{23129A73-CF1B-4575-A61D-B62120D6D9D1}" type="pres">
      <dgm:prSet presAssocID="{1E657E8D-4CB9-4851-ADD0-2E80F300CD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DFAB09-713B-4830-B644-0C8DDCBDDF6E}" srcId="{FBDC397F-46EF-4823-BD93-655FBB757ADA}" destId="{1D35ADFF-0F3B-4E2A-9CE0-9B2A029386FB}" srcOrd="0" destOrd="0" parTransId="{02E64737-5A66-4334-8C8E-A4AAE7C87EED}" sibTransId="{03126EA3-31AD-4747-8F41-C6193953E988}"/>
    <dgm:cxn modelId="{4BD85F17-B626-49B3-BE8F-6684C1F7FFFD}" type="presOf" srcId="{FBDC397F-46EF-4823-BD93-655FBB757ADA}" destId="{6A7FDA28-69B4-4941-94B0-5266F30DE4CB}" srcOrd="0" destOrd="0" presId="urn:microsoft.com/office/officeart/2018/2/layout/IconLabelList"/>
    <dgm:cxn modelId="{3DCFE821-2158-475E-90A4-B1C59FF20A59}" type="presOf" srcId="{1E657E8D-4CB9-4851-ADD0-2E80F300CD55}" destId="{23129A73-CF1B-4575-A61D-B62120D6D9D1}" srcOrd="0" destOrd="0" presId="urn:microsoft.com/office/officeart/2018/2/layout/IconLabelList"/>
    <dgm:cxn modelId="{99424D3F-2B73-499A-B550-FF18964479D5}" srcId="{FBDC397F-46EF-4823-BD93-655FBB757ADA}" destId="{53436DCD-F828-4CFD-A735-0ECED5AFA5A5}" srcOrd="1" destOrd="0" parTransId="{9E68A7FA-F314-4AC9-9B88-C94D11148747}" sibTransId="{B2BCD853-4AFC-4A41-8948-7552AF47E2C9}"/>
    <dgm:cxn modelId="{BA59D242-2C62-46D0-BF5C-3BBD51B98694}" srcId="{FBDC397F-46EF-4823-BD93-655FBB757ADA}" destId="{1E657E8D-4CB9-4851-ADD0-2E80F300CD55}" srcOrd="2" destOrd="0" parTransId="{828EBE03-B918-47B6-B28F-057223E8D0CB}" sibTransId="{3946EB82-A687-45DE-BD0C-171BAAAD646E}"/>
    <dgm:cxn modelId="{C93A5349-AD7A-490A-8DB3-2EFD8D8D80E7}" type="presOf" srcId="{1D35ADFF-0F3B-4E2A-9CE0-9B2A029386FB}" destId="{76460A06-A18B-4CBE-B6ED-9D26AF4097F9}" srcOrd="0" destOrd="0" presId="urn:microsoft.com/office/officeart/2018/2/layout/IconLabelList"/>
    <dgm:cxn modelId="{BAD7D5EC-E22A-4B93-A81C-01BFB59D850F}" type="presOf" srcId="{53436DCD-F828-4CFD-A735-0ECED5AFA5A5}" destId="{C35CE698-C692-4D64-B83C-449B2927C156}" srcOrd="0" destOrd="0" presId="urn:microsoft.com/office/officeart/2018/2/layout/IconLabelList"/>
    <dgm:cxn modelId="{E58E85E3-B5E4-4E6C-9133-D9DB5295C9FC}" type="presParOf" srcId="{6A7FDA28-69B4-4941-94B0-5266F30DE4CB}" destId="{CBE5DDF8-91B7-4DC5-A287-5A15328C4954}" srcOrd="0" destOrd="0" presId="urn:microsoft.com/office/officeart/2018/2/layout/IconLabelList"/>
    <dgm:cxn modelId="{CBC99109-FE14-4727-A2A6-B01C90E999D8}" type="presParOf" srcId="{CBE5DDF8-91B7-4DC5-A287-5A15328C4954}" destId="{653635DC-49F0-4632-B069-490AB9E72933}" srcOrd="0" destOrd="0" presId="urn:microsoft.com/office/officeart/2018/2/layout/IconLabelList"/>
    <dgm:cxn modelId="{73CA5336-5266-447E-8467-D5B637F853ED}" type="presParOf" srcId="{CBE5DDF8-91B7-4DC5-A287-5A15328C4954}" destId="{B7AACC88-EB16-4195-9482-F021A7BB8B49}" srcOrd="1" destOrd="0" presId="urn:microsoft.com/office/officeart/2018/2/layout/IconLabelList"/>
    <dgm:cxn modelId="{C94ECCDC-B135-479A-BBF5-9DB8A24E1384}" type="presParOf" srcId="{CBE5DDF8-91B7-4DC5-A287-5A15328C4954}" destId="{76460A06-A18B-4CBE-B6ED-9D26AF4097F9}" srcOrd="2" destOrd="0" presId="urn:microsoft.com/office/officeart/2018/2/layout/IconLabelList"/>
    <dgm:cxn modelId="{E45B230E-E71B-4E99-8AAB-0A7DAABA5CAB}" type="presParOf" srcId="{6A7FDA28-69B4-4941-94B0-5266F30DE4CB}" destId="{BA135FBD-1066-46E6-A98A-2BC8AE752B13}" srcOrd="1" destOrd="0" presId="urn:microsoft.com/office/officeart/2018/2/layout/IconLabelList"/>
    <dgm:cxn modelId="{95206B96-071F-4671-90A5-81F952AA17B1}" type="presParOf" srcId="{6A7FDA28-69B4-4941-94B0-5266F30DE4CB}" destId="{35522515-18B6-4BAB-8974-E43DD83B386B}" srcOrd="2" destOrd="0" presId="urn:microsoft.com/office/officeart/2018/2/layout/IconLabelList"/>
    <dgm:cxn modelId="{7A641D4D-F47A-46D2-84C5-D5B86ED7562E}" type="presParOf" srcId="{35522515-18B6-4BAB-8974-E43DD83B386B}" destId="{0BE2F604-8DAE-445C-90B9-E40C13EDE586}" srcOrd="0" destOrd="0" presId="urn:microsoft.com/office/officeart/2018/2/layout/IconLabelList"/>
    <dgm:cxn modelId="{43B43FED-A370-4493-8D7A-1CDEB35107DE}" type="presParOf" srcId="{35522515-18B6-4BAB-8974-E43DD83B386B}" destId="{BCBA8CC6-A3D9-44B5-9D87-BFC227B5DE54}" srcOrd="1" destOrd="0" presId="urn:microsoft.com/office/officeart/2018/2/layout/IconLabelList"/>
    <dgm:cxn modelId="{B09AAA3C-023C-4C0E-AFF6-2FFB9D08E893}" type="presParOf" srcId="{35522515-18B6-4BAB-8974-E43DD83B386B}" destId="{C35CE698-C692-4D64-B83C-449B2927C156}" srcOrd="2" destOrd="0" presId="urn:microsoft.com/office/officeart/2018/2/layout/IconLabelList"/>
    <dgm:cxn modelId="{A2BB41F0-D3DE-4D42-B0BA-7E8907D3178C}" type="presParOf" srcId="{6A7FDA28-69B4-4941-94B0-5266F30DE4CB}" destId="{274F191D-A70A-45E4-A7A9-16F77941599A}" srcOrd="3" destOrd="0" presId="urn:microsoft.com/office/officeart/2018/2/layout/IconLabelList"/>
    <dgm:cxn modelId="{575D139C-DDDE-45AE-A6DF-026F86090222}" type="presParOf" srcId="{6A7FDA28-69B4-4941-94B0-5266F30DE4CB}" destId="{DB3352A1-7665-42B6-AB1C-238EF3F13A7E}" srcOrd="4" destOrd="0" presId="urn:microsoft.com/office/officeart/2018/2/layout/IconLabelList"/>
    <dgm:cxn modelId="{B07A5990-F6E5-4A68-94B1-EFD008864154}" type="presParOf" srcId="{DB3352A1-7665-42B6-AB1C-238EF3F13A7E}" destId="{B753159D-C7EF-486C-8812-1C52CF7EF567}" srcOrd="0" destOrd="0" presId="urn:microsoft.com/office/officeart/2018/2/layout/IconLabelList"/>
    <dgm:cxn modelId="{1556173D-F2D5-4600-A811-0F2036DE4C67}" type="presParOf" srcId="{DB3352A1-7665-42B6-AB1C-238EF3F13A7E}" destId="{1DB401FE-0317-429A-8B61-C9C07753B11E}" srcOrd="1" destOrd="0" presId="urn:microsoft.com/office/officeart/2018/2/layout/IconLabelList"/>
    <dgm:cxn modelId="{86184E84-885C-4044-AB3D-51A5F09FB915}" type="presParOf" srcId="{DB3352A1-7665-42B6-AB1C-238EF3F13A7E}" destId="{23129A73-CF1B-4575-A61D-B62120D6D9D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5E932-1AD9-480A-9F91-4444236D6E81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D954B-F96C-4FA2-9959-0DD0BAE89833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C3943-8A43-4DBC-AA10-F952CAEC8B9D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Большинство ЦА - серьезно отностяться к выбору своей проффессии.</a:t>
          </a:r>
        </a:p>
      </dsp:txBody>
      <dsp:txXfrm>
        <a:off x="836323" y="3399"/>
        <a:ext cx="9679276" cy="724089"/>
      </dsp:txXfrm>
    </dsp:sp>
    <dsp:sp modelId="{FC47B3F5-FAB8-4EBE-AC05-41A5832D4F72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8E83F-C2E0-46AD-80C1-FAA7DADA1133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903A8-CED9-4791-A5CD-36E9AA42FCFC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Наиболее важные критерии в выборе профессии для ЦА:</a:t>
          </a:r>
        </a:p>
      </dsp:txBody>
      <dsp:txXfrm>
        <a:off x="836323" y="908511"/>
        <a:ext cx="9679276" cy="724089"/>
      </dsp:txXfrm>
    </dsp:sp>
    <dsp:sp modelId="{0A69E9A6-157B-4ABA-80B7-9C8FDECC8A21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48CEF-E62C-46A3-900C-CFD62FBECDA7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645BE-2A27-43DB-A69D-CE0EC65D5216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Зарабатная плата, личный интерес, комфорт, возможность для самореальзации.</a:t>
          </a:r>
        </a:p>
      </dsp:txBody>
      <dsp:txXfrm>
        <a:off x="836323" y="1813624"/>
        <a:ext cx="9679276" cy="724089"/>
      </dsp:txXfrm>
    </dsp:sp>
    <dsp:sp modelId="{8B407456-6A6B-40C7-AF08-A0CAEAAFBB0B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80C08-0645-4A9A-AB0D-8230A615245F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2F37B-3211-4573-A8FA-55026CCE876F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Любимые жанры игр: Стратегии, Хоррор, RPG.</a:t>
          </a:r>
        </a:p>
      </dsp:txBody>
      <dsp:txXfrm>
        <a:off x="836323" y="2718736"/>
        <a:ext cx="9679276" cy="724089"/>
      </dsp:txXfrm>
    </dsp:sp>
    <dsp:sp modelId="{9C7AE2D5-B15A-4A39-BB55-2A0472544438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F7129-6DAF-482D-AFC6-AE7487038000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D24D1-40FC-41EA-B313-8CA9D717717C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Большинство ЦА положительно относятся к визаульным новеллам и проведению мини-игр </a:t>
          </a:r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635DC-49F0-4632-B069-490AB9E72933}">
      <dsp:nvSpPr>
        <dsp:cNvPr id="0" name=""/>
        <dsp:cNvSpPr/>
      </dsp:nvSpPr>
      <dsp:spPr>
        <a:xfrm>
          <a:off x="1131724" y="224010"/>
          <a:ext cx="735644" cy="735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60A06-A18B-4CBE-B6ED-9D26AF4097F9}">
      <dsp:nvSpPr>
        <dsp:cNvPr id="0" name=""/>
        <dsp:cNvSpPr/>
      </dsp:nvSpPr>
      <dsp:spPr>
        <a:xfrm>
          <a:off x="682163" y="1207551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Soveit games("Бесконечное лето")</a:t>
          </a:r>
        </a:p>
      </dsp:txBody>
      <dsp:txXfrm>
        <a:off x="682163" y="1207551"/>
        <a:ext cx="1634765" cy="653906"/>
      </dsp:txXfrm>
    </dsp:sp>
    <dsp:sp modelId="{0BE2F604-8DAE-445C-90B9-E40C13EDE586}">
      <dsp:nvSpPr>
        <dsp:cNvPr id="0" name=""/>
        <dsp:cNvSpPr/>
      </dsp:nvSpPr>
      <dsp:spPr>
        <a:xfrm>
          <a:off x="3052574" y="224010"/>
          <a:ext cx="735644" cy="735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CE698-C692-4D64-B83C-449B2927C156}">
      <dsp:nvSpPr>
        <dsp:cNvPr id="0" name=""/>
        <dsp:cNvSpPr/>
      </dsp:nvSpPr>
      <dsp:spPr>
        <a:xfrm>
          <a:off x="2603013" y="1207551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Your Story interactive("Клуб романтики")</a:t>
          </a:r>
        </a:p>
      </dsp:txBody>
      <dsp:txXfrm>
        <a:off x="2603013" y="1207551"/>
        <a:ext cx="1634765" cy="653906"/>
      </dsp:txXfrm>
    </dsp:sp>
    <dsp:sp modelId="{B753159D-C7EF-486C-8812-1C52CF7EF567}">
      <dsp:nvSpPr>
        <dsp:cNvPr id="0" name=""/>
        <dsp:cNvSpPr/>
      </dsp:nvSpPr>
      <dsp:spPr>
        <a:xfrm>
          <a:off x="2092149" y="2270149"/>
          <a:ext cx="735644" cy="735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29A73-CF1B-4575-A61D-B62120D6D9D1}">
      <dsp:nvSpPr>
        <dsp:cNvPr id="0" name=""/>
        <dsp:cNvSpPr/>
      </dsp:nvSpPr>
      <dsp:spPr>
        <a:xfrm>
          <a:off x="1642588" y="3253690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Nitroplus ("Saya no Uta")</a:t>
          </a:r>
        </a:p>
      </dsp:txBody>
      <dsp:txXfrm>
        <a:off x="1642588" y="3253690"/>
        <a:ext cx="1634765" cy="65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116"/>
            <a:ext cx="12192000" cy="685488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240017" y="548012"/>
            <a:ext cx="2127798" cy="1437212"/>
          </a:xfrm>
          <a:prstGeom prst="rect">
            <a:avLst/>
          </a:prstGeom>
        </p:spPr>
        <p:txBody>
          <a:bodyPr vert="horz" wrap="square" lIns="0" tIns="84859" rIns="0" bIns="0" rtlCol="0">
            <a:spAutoFit/>
          </a:bodyPr>
          <a:lstStyle/>
          <a:p>
            <a:pPr marL="8659">
              <a:spcBef>
                <a:spcPts val="668"/>
              </a:spcBef>
            </a:pPr>
            <a:r>
              <a:rPr lang="ru-RU" sz="1091" spc="-7" dirty="0">
                <a:latin typeface="Roboto Lt"/>
                <a:cs typeface="Roboto Lt"/>
              </a:rPr>
              <a:t>Что им нужно сделать?</a:t>
            </a:r>
            <a:endParaRPr lang="en-US" sz="1091" spc="-7" dirty="0">
              <a:latin typeface="Roboto Lt"/>
              <a:cs typeface="Roboto Lt"/>
            </a:endParaRPr>
          </a:p>
          <a:p>
            <a:pPr marL="203483" indent="-194824"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ru-RU" sz="955" spc="-7" dirty="0">
                <a:latin typeface="Roboto Lt"/>
                <a:cs typeface="Roboto Lt"/>
              </a:rPr>
              <a:t>Найти репетиторов</a:t>
            </a:r>
          </a:p>
          <a:p>
            <a:pPr marL="203483" indent="-194824"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ru-RU" sz="955" spc="-7" dirty="0">
                <a:latin typeface="Roboto Lt"/>
                <a:cs typeface="Roboto Lt"/>
              </a:rPr>
              <a:t>Подготовится к сдаче ЕГЭ</a:t>
            </a:r>
          </a:p>
          <a:p>
            <a:pPr marL="203483" indent="-194824"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ru-RU" sz="955" spc="-7" dirty="0">
                <a:latin typeface="Roboto Lt"/>
                <a:cs typeface="Roboto Lt"/>
              </a:rPr>
              <a:t>Думать об отдыхе</a:t>
            </a:r>
          </a:p>
          <a:p>
            <a:pPr marL="203483" indent="-194824"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ru-RU" sz="955" spc="-7" dirty="0">
                <a:latin typeface="Roboto Lt"/>
                <a:cs typeface="Roboto Lt"/>
              </a:rPr>
              <a:t>Выбрать будущую профессию</a:t>
            </a:r>
          </a:p>
          <a:p>
            <a:pPr marL="203483" indent="-194824"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ru-RU" sz="955" spc="-7" dirty="0">
                <a:latin typeface="Roboto Lt"/>
                <a:cs typeface="Roboto Lt"/>
              </a:rPr>
              <a:t>Определится с вузом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95130" y="690121"/>
            <a:ext cx="2303231" cy="557443"/>
          </a:xfrm>
          <a:prstGeom prst="rect">
            <a:avLst/>
          </a:prstGeom>
        </p:spPr>
        <p:txBody>
          <a:bodyPr vert="horz" wrap="square" lIns="0" tIns="55418" rIns="0" bIns="0" rtlCol="0">
            <a:spAutoFit/>
          </a:bodyPr>
          <a:lstStyle/>
          <a:p>
            <a:pPr marL="8659">
              <a:spcBef>
                <a:spcPts val="436"/>
              </a:spcBef>
            </a:pPr>
            <a:r>
              <a:rPr lang="ru-RU" sz="955" spc="3" dirty="0">
                <a:cs typeface="Roboto Lt"/>
              </a:rPr>
              <a:t>С КЕМ МЫ СТРОИМ ЭМПАТИЮ?</a:t>
            </a:r>
            <a:r>
              <a:rPr lang="ru-RU" sz="955" spc="-3" dirty="0">
                <a:cs typeface="Roboto Lt"/>
              </a:rPr>
              <a:t> </a:t>
            </a:r>
          </a:p>
          <a:p>
            <a:pPr marL="203483" indent="-194824">
              <a:spcBef>
                <a:spcPts val="436"/>
              </a:spcBef>
              <a:buFont typeface="Arial" panose="020B0604020202020204" pitchFamily="34" charset="0"/>
              <a:buChar char="•"/>
            </a:pPr>
            <a:r>
              <a:rPr lang="ru-RU" sz="955" spc="-3" dirty="0">
                <a:cs typeface="Roboto Lt"/>
              </a:rPr>
              <a:t>Со школьниками 11 классов</a:t>
            </a:r>
          </a:p>
          <a:p>
            <a:pPr marL="8659">
              <a:spcBef>
                <a:spcPts val="436"/>
              </a:spcBef>
            </a:pPr>
            <a:endParaRPr lang="ru-RU" sz="682" spc="-3" dirty="0">
              <a:latin typeface="Roboto Lt"/>
              <a:cs typeface="Roboto 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27692" y="579293"/>
            <a:ext cx="0" cy="970684"/>
          </a:xfrm>
          <a:custGeom>
            <a:avLst/>
            <a:gdLst/>
            <a:ahLst/>
            <a:cxnLst/>
            <a:rect l="l" t="t" r="r" b="b"/>
            <a:pathLst>
              <a:path h="1423670">
                <a:moveTo>
                  <a:pt x="0" y="555498"/>
                </a:moveTo>
                <a:lnTo>
                  <a:pt x="0" y="1423416"/>
                </a:lnTo>
              </a:path>
              <a:path h="1423670">
                <a:moveTo>
                  <a:pt x="0" y="0"/>
                </a:moveTo>
                <a:lnTo>
                  <a:pt x="0" y="186690"/>
                </a:lnTo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886"/>
          </a:p>
        </p:txBody>
      </p:sp>
      <p:sp>
        <p:nvSpPr>
          <p:cNvPr id="10" name="object 10"/>
          <p:cNvSpPr txBox="1"/>
          <p:nvPr/>
        </p:nvSpPr>
        <p:spPr>
          <a:xfrm>
            <a:off x="5660793" y="691159"/>
            <a:ext cx="1000991" cy="16036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3813" rIns="0" bIns="0" rtlCol="0">
            <a:spAutoFit/>
          </a:bodyPr>
          <a:lstStyle/>
          <a:p>
            <a:pPr marL="298731">
              <a:spcBef>
                <a:spcPts val="187"/>
              </a:spcBef>
            </a:pPr>
            <a:r>
              <a:rPr lang="ru-RU" sz="886" b="1" spc="14" dirty="0">
                <a:latin typeface="Roboto Bk"/>
                <a:cs typeface="Roboto Bk"/>
              </a:rPr>
              <a:t>ЦЕЛЬ</a:t>
            </a:r>
            <a:endParaRPr sz="1227" dirty="0">
              <a:latin typeface="Roboto Bk"/>
              <a:cs typeface="Roboto B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1579" y="5237241"/>
            <a:ext cx="4701133" cy="1157019"/>
          </a:xfrm>
          <a:prstGeom prst="rect">
            <a:avLst/>
          </a:prstGeom>
        </p:spPr>
        <p:txBody>
          <a:bodyPr vert="horz" wrap="square" lIns="0" tIns="60614" rIns="0" bIns="0" rtlCol="0">
            <a:spAutoFit/>
          </a:bodyPr>
          <a:lstStyle/>
          <a:p>
            <a:pPr marL="8659">
              <a:spcBef>
                <a:spcPts val="477"/>
              </a:spcBef>
            </a:pPr>
            <a:r>
              <a:rPr lang="ru-RU" sz="1091" spc="-7" dirty="0">
                <a:cs typeface="Roboto Lt"/>
              </a:rPr>
              <a:t>Что они ДЕЛАЮТ?</a:t>
            </a:r>
          </a:p>
          <a:p>
            <a:pPr marL="203483" indent="-194824">
              <a:spcBef>
                <a:spcPts val="477"/>
              </a:spcBef>
              <a:buFont typeface="Arial" panose="020B0604020202020204" pitchFamily="34" charset="0"/>
              <a:buChar char="•"/>
            </a:pPr>
            <a:r>
              <a:rPr lang="ru-RU" sz="1091" spc="-7" dirty="0">
                <a:cs typeface="Roboto Lt"/>
              </a:rPr>
              <a:t>Готовятся к ЕГЭ</a:t>
            </a:r>
          </a:p>
          <a:p>
            <a:pPr marL="203483" indent="-194824">
              <a:spcBef>
                <a:spcPts val="477"/>
              </a:spcBef>
              <a:buFont typeface="Arial" panose="020B0604020202020204" pitchFamily="34" charset="0"/>
              <a:buChar char="•"/>
            </a:pPr>
            <a:r>
              <a:rPr lang="ru-RU" sz="1091" spc="-7" dirty="0">
                <a:cs typeface="Roboto Lt"/>
              </a:rPr>
              <a:t>Ходят к репетиторам</a:t>
            </a:r>
          </a:p>
          <a:p>
            <a:pPr marL="203483" indent="-194824">
              <a:spcBef>
                <a:spcPts val="477"/>
              </a:spcBef>
              <a:buFont typeface="Arial" panose="020B0604020202020204" pitchFamily="34" charset="0"/>
              <a:buChar char="•"/>
            </a:pPr>
            <a:r>
              <a:rPr lang="ru-RU" sz="1091" spc="-7" dirty="0">
                <a:cs typeface="Roboto Lt"/>
              </a:rPr>
              <a:t>Анализируют вузы</a:t>
            </a:r>
          </a:p>
          <a:p>
            <a:pPr marL="203483" indent="-194824">
              <a:spcBef>
                <a:spcPts val="477"/>
              </a:spcBef>
              <a:buFont typeface="Arial" panose="020B0604020202020204" pitchFamily="34" charset="0"/>
              <a:buChar char="•"/>
            </a:pPr>
            <a:r>
              <a:rPr lang="ru-RU" sz="1091" spc="-7" dirty="0">
                <a:cs typeface="Roboto Lt"/>
              </a:rPr>
              <a:t>Готовятся к сдаче экзамена по вождению</a:t>
            </a:r>
          </a:p>
        </p:txBody>
      </p:sp>
      <p:sp>
        <p:nvSpPr>
          <p:cNvPr id="14" name="object 14"/>
          <p:cNvSpPr/>
          <p:nvPr/>
        </p:nvSpPr>
        <p:spPr>
          <a:xfrm>
            <a:off x="3061855" y="738793"/>
            <a:ext cx="187036" cy="187036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59" y="0"/>
                </a:moveTo>
                <a:lnTo>
                  <a:pt x="93829" y="6998"/>
                </a:lnTo>
                <a:lnTo>
                  <a:pt x="56180" y="26481"/>
                </a:lnTo>
                <a:lnTo>
                  <a:pt x="26481" y="56180"/>
                </a:lnTo>
                <a:lnTo>
                  <a:pt x="6998" y="93829"/>
                </a:lnTo>
                <a:lnTo>
                  <a:pt x="0" y="137159"/>
                </a:lnTo>
                <a:lnTo>
                  <a:pt x="6998" y="180490"/>
                </a:lnTo>
                <a:lnTo>
                  <a:pt x="26481" y="218139"/>
                </a:lnTo>
                <a:lnTo>
                  <a:pt x="56180" y="247838"/>
                </a:lnTo>
                <a:lnTo>
                  <a:pt x="93829" y="267321"/>
                </a:lnTo>
                <a:lnTo>
                  <a:pt x="137159" y="274319"/>
                </a:lnTo>
                <a:lnTo>
                  <a:pt x="180490" y="267321"/>
                </a:lnTo>
                <a:lnTo>
                  <a:pt x="218139" y="247838"/>
                </a:lnTo>
                <a:lnTo>
                  <a:pt x="247838" y="218139"/>
                </a:lnTo>
                <a:lnTo>
                  <a:pt x="267321" y="180490"/>
                </a:lnTo>
                <a:lnTo>
                  <a:pt x="274319" y="137159"/>
                </a:lnTo>
                <a:lnTo>
                  <a:pt x="267321" y="93829"/>
                </a:lnTo>
                <a:lnTo>
                  <a:pt x="247838" y="56180"/>
                </a:lnTo>
                <a:lnTo>
                  <a:pt x="218139" y="26481"/>
                </a:lnTo>
                <a:lnTo>
                  <a:pt x="180490" y="6998"/>
                </a:lnTo>
                <a:lnTo>
                  <a:pt x="137159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sz="886"/>
          </a:p>
        </p:txBody>
      </p:sp>
      <p:sp>
        <p:nvSpPr>
          <p:cNvPr id="15" name="object 15"/>
          <p:cNvSpPr txBox="1"/>
          <p:nvPr/>
        </p:nvSpPr>
        <p:spPr>
          <a:xfrm>
            <a:off x="3105323" y="716626"/>
            <a:ext cx="101744" cy="197578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227" spc="-20" dirty="0">
                <a:solidFill>
                  <a:srgbClr val="FFFFFF"/>
                </a:solidFill>
                <a:latin typeface="Roboto Lt"/>
                <a:cs typeface="Roboto Lt"/>
              </a:rPr>
              <a:t>1</a:t>
            </a:r>
            <a:endParaRPr sz="1227">
              <a:latin typeface="Roboto Lt"/>
              <a:cs typeface="Roboto 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90917" y="623108"/>
            <a:ext cx="186170" cy="187036"/>
          </a:xfrm>
          <a:custGeom>
            <a:avLst/>
            <a:gdLst/>
            <a:ahLst/>
            <a:cxnLst/>
            <a:rect l="l" t="t" r="r" b="b"/>
            <a:pathLst>
              <a:path w="273050" h="274319">
                <a:moveTo>
                  <a:pt x="136398" y="0"/>
                </a:moveTo>
                <a:lnTo>
                  <a:pt x="93293" y="6998"/>
                </a:lnTo>
                <a:lnTo>
                  <a:pt x="55851" y="26481"/>
                </a:lnTo>
                <a:lnTo>
                  <a:pt x="26322" y="56180"/>
                </a:lnTo>
                <a:lnTo>
                  <a:pt x="6955" y="93829"/>
                </a:lnTo>
                <a:lnTo>
                  <a:pt x="0" y="137159"/>
                </a:lnTo>
                <a:lnTo>
                  <a:pt x="6955" y="180490"/>
                </a:lnTo>
                <a:lnTo>
                  <a:pt x="26322" y="218139"/>
                </a:lnTo>
                <a:lnTo>
                  <a:pt x="55851" y="247838"/>
                </a:lnTo>
                <a:lnTo>
                  <a:pt x="93293" y="267321"/>
                </a:lnTo>
                <a:lnTo>
                  <a:pt x="136398" y="274319"/>
                </a:lnTo>
                <a:lnTo>
                  <a:pt x="179502" y="267321"/>
                </a:lnTo>
                <a:lnTo>
                  <a:pt x="216944" y="247838"/>
                </a:lnTo>
                <a:lnTo>
                  <a:pt x="246473" y="218139"/>
                </a:lnTo>
                <a:lnTo>
                  <a:pt x="265840" y="180490"/>
                </a:lnTo>
                <a:lnTo>
                  <a:pt x="272796" y="137159"/>
                </a:lnTo>
                <a:lnTo>
                  <a:pt x="265840" y="93829"/>
                </a:lnTo>
                <a:lnTo>
                  <a:pt x="246473" y="56180"/>
                </a:lnTo>
                <a:lnTo>
                  <a:pt x="216944" y="26481"/>
                </a:lnTo>
                <a:lnTo>
                  <a:pt x="179502" y="6998"/>
                </a:lnTo>
                <a:lnTo>
                  <a:pt x="13639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sz="886"/>
          </a:p>
        </p:txBody>
      </p:sp>
      <p:sp>
        <p:nvSpPr>
          <p:cNvPr id="17" name="object 17"/>
          <p:cNvSpPr txBox="1"/>
          <p:nvPr/>
        </p:nvSpPr>
        <p:spPr>
          <a:xfrm>
            <a:off x="7026939" y="614449"/>
            <a:ext cx="101744" cy="197578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227" spc="-20" dirty="0">
                <a:solidFill>
                  <a:srgbClr val="FFFFFF"/>
                </a:solidFill>
                <a:latin typeface="Roboto Lt"/>
                <a:cs typeface="Roboto Lt"/>
              </a:rPr>
              <a:t>2</a:t>
            </a:r>
            <a:endParaRPr sz="1227" dirty="0">
              <a:latin typeface="Roboto Lt"/>
              <a:cs typeface="Roboto 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05838" y="2073546"/>
            <a:ext cx="186170" cy="18617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8"/>
                </a:lnTo>
                <a:lnTo>
                  <a:pt x="6955" y="179502"/>
                </a:lnTo>
                <a:lnTo>
                  <a:pt x="26322" y="216944"/>
                </a:lnTo>
                <a:lnTo>
                  <a:pt x="55851" y="246473"/>
                </a:lnTo>
                <a:lnTo>
                  <a:pt x="93293" y="265840"/>
                </a:lnTo>
                <a:lnTo>
                  <a:pt x="136398" y="272795"/>
                </a:lnTo>
                <a:lnTo>
                  <a:pt x="179502" y="265840"/>
                </a:lnTo>
                <a:lnTo>
                  <a:pt x="216944" y="246473"/>
                </a:lnTo>
                <a:lnTo>
                  <a:pt x="246473" y="216944"/>
                </a:lnTo>
                <a:lnTo>
                  <a:pt x="265840" y="179502"/>
                </a:lnTo>
                <a:lnTo>
                  <a:pt x="272796" y="136398"/>
                </a:lnTo>
                <a:lnTo>
                  <a:pt x="265840" y="93293"/>
                </a:lnTo>
                <a:lnTo>
                  <a:pt x="246473" y="55851"/>
                </a:lnTo>
                <a:lnTo>
                  <a:pt x="216944" y="26322"/>
                </a:lnTo>
                <a:lnTo>
                  <a:pt x="179502" y="6955"/>
                </a:lnTo>
                <a:lnTo>
                  <a:pt x="13639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sz="886"/>
          </a:p>
        </p:txBody>
      </p:sp>
      <p:sp>
        <p:nvSpPr>
          <p:cNvPr id="19" name="object 19"/>
          <p:cNvSpPr txBox="1"/>
          <p:nvPr/>
        </p:nvSpPr>
        <p:spPr>
          <a:xfrm>
            <a:off x="8936150" y="2019874"/>
            <a:ext cx="2102860" cy="1177304"/>
          </a:xfrm>
          <a:prstGeom prst="rect">
            <a:avLst/>
          </a:prstGeom>
        </p:spPr>
        <p:txBody>
          <a:bodyPr vert="horz" wrap="square" lIns="0" tIns="2598" rIns="0" bIns="0" rtlCol="0">
            <a:spAutoFit/>
          </a:bodyPr>
          <a:lstStyle/>
          <a:p>
            <a:pPr marL="8659">
              <a:spcBef>
                <a:spcPts val="20"/>
              </a:spcBef>
              <a:tabLst>
                <a:tab pos="205648" algn="l"/>
              </a:tabLst>
            </a:pPr>
            <a:r>
              <a:rPr sz="886" spc="-20" dirty="0">
                <a:solidFill>
                  <a:srgbClr val="FFFFFF"/>
                </a:solidFill>
                <a:latin typeface="Roboto Lt"/>
                <a:cs typeface="Roboto Lt"/>
              </a:rPr>
              <a:t>3</a:t>
            </a:r>
            <a:r>
              <a:rPr sz="1636" spc="-20" dirty="0">
                <a:solidFill>
                  <a:srgbClr val="FFFFFF"/>
                </a:solidFill>
                <a:latin typeface="Roboto Lt"/>
                <a:cs typeface="Roboto Lt"/>
              </a:rPr>
              <a:t>	</a:t>
            </a:r>
            <a:r>
              <a:rPr lang="ru-RU" sz="1636" spc="-10" baseline="3472" dirty="0">
                <a:cs typeface="Roboto Lt"/>
              </a:rPr>
              <a:t>Что они ВИДЯТ?</a:t>
            </a:r>
          </a:p>
          <a:p>
            <a:pPr marL="242448" indent="-233789">
              <a:spcBef>
                <a:spcPts val="20"/>
              </a:spcBef>
              <a:buFont typeface="Arial" panose="020B0604020202020204" pitchFamily="34" charset="0"/>
              <a:buChar char="•"/>
              <a:tabLst>
                <a:tab pos="205648" algn="l"/>
              </a:tabLst>
            </a:pPr>
            <a:r>
              <a:rPr lang="ru-RU" sz="1636" spc="-10" baseline="3472" dirty="0">
                <a:cs typeface="Roboto Lt"/>
              </a:rPr>
              <a:t>Конкуренцию</a:t>
            </a:r>
            <a:endParaRPr lang="ru-RU" sz="1636" spc="-10" dirty="0">
              <a:cs typeface="Roboto Lt"/>
            </a:endParaRPr>
          </a:p>
          <a:p>
            <a:pPr marL="242448" indent="-233789">
              <a:spcBef>
                <a:spcPts val="20"/>
              </a:spcBef>
              <a:buFont typeface="Arial" panose="020B0604020202020204" pitchFamily="34" charset="0"/>
              <a:buChar char="•"/>
              <a:tabLst>
                <a:tab pos="205648" algn="l"/>
              </a:tabLst>
            </a:pPr>
            <a:r>
              <a:rPr lang="ru-RU" sz="1636" spc="-10" baseline="3472" dirty="0">
                <a:cs typeface="Roboto Lt"/>
              </a:rPr>
              <a:t>Различные видеоролики</a:t>
            </a:r>
          </a:p>
          <a:p>
            <a:pPr marL="242448" indent="-233789">
              <a:spcBef>
                <a:spcPts val="20"/>
              </a:spcBef>
              <a:buFont typeface="Arial" panose="020B0604020202020204" pitchFamily="34" charset="0"/>
              <a:buChar char="•"/>
              <a:tabLst>
                <a:tab pos="205648" algn="l"/>
              </a:tabLst>
            </a:pPr>
            <a:r>
              <a:rPr lang="ru-RU" sz="1636" spc="-10" baseline="3472" dirty="0">
                <a:cs typeface="Roboto Lt"/>
              </a:rPr>
              <a:t>Множество реклам онлайн школ</a:t>
            </a:r>
          </a:p>
          <a:p>
            <a:pPr marL="242448" indent="-233789">
              <a:spcBef>
                <a:spcPts val="20"/>
              </a:spcBef>
              <a:buFont typeface="Arial" panose="020B0604020202020204" pitchFamily="34" charset="0"/>
              <a:buChar char="•"/>
              <a:tabLst>
                <a:tab pos="205648" algn="l"/>
              </a:tabLst>
            </a:pPr>
            <a:r>
              <a:rPr lang="ru-RU" sz="1636" spc="-10" baseline="3472" dirty="0">
                <a:cs typeface="Roboto Lt"/>
              </a:rPr>
              <a:t>Высокие зарплаты</a:t>
            </a:r>
          </a:p>
        </p:txBody>
      </p:sp>
      <p:sp>
        <p:nvSpPr>
          <p:cNvPr id="20" name="object 20"/>
          <p:cNvSpPr/>
          <p:nvPr/>
        </p:nvSpPr>
        <p:spPr>
          <a:xfrm>
            <a:off x="8458113" y="3749224"/>
            <a:ext cx="186170" cy="18617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8"/>
                </a:lnTo>
                <a:lnTo>
                  <a:pt x="6955" y="179502"/>
                </a:lnTo>
                <a:lnTo>
                  <a:pt x="26322" y="216944"/>
                </a:lnTo>
                <a:lnTo>
                  <a:pt x="55851" y="246473"/>
                </a:lnTo>
                <a:lnTo>
                  <a:pt x="93293" y="265840"/>
                </a:lnTo>
                <a:lnTo>
                  <a:pt x="136398" y="272796"/>
                </a:lnTo>
                <a:lnTo>
                  <a:pt x="179502" y="265840"/>
                </a:lnTo>
                <a:lnTo>
                  <a:pt x="216944" y="246473"/>
                </a:lnTo>
                <a:lnTo>
                  <a:pt x="246473" y="216944"/>
                </a:lnTo>
                <a:lnTo>
                  <a:pt x="265840" y="179502"/>
                </a:lnTo>
                <a:lnTo>
                  <a:pt x="272796" y="136398"/>
                </a:lnTo>
                <a:lnTo>
                  <a:pt x="265840" y="93293"/>
                </a:lnTo>
                <a:lnTo>
                  <a:pt x="246473" y="55851"/>
                </a:lnTo>
                <a:lnTo>
                  <a:pt x="216944" y="26322"/>
                </a:lnTo>
                <a:lnTo>
                  <a:pt x="179502" y="6955"/>
                </a:lnTo>
                <a:lnTo>
                  <a:pt x="13639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sz="886"/>
          </a:p>
        </p:txBody>
      </p:sp>
      <p:sp>
        <p:nvSpPr>
          <p:cNvPr id="21" name="object 21"/>
          <p:cNvSpPr txBox="1"/>
          <p:nvPr/>
        </p:nvSpPr>
        <p:spPr>
          <a:xfrm>
            <a:off x="8497530" y="3728758"/>
            <a:ext cx="2844166" cy="1098255"/>
          </a:xfrm>
          <a:prstGeom prst="rect">
            <a:avLst/>
          </a:prstGeom>
        </p:spPr>
        <p:txBody>
          <a:bodyPr vert="horz" wrap="square" lIns="0" tIns="11690" rIns="0" bIns="0" rtlCol="0">
            <a:spAutoFit/>
          </a:bodyPr>
          <a:lstStyle/>
          <a:p>
            <a:pPr marL="8659">
              <a:spcBef>
                <a:spcPts val="92"/>
              </a:spcBef>
              <a:tabLst>
                <a:tab pos="205648" algn="l"/>
              </a:tabLst>
            </a:pPr>
            <a:r>
              <a:rPr sz="1909" spc="-30" baseline="1543" dirty="0">
                <a:solidFill>
                  <a:srgbClr val="FFFFFF"/>
                </a:solidFill>
                <a:cs typeface="Roboto Lt"/>
              </a:rPr>
              <a:t>4</a:t>
            </a:r>
            <a:r>
              <a:rPr sz="1091" spc="-30" baseline="1543" dirty="0">
                <a:solidFill>
                  <a:srgbClr val="FFFFFF"/>
                </a:solidFill>
                <a:cs typeface="Roboto Lt"/>
              </a:rPr>
              <a:t>	</a:t>
            </a:r>
            <a:r>
              <a:rPr lang="ru-RU" sz="1091" spc="-7" dirty="0">
                <a:cs typeface="Roboto Lt"/>
              </a:rPr>
              <a:t>Что они ГОВОРЯТ?</a:t>
            </a:r>
          </a:p>
          <a:p>
            <a:pPr marL="203483" indent="-194824"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205648" algn="l"/>
              </a:tabLst>
            </a:pPr>
            <a:r>
              <a:rPr lang="ru-RU" sz="1091" spc="-7" dirty="0">
                <a:cs typeface="Roboto Lt"/>
              </a:rPr>
              <a:t>Как же я устал учится</a:t>
            </a:r>
          </a:p>
          <a:p>
            <a:pPr marL="203483" indent="-194824"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205648" algn="l"/>
              </a:tabLst>
            </a:pPr>
            <a:r>
              <a:rPr lang="ru-RU" sz="1091" spc="-7" dirty="0">
                <a:cs typeface="Roboto Lt"/>
              </a:rPr>
              <a:t>Как быстро подготовится к ЕГЭ?</a:t>
            </a:r>
          </a:p>
          <a:p>
            <a:pPr marL="203483" indent="-194824"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205648" algn="l"/>
              </a:tabLst>
            </a:pPr>
            <a:r>
              <a:rPr lang="ru-RU" sz="1091" spc="-7" dirty="0">
                <a:cs typeface="Roboto Lt"/>
              </a:rPr>
              <a:t>Уже 11 класс, а я так и не определился с профессией</a:t>
            </a:r>
          </a:p>
          <a:p>
            <a:pPr marL="203483" indent="-194824">
              <a:spcBef>
                <a:spcPts val="92"/>
              </a:spcBef>
              <a:buFont typeface="Arial" panose="020B0604020202020204" pitchFamily="34" charset="0"/>
              <a:buChar char="•"/>
              <a:tabLst>
                <a:tab pos="205648" algn="l"/>
              </a:tabLst>
            </a:pPr>
            <a:r>
              <a:rPr lang="ru-RU" sz="1091" spc="-7" dirty="0">
                <a:cs typeface="Roboto Lt"/>
              </a:rPr>
              <a:t>Надеюсь сегодня высплюсь</a:t>
            </a:r>
          </a:p>
        </p:txBody>
      </p:sp>
      <p:sp>
        <p:nvSpPr>
          <p:cNvPr id="22" name="object 22"/>
          <p:cNvSpPr/>
          <p:nvPr/>
        </p:nvSpPr>
        <p:spPr>
          <a:xfrm>
            <a:off x="5099100" y="5284729"/>
            <a:ext cx="186170" cy="18617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8"/>
                </a:lnTo>
                <a:lnTo>
                  <a:pt x="6955" y="179502"/>
                </a:lnTo>
                <a:lnTo>
                  <a:pt x="26322" y="216944"/>
                </a:lnTo>
                <a:lnTo>
                  <a:pt x="55851" y="246473"/>
                </a:lnTo>
                <a:lnTo>
                  <a:pt x="93293" y="265840"/>
                </a:lnTo>
                <a:lnTo>
                  <a:pt x="136398" y="272796"/>
                </a:lnTo>
                <a:lnTo>
                  <a:pt x="179502" y="265840"/>
                </a:lnTo>
                <a:lnTo>
                  <a:pt x="216944" y="246473"/>
                </a:lnTo>
                <a:lnTo>
                  <a:pt x="246473" y="216944"/>
                </a:lnTo>
                <a:lnTo>
                  <a:pt x="265840" y="179502"/>
                </a:lnTo>
                <a:lnTo>
                  <a:pt x="272796" y="136398"/>
                </a:lnTo>
                <a:lnTo>
                  <a:pt x="265840" y="93293"/>
                </a:lnTo>
                <a:lnTo>
                  <a:pt x="246473" y="55851"/>
                </a:lnTo>
                <a:lnTo>
                  <a:pt x="216944" y="26322"/>
                </a:lnTo>
                <a:lnTo>
                  <a:pt x="179502" y="6955"/>
                </a:lnTo>
                <a:lnTo>
                  <a:pt x="13639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r>
              <a:rPr lang="ru-RU" sz="886" dirty="0">
                <a:solidFill>
                  <a:schemeClr val="bg1"/>
                </a:solidFill>
              </a:rPr>
              <a:t>  5</a:t>
            </a:r>
            <a:endParaRPr sz="886" dirty="0">
              <a:solidFill>
                <a:schemeClr val="bg1"/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10707" y="5377814"/>
            <a:ext cx="101744" cy="197578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227" spc="-20" dirty="0">
                <a:solidFill>
                  <a:srgbClr val="FFFFFF"/>
                </a:solidFill>
                <a:latin typeface="Roboto Lt"/>
                <a:cs typeface="Roboto Lt"/>
              </a:rPr>
              <a:t>5</a:t>
            </a:r>
            <a:endParaRPr sz="1227" dirty="0">
              <a:latin typeface="Roboto Lt"/>
              <a:cs typeface="Roboto 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13657" y="2668441"/>
            <a:ext cx="186170" cy="187036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136398" y="0"/>
                </a:moveTo>
                <a:lnTo>
                  <a:pt x="93293" y="6998"/>
                </a:lnTo>
                <a:lnTo>
                  <a:pt x="55851" y="26481"/>
                </a:lnTo>
                <a:lnTo>
                  <a:pt x="26322" y="56180"/>
                </a:lnTo>
                <a:lnTo>
                  <a:pt x="6955" y="93829"/>
                </a:lnTo>
                <a:lnTo>
                  <a:pt x="0" y="137160"/>
                </a:lnTo>
                <a:lnTo>
                  <a:pt x="6955" y="180490"/>
                </a:lnTo>
                <a:lnTo>
                  <a:pt x="26322" y="218139"/>
                </a:lnTo>
                <a:lnTo>
                  <a:pt x="55851" y="247838"/>
                </a:lnTo>
                <a:lnTo>
                  <a:pt x="93293" y="267321"/>
                </a:lnTo>
                <a:lnTo>
                  <a:pt x="136398" y="274320"/>
                </a:lnTo>
                <a:lnTo>
                  <a:pt x="179502" y="267321"/>
                </a:lnTo>
                <a:lnTo>
                  <a:pt x="216944" y="247838"/>
                </a:lnTo>
                <a:lnTo>
                  <a:pt x="246473" y="218139"/>
                </a:lnTo>
                <a:lnTo>
                  <a:pt x="265840" y="180490"/>
                </a:lnTo>
                <a:lnTo>
                  <a:pt x="272795" y="137160"/>
                </a:lnTo>
                <a:lnTo>
                  <a:pt x="265840" y="93829"/>
                </a:lnTo>
                <a:lnTo>
                  <a:pt x="246473" y="56180"/>
                </a:lnTo>
                <a:lnTo>
                  <a:pt x="216944" y="26481"/>
                </a:lnTo>
                <a:lnTo>
                  <a:pt x="179502" y="6998"/>
                </a:lnTo>
                <a:lnTo>
                  <a:pt x="13639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r>
              <a:rPr lang="ru-RU" sz="886" dirty="0"/>
              <a:t> </a:t>
            </a:r>
            <a:r>
              <a:rPr lang="ru-RU" sz="1364" dirty="0">
                <a:solidFill>
                  <a:schemeClr val="bg1"/>
                </a:solidFill>
              </a:rPr>
              <a:t>6</a:t>
            </a:r>
            <a:endParaRPr sz="886" dirty="0">
              <a:solidFill>
                <a:schemeClr val="bg1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99827" y="2675670"/>
            <a:ext cx="2332795" cy="1597348"/>
          </a:xfrm>
          <a:prstGeom prst="rect">
            <a:avLst/>
          </a:prstGeom>
        </p:spPr>
        <p:txBody>
          <a:bodyPr vert="horz" wrap="square" lIns="0" tIns="9957" rIns="0" bIns="0" rtlCol="0">
            <a:spAutoFit/>
          </a:bodyPr>
          <a:lstStyle/>
          <a:p>
            <a:pPr marL="8659">
              <a:spcBef>
                <a:spcPts val="78"/>
              </a:spcBef>
              <a:tabLst>
                <a:tab pos="197855" algn="l"/>
              </a:tabLst>
            </a:pPr>
            <a:r>
              <a:rPr sz="1091" spc="-20" dirty="0">
                <a:solidFill>
                  <a:srgbClr val="FFFFFF"/>
                </a:solidFill>
                <a:cs typeface="Roboto Lt"/>
              </a:rPr>
              <a:t>	</a:t>
            </a:r>
            <a:r>
              <a:rPr lang="ru-RU" sz="1636" spc="-10" baseline="1736" dirty="0">
                <a:cs typeface="Roboto Lt"/>
              </a:rPr>
              <a:t>Что они СЛЫШАТ?</a:t>
            </a:r>
          </a:p>
          <a:p>
            <a:pPr marL="242448" indent="-233789">
              <a:spcBef>
                <a:spcPts val="78"/>
              </a:spcBef>
              <a:buFont typeface="Arial" panose="020B0604020202020204" pitchFamily="34" charset="0"/>
              <a:buChar char="•"/>
              <a:tabLst>
                <a:tab pos="197855" algn="l"/>
              </a:tabLst>
            </a:pPr>
            <a:r>
              <a:rPr lang="ru-RU" sz="1636" spc="-10" baseline="1736" dirty="0">
                <a:cs typeface="Roboto Lt"/>
              </a:rPr>
              <a:t>Ты уже</a:t>
            </a:r>
            <a:r>
              <a:rPr lang="ru-RU" sz="1636" spc="-10" dirty="0">
                <a:cs typeface="Roboto Lt"/>
              </a:rPr>
              <a:t> </a:t>
            </a:r>
            <a:r>
              <a:rPr lang="ru-RU" sz="1636" spc="-10" baseline="1736" dirty="0">
                <a:cs typeface="Roboto Lt"/>
              </a:rPr>
              <a:t>выбрал вуз ?</a:t>
            </a:r>
          </a:p>
          <a:p>
            <a:pPr marL="242448" indent="-233789">
              <a:spcBef>
                <a:spcPts val="78"/>
              </a:spcBef>
              <a:buFont typeface="Arial" panose="020B0604020202020204" pitchFamily="34" charset="0"/>
              <a:buChar char="•"/>
              <a:tabLst>
                <a:tab pos="197855" algn="l"/>
              </a:tabLst>
            </a:pPr>
            <a:r>
              <a:rPr lang="ru-RU" sz="1636" spc="-10" baseline="1736" dirty="0">
                <a:cs typeface="Roboto Lt"/>
              </a:rPr>
              <a:t>Ты никуда не поступишь !!!</a:t>
            </a:r>
          </a:p>
          <a:p>
            <a:pPr marL="242448" indent="-233789">
              <a:spcBef>
                <a:spcPts val="78"/>
              </a:spcBef>
              <a:buFont typeface="Arial" panose="020B0604020202020204" pitchFamily="34" charset="0"/>
              <a:buChar char="•"/>
              <a:tabLst>
                <a:tab pos="197855" algn="l"/>
              </a:tabLst>
            </a:pPr>
            <a:r>
              <a:rPr lang="ru-RU" sz="1636" spc="-10" baseline="1736" dirty="0">
                <a:cs typeface="Roboto Lt"/>
              </a:rPr>
              <a:t>Усердно учись </a:t>
            </a:r>
          </a:p>
          <a:p>
            <a:pPr marL="242448" indent="-233789">
              <a:spcBef>
                <a:spcPts val="78"/>
              </a:spcBef>
              <a:buFont typeface="Arial" panose="020B0604020202020204" pitchFamily="34" charset="0"/>
              <a:buChar char="•"/>
              <a:tabLst>
                <a:tab pos="197855" algn="l"/>
              </a:tabLst>
            </a:pPr>
            <a:r>
              <a:rPr lang="ru-RU" sz="1636" spc="-10" baseline="1736" dirty="0">
                <a:cs typeface="Roboto Lt"/>
              </a:rPr>
              <a:t>Летом будешь отдыхать </a:t>
            </a:r>
          </a:p>
          <a:p>
            <a:pPr marL="242448" indent="-233789">
              <a:spcBef>
                <a:spcPts val="78"/>
              </a:spcBef>
              <a:buFont typeface="Arial" panose="020B0604020202020204" pitchFamily="34" charset="0"/>
              <a:buChar char="•"/>
              <a:tabLst>
                <a:tab pos="197855" algn="l"/>
              </a:tabLst>
            </a:pPr>
            <a:r>
              <a:rPr lang="ru-RU" sz="1636" spc="-10" baseline="1736" dirty="0">
                <a:cs typeface="Roboto Lt"/>
              </a:rPr>
              <a:t>Выбор профессии очень важен, не забывай об этом</a:t>
            </a:r>
            <a:endParaRPr lang="ru-RU" sz="1636" spc="-10" dirty="0">
              <a:cs typeface="Roboto Lt"/>
            </a:endParaRPr>
          </a:p>
          <a:p>
            <a:pPr marL="242448" indent="-233789">
              <a:spcBef>
                <a:spcPts val="78"/>
              </a:spcBef>
              <a:buFont typeface="Arial" panose="020B0604020202020204" pitchFamily="34" charset="0"/>
              <a:buChar char="•"/>
              <a:tabLst>
                <a:tab pos="197855" algn="l"/>
              </a:tabLst>
            </a:pPr>
            <a:endParaRPr lang="ru-RU" sz="1636" spc="-10" baseline="1736" dirty="0">
              <a:latin typeface="Roboto Lt"/>
              <a:cs typeface="Roboto 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43648" y="2096886"/>
            <a:ext cx="186170" cy="18617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6398" y="0"/>
                </a:moveTo>
                <a:lnTo>
                  <a:pt x="93293" y="6955"/>
                </a:lnTo>
                <a:lnTo>
                  <a:pt x="55851" y="26322"/>
                </a:lnTo>
                <a:lnTo>
                  <a:pt x="26322" y="55851"/>
                </a:lnTo>
                <a:lnTo>
                  <a:pt x="6955" y="93293"/>
                </a:lnTo>
                <a:lnTo>
                  <a:pt x="0" y="136398"/>
                </a:lnTo>
                <a:lnTo>
                  <a:pt x="6955" y="179502"/>
                </a:lnTo>
                <a:lnTo>
                  <a:pt x="26322" y="216944"/>
                </a:lnTo>
                <a:lnTo>
                  <a:pt x="55851" y="246473"/>
                </a:lnTo>
                <a:lnTo>
                  <a:pt x="93293" y="265840"/>
                </a:lnTo>
                <a:lnTo>
                  <a:pt x="136398" y="272796"/>
                </a:lnTo>
                <a:lnTo>
                  <a:pt x="179502" y="265840"/>
                </a:lnTo>
                <a:lnTo>
                  <a:pt x="216944" y="246473"/>
                </a:lnTo>
                <a:lnTo>
                  <a:pt x="246473" y="216944"/>
                </a:lnTo>
                <a:lnTo>
                  <a:pt x="265840" y="179502"/>
                </a:lnTo>
                <a:lnTo>
                  <a:pt x="272795" y="136398"/>
                </a:lnTo>
                <a:lnTo>
                  <a:pt x="265840" y="93293"/>
                </a:lnTo>
                <a:lnTo>
                  <a:pt x="246473" y="55851"/>
                </a:lnTo>
                <a:lnTo>
                  <a:pt x="216944" y="26322"/>
                </a:lnTo>
                <a:lnTo>
                  <a:pt x="179502" y="6955"/>
                </a:lnTo>
                <a:lnTo>
                  <a:pt x="13639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sz="886"/>
          </a:p>
        </p:txBody>
      </p:sp>
      <p:sp>
        <p:nvSpPr>
          <p:cNvPr id="27" name="object 27"/>
          <p:cNvSpPr txBox="1"/>
          <p:nvPr/>
        </p:nvSpPr>
        <p:spPr>
          <a:xfrm>
            <a:off x="5001078" y="2093353"/>
            <a:ext cx="21956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lnSpc>
                <a:spcPts val="1401"/>
              </a:lnSpc>
              <a:tabLst>
                <a:tab pos="208246" algn="l"/>
              </a:tabLst>
            </a:pPr>
            <a:r>
              <a:rPr sz="1841" spc="-30" baseline="1543" dirty="0">
                <a:solidFill>
                  <a:srgbClr val="FFFFFF"/>
                </a:solidFill>
                <a:latin typeface="Roboto Lt"/>
                <a:cs typeface="Roboto Lt"/>
              </a:rPr>
              <a:t>7	</a:t>
            </a:r>
            <a:r>
              <a:rPr lang="ru-RU" sz="955" spc="-7" dirty="0">
                <a:latin typeface="Roboto Lt"/>
                <a:cs typeface="Roboto Lt"/>
              </a:rPr>
              <a:t>Что они ДУМАЮТ и ЧУВСТВУЮТ?</a:t>
            </a:r>
            <a:endParaRPr sz="955" dirty="0">
              <a:latin typeface="Roboto Lt"/>
              <a:cs typeface="Roboto L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57936" y="2309033"/>
            <a:ext cx="1036060" cy="1007276"/>
          </a:xfrm>
          <a:prstGeom prst="rect">
            <a:avLst/>
          </a:prstGeom>
        </p:spPr>
        <p:txBody>
          <a:bodyPr vert="horz" wrap="square" lIns="0" tIns="23380" rIns="0" bIns="0" rtlCol="0">
            <a:spAutoFit/>
          </a:bodyPr>
          <a:lstStyle/>
          <a:p>
            <a:pPr marL="8659">
              <a:spcBef>
                <a:spcPts val="184"/>
              </a:spcBef>
            </a:pPr>
            <a:r>
              <a:rPr lang="ru-RU" sz="818" b="1" dirty="0">
                <a:latin typeface="Roboto Lt"/>
                <a:cs typeface="Roboto Lt"/>
              </a:rPr>
              <a:t>БОЛИ</a:t>
            </a:r>
          </a:p>
          <a:p>
            <a:pPr marL="125553" indent="-116895">
              <a:spcBef>
                <a:spcPts val="184"/>
              </a:spcBef>
              <a:buFont typeface="Arial" panose="020B0604020202020204" pitchFamily="34" charset="0"/>
              <a:buChar char="•"/>
            </a:pPr>
            <a:r>
              <a:rPr lang="ru-RU" sz="818" dirty="0">
                <a:latin typeface="Roboto Lt"/>
                <a:cs typeface="Roboto Lt"/>
              </a:rPr>
              <a:t>Я не сдам ЕГЭ</a:t>
            </a:r>
          </a:p>
          <a:p>
            <a:pPr marL="125553" indent="-116895">
              <a:spcBef>
                <a:spcPts val="184"/>
              </a:spcBef>
              <a:buFont typeface="Arial" panose="020B0604020202020204" pitchFamily="34" charset="0"/>
              <a:buChar char="•"/>
            </a:pPr>
            <a:r>
              <a:rPr lang="ru-RU" sz="818" dirty="0">
                <a:latin typeface="Roboto Lt"/>
                <a:cs typeface="Roboto Lt"/>
              </a:rPr>
              <a:t>Не смогу поступить в вуз</a:t>
            </a:r>
          </a:p>
          <a:p>
            <a:pPr marL="125553" indent="-116895">
              <a:spcBef>
                <a:spcPts val="184"/>
              </a:spcBef>
              <a:buFont typeface="Arial" panose="020B0604020202020204" pitchFamily="34" charset="0"/>
              <a:buChar char="•"/>
            </a:pPr>
            <a:r>
              <a:rPr lang="ru-RU" sz="818" dirty="0">
                <a:latin typeface="Roboto Lt"/>
                <a:cs typeface="Roboto Lt"/>
              </a:rPr>
              <a:t>Я постоянно не высыпаюсь</a:t>
            </a:r>
          </a:p>
          <a:p>
            <a:pPr marL="125553" indent="-116895">
              <a:spcBef>
                <a:spcPts val="184"/>
              </a:spcBef>
              <a:buFont typeface="Arial" panose="020B0604020202020204" pitchFamily="34" charset="0"/>
              <a:buChar char="•"/>
            </a:pPr>
            <a:endParaRPr lang="ru-RU" sz="818" dirty="0">
              <a:latin typeface="Roboto Lt"/>
              <a:cs typeface="Roboto L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38182" y="2307865"/>
            <a:ext cx="1024803" cy="1713558"/>
          </a:xfrm>
          <a:prstGeom prst="rect">
            <a:avLst/>
          </a:prstGeom>
        </p:spPr>
        <p:txBody>
          <a:bodyPr vert="horz" wrap="square" lIns="0" tIns="23380" rIns="0" bIns="0" rtlCol="0">
            <a:spAutoFit/>
          </a:bodyPr>
          <a:lstStyle/>
          <a:p>
            <a:pPr marL="12555">
              <a:spcBef>
                <a:spcPts val="184"/>
              </a:spcBef>
            </a:pPr>
            <a:r>
              <a:rPr lang="ru-RU" sz="818" b="1" dirty="0">
                <a:latin typeface="Roboto Lt"/>
                <a:cs typeface="Roboto Lt"/>
              </a:rPr>
              <a:t>Думают и желают:</a:t>
            </a:r>
          </a:p>
          <a:p>
            <a:pPr marL="129450" indent="-116895">
              <a:spcBef>
                <a:spcPts val="184"/>
              </a:spcBef>
              <a:buFont typeface="Arial" panose="020B0604020202020204" pitchFamily="34" charset="0"/>
              <a:buChar char="•"/>
            </a:pPr>
            <a:r>
              <a:rPr lang="ru-RU" sz="818" dirty="0">
                <a:latin typeface="Roboto Lt"/>
                <a:cs typeface="Roboto Lt"/>
              </a:rPr>
              <a:t>Поступить в вуз мечты</a:t>
            </a:r>
          </a:p>
          <a:p>
            <a:pPr marL="129450" indent="-116895">
              <a:spcBef>
                <a:spcPts val="184"/>
              </a:spcBef>
              <a:buFont typeface="Arial" panose="020B0604020202020204" pitchFamily="34" charset="0"/>
              <a:buChar char="•"/>
            </a:pPr>
            <a:r>
              <a:rPr lang="ru-RU" sz="818" dirty="0">
                <a:latin typeface="Roboto Lt"/>
                <a:cs typeface="Roboto Lt"/>
              </a:rPr>
              <a:t>Устроится на престижную работу</a:t>
            </a:r>
          </a:p>
          <a:p>
            <a:pPr marL="129450" indent="-116895">
              <a:spcBef>
                <a:spcPts val="184"/>
              </a:spcBef>
              <a:buFont typeface="Arial" panose="020B0604020202020204" pitchFamily="34" charset="0"/>
              <a:buChar char="•"/>
            </a:pPr>
            <a:r>
              <a:rPr lang="ru-RU" sz="818" dirty="0">
                <a:latin typeface="Roboto Lt"/>
                <a:cs typeface="Roboto Lt"/>
              </a:rPr>
              <a:t>Начать хорошо зарабатывать</a:t>
            </a:r>
          </a:p>
          <a:p>
            <a:pPr marL="129450" indent="-116895">
              <a:spcBef>
                <a:spcPts val="184"/>
              </a:spcBef>
              <a:buFont typeface="Arial" panose="020B0604020202020204" pitchFamily="34" charset="0"/>
              <a:buChar char="•"/>
            </a:pPr>
            <a:r>
              <a:rPr lang="ru-RU" sz="818" dirty="0">
                <a:latin typeface="Roboto Lt"/>
                <a:cs typeface="Roboto Lt"/>
              </a:rPr>
              <a:t>Создать семью</a:t>
            </a:r>
          </a:p>
          <a:p>
            <a:pPr marL="129450" indent="-116895">
              <a:spcBef>
                <a:spcPts val="184"/>
              </a:spcBef>
              <a:buFont typeface="Arial" panose="020B0604020202020204" pitchFamily="34" charset="0"/>
              <a:buChar char="•"/>
            </a:pPr>
            <a:endParaRPr lang="ru-RU" sz="818" dirty="0">
              <a:latin typeface="Roboto Lt"/>
              <a:cs typeface="Roboto Lt"/>
            </a:endParaRPr>
          </a:p>
          <a:p>
            <a:pPr marL="129450" indent="-116895">
              <a:spcBef>
                <a:spcPts val="184"/>
              </a:spcBef>
              <a:buFont typeface="Arial" panose="020B0604020202020204" pitchFamily="34" charset="0"/>
              <a:buChar char="•"/>
            </a:pPr>
            <a:endParaRPr lang="ru-RU" sz="818" dirty="0">
              <a:latin typeface="Roboto Lt"/>
              <a:cs typeface="Roboto Lt"/>
            </a:endParaRPr>
          </a:p>
          <a:p>
            <a:pPr marL="129450" indent="-116895">
              <a:spcBef>
                <a:spcPts val="184"/>
              </a:spcBef>
              <a:buFont typeface="Arial" panose="020B0604020202020204" pitchFamily="34" charset="0"/>
              <a:buChar char="•"/>
            </a:pPr>
            <a:endParaRPr lang="ru-RU" sz="818" b="1" dirty="0">
              <a:latin typeface="Roboto Lt"/>
              <a:cs typeface="Roboto 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27692" y="2309380"/>
            <a:ext cx="0" cy="2066925"/>
          </a:xfrm>
          <a:custGeom>
            <a:avLst/>
            <a:gdLst/>
            <a:ahLst/>
            <a:cxnLst/>
            <a:rect l="l" t="t" r="r" b="b"/>
            <a:pathLst>
              <a:path h="3031490">
                <a:moveTo>
                  <a:pt x="0" y="0"/>
                </a:moveTo>
                <a:lnTo>
                  <a:pt x="0" y="3030981"/>
                </a:lnTo>
              </a:path>
            </a:pathLst>
          </a:custGeom>
          <a:ln w="19812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886"/>
          </a:p>
        </p:txBody>
      </p:sp>
      <p:sp>
        <p:nvSpPr>
          <p:cNvPr id="32" name="object 32"/>
          <p:cNvSpPr/>
          <p:nvPr/>
        </p:nvSpPr>
        <p:spPr>
          <a:xfrm>
            <a:off x="4827270" y="4374573"/>
            <a:ext cx="2547071" cy="0"/>
          </a:xfrm>
          <a:custGeom>
            <a:avLst/>
            <a:gdLst/>
            <a:ahLst/>
            <a:cxnLst/>
            <a:rect l="l" t="t" r="r" b="b"/>
            <a:pathLst>
              <a:path w="3735704">
                <a:moveTo>
                  <a:pt x="0" y="0"/>
                </a:moveTo>
                <a:lnTo>
                  <a:pt x="3735704" y="0"/>
                </a:lnTo>
              </a:path>
            </a:pathLst>
          </a:custGeom>
          <a:ln w="12192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886"/>
          </a:p>
        </p:txBody>
      </p:sp>
    </p:spTree>
    <p:extLst>
      <p:ext uri="{BB962C8B-B14F-4D97-AF65-F5344CB8AC3E}">
        <p14:creationId xmlns:p14="http://schemas.microsoft.com/office/powerpoint/2010/main" val="150023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erson and person holding a pencil and a pencil&#10;&#10;Description automatically generated">
            <a:extLst>
              <a:ext uri="{FF2B5EF4-FFF2-40B4-BE49-F238E27FC236}">
                <a16:creationId xmlns:a16="http://schemas.microsoft.com/office/drawing/2014/main" id="{588D9B8F-904C-1758-5674-305BCDC8F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5" r="7623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F5B45-0564-86E5-0F4C-36EE1A7E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Глобальный </a:t>
            </a:r>
            <a:r>
              <a:rPr lang="en-US" sz="4000" err="1">
                <a:cs typeface="Calibri Light"/>
              </a:rPr>
              <a:t>опрос</a:t>
            </a:r>
            <a:r>
              <a:rPr lang="en-US" sz="4000" dirty="0">
                <a:cs typeface="Calibri Light"/>
              </a:rPr>
              <a:t>. </a:t>
            </a:r>
            <a:r>
              <a:rPr lang="en-US" sz="4000" err="1">
                <a:cs typeface="Calibri Light"/>
              </a:rPr>
              <a:t>Интервью</a:t>
            </a:r>
            <a:endParaRPr lang="en-US" sz="4000" err="1"/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420C802C-C781-445A-DCB4-C134D4943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https://docs.google.com/forms/d/e/1FAIpQLScN-GyPE9RZXnlDfJHXHaOUJ8cakOj17X5kOr8zmGFryOoFUA/viewform?usp=sf_link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59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artoon of a person with her hand over her face&#10;&#10;Description automatically generated">
            <a:extLst>
              <a:ext uri="{FF2B5EF4-FFF2-40B4-BE49-F238E27FC236}">
                <a16:creationId xmlns:a16="http://schemas.microsoft.com/office/drawing/2014/main" id="{B7E4B7F2-20D4-D421-AEA1-B33BFE25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408113"/>
            <a:ext cx="3713163" cy="2924175"/>
          </a:xfrm>
          <a:prstGeom prst="rect">
            <a:avLst/>
          </a:prstGeom>
        </p:spPr>
      </p:pic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38D96441-565E-F142-37B2-BAA12AF83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0713" y="1408113"/>
            <a:ext cx="7118350" cy="29241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403C8-D021-5626-9853-397B9D45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Результаты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опроса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Тревожность</a:t>
            </a:r>
          </a:p>
        </p:txBody>
      </p:sp>
    </p:spTree>
    <p:extLst>
      <p:ext uri="{BB962C8B-B14F-4D97-AF65-F5344CB8AC3E}">
        <p14:creationId xmlns:p14="http://schemas.microsoft.com/office/powerpoint/2010/main" val="155769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tanding on a yellow arrow pointing to the right&#10;&#10;Description automatically generated">
            <a:extLst>
              <a:ext uri="{FF2B5EF4-FFF2-40B4-BE49-F238E27FC236}">
                <a16:creationId xmlns:a16="http://schemas.microsoft.com/office/drawing/2014/main" id="{DFF4C37D-00E3-EF7A-873D-247EC10CC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8" y="2717800"/>
            <a:ext cx="4238625" cy="2582863"/>
          </a:xfrm>
          <a:prstGeom prst="rect">
            <a:avLst/>
          </a:prstGeom>
        </p:spPr>
      </p:pic>
      <p:pic>
        <p:nvPicPr>
          <p:cNvPr id="4" name="Content Placeholder 3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05DD4617-ED9D-CE4C-5B5D-248F672D8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2588" y="2717800"/>
            <a:ext cx="5568950" cy="25828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7DC317-8F0D-96AE-E4C6-A23F9350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Результат опроса. Наиболее важные критерии в выборе профессии</a:t>
            </a:r>
          </a:p>
        </p:txBody>
      </p:sp>
    </p:spTree>
    <p:extLst>
      <p:ext uri="{BB962C8B-B14F-4D97-AF65-F5344CB8AC3E}">
        <p14:creationId xmlns:p14="http://schemas.microsoft.com/office/powerpoint/2010/main" val="319519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video game with a pixelated character&#10;&#10;Description automatically generated">
            <a:extLst>
              <a:ext uri="{FF2B5EF4-FFF2-40B4-BE49-F238E27FC236}">
                <a16:creationId xmlns:a16="http://schemas.microsoft.com/office/drawing/2014/main" id="{23B66522-450D-86DA-2896-06110FB6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414463"/>
            <a:ext cx="4405313" cy="2911475"/>
          </a:xfrm>
          <a:prstGeom prst="rect">
            <a:avLst/>
          </a:prstGeom>
        </p:spPr>
      </p:pic>
      <p:pic>
        <p:nvPicPr>
          <p:cNvPr id="4" name="Content Placeholder 3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6CFB857E-BAEF-4B0F-2075-7AA717252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24450" y="1414463"/>
            <a:ext cx="6424613" cy="29114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560E61-CFF1-FCA8-F6D2-85171DE0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Результаты опроса. Жанр игр</a:t>
            </a:r>
          </a:p>
        </p:txBody>
      </p:sp>
    </p:spTree>
    <p:extLst>
      <p:ext uri="{BB962C8B-B14F-4D97-AF65-F5344CB8AC3E}">
        <p14:creationId xmlns:p14="http://schemas.microsoft.com/office/powerpoint/2010/main" val="217584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77A6B2D5-091F-D548-8E23-DAB8EADB2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8" y="1282700"/>
            <a:ext cx="3640138" cy="1587500"/>
          </a:xfrm>
          <a:prstGeom prst="rect">
            <a:avLst/>
          </a:prstGeom>
        </p:spPr>
      </p:pic>
      <p:pic>
        <p:nvPicPr>
          <p:cNvPr id="6" name="Picture 5" descr="A pie chart with text on it&#10;&#10;Description automatically generated">
            <a:extLst>
              <a:ext uri="{FF2B5EF4-FFF2-40B4-BE49-F238E27FC236}">
                <a16:creationId xmlns:a16="http://schemas.microsoft.com/office/drawing/2014/main" id="{24CB2734-A0B9-3AA6-3229-A6A7BEEDC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" y="2943225"/>
            <a:ext cx="3640138" cy="1516063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CF833EC-419A-2206-7A35-FFD511303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8" y="1282700"/>
            <a:ext cx="7191375" cy="3176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4E4E75-90B2-1BF8-722B-093FA783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kern="1200" err="1">
                <a:latin typeface="Bahnschrift"/>
              </a:rPr>
              <a:t>Результаты</a:t>
            </a:r>
            <a:r>
              <a:rPr lang="en-US" sz="3600" kern="1200" dirty="0">
                <a:latin typeface="Bahnschrift"/>
              </a:rPr>
              <a:t> </a:t>
            </a:r>
            <a:r>
              <a:rPr lang="en-US" sz="3600" kern="1200" err="1">
                <a:latin typeface="Bahnschrift"/>
              </a:rPr>
              <a:t>опроса</a:t>
            </a:r>
            <a:r>
              <a:rPr lang="en-US" sz="3600" kern="1200" dirty="0">
                <a:latin typeface="Bahnschrift"/>
              </a:rPr>
              <a:t>. </a:t>
            </a:r>
            <a:r>
              <a:rPr lang="en-US" sz="3600" kern="1200" err="1">
                <a:latin typeface="Bahnschrift"/>
              </a:rPr>
              <a:t>Новелла</a:t>
            </a:r>
            <a:r>
              <a:rPr lang="en-US" sz="3600" kern="1200" dirty="0">
                <a:latin typeface="Bahnschrift"/>
              </a:rPr>
              <a:t> - </a:t>
            </a:r>
            <a:r>
              <a:rPr lang="en-US" sz="3600" kern="1200" err="1">
                <a:latin typeface="Bahnschrift"/>
              </a:rPr>
              <a:t>как</a:t>
            </a:r>
            <a:r>
              <a:rPr lang="en-US" sz="3600" kern="1200" dirty="0">
                <a:latin typeface="Bahnschrift"/>
              </a:rPr>
              <a:t> </a:t>
            </a:r>
            <a:r>
              <a:rPr lang="en-US" sz="3600" kern="1200" err="1">
                <a:latin typeface="Bahnschrift"/>
              </a:rPr>
              <a:t>способ</a:t>
            </a:r>
            <a:r>
              <a:rPr lang="en-US" sz="3600" kern="1200" dirty="0">
                <a:latin typeface="Bahnschrift"/>
              </a:rPr>
              <a:t> </a:t>
            </a:r>
            <a:r>
              <a:rPr lang="en-US" sz="3600" kern="1200" err="1">
                <a:latin typeface="Bahnschrift"/>
              </a:rPr>
              <a:t>профориентации</a:t>
            </a:r>
            <a:endParaRPr lang="en-US" sz="3600" kern="1200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31240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8A56-C10E-E2A3-00F8-38029CA4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olas"/>
                <a:cs typeface="Calibri Light"/>
              </a:rPr>
              <a:t>Вывод</a:t>
            </a:r>
            <a:r>
              <a:rPr lang="en-US" dirty="0">
                <a:latin typeface="Consolas"/>
                <a:cs typeface="Calibri Light"/>
              </a:rPr>
              <a:t> </a:t>
            </a:r>
            <a:r>
              <a:rPr lang="en-US" err="1">
                <a:latin typeface="Consolas"/>
                <a:cs typeface="Calibri Light"/>
              </a:rPr>
              <a:t>исходя</a:t>
            </a:r>
            <a:r>
              <a:rPr lang="en-US" dirty="0">
                <a:latin typeface="Consolas"/>
                <a:cs typeface="Calibri Light"/>
              </a:rPr>
              <a:t> </a:t>
            </a:r>
            <a:r>
              <a:rPr lang="en-US" err="1">
                <a:latin typeface="Consolas"/>
                <a:cs typeface="Calibri Light"/>
              </a:rPr>
              <a:t>из</a:t>
            </a:r>
            <a:r>
              <a:rPr lang="en-US" dirty="0">
                <a:latin typeface="Consolas"/>
                <a:cs typeface="Calibri Light"/>
              </a:rPr>
              <a:t> </a:t>
            </a:r>
            <a:r>
              <a:rPr lang="en-US" err="1">
                <a:latin typeface="Consolas"/>
                <a:cs typeface="Calibri Light"/>
              </a:rPr>
              <a:t>статистики</a:t>
            </a:r>
            <a:endParaRPr lang="en-US" err="1">
              <a:latin typeface="Consola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363BDC-784D-316D-6728-47A2BF1288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338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A6466-B5CB-4986-12F2-15AA6638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Анализ конкурентов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3AD6C-C888-9E6E-1F50-3AA9AE8B0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9209" y="1874520"/>
            <a:ext cx="4919943" cy="4131607"/>
          </a:xfrm>
        </p:spPr>
        <p:txBody>
          <a:bodyPr/>
          <a:lstStyle/>
          <a:p>
            <a:pPr marL="187422" indent="-187422" defTabSz="749688">
              <a:spcBef>
                <a:spcPts val="820"/>
              </a:spcBef>
            </a:pPr>
            <a:r>
              <a:rPr lang="en-US" sz="2295" kern="1200" err="1">
                <a:solidFill>
                  <a:schemeClr val="tx1"/>
                </a:solidFill>
                <a:latin typeface="+mn-lt"/>
                <a:ea typeface="+mn-ea"/>
                <a:cs typeface="Calibri"/>
              </a:rPr>
              <a:t>Профессиональные</a:t>
            </a:r>
            <a:r>
              <a:rPr lang="en-US" sz="2295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 </a:t>
            </a:r>
            <a:r>
              <a:rPr lang="en-US" sz="2295" kern="1200" err="1">
                <a:solidFill>
                  <a:schemeClr val="tx1"/>
                </a:solidFill>
                <a:latin typeface="+mn-lt"/>
                <a:ea typeface="+mn-ea"/>
                <a:cs typeface="Calibri"/>
              </a:rPr>
              <a:t>разработчики</a:t>
            </a:r>
            <a:r>
              <a:rPr lang="en-US" sz="2295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 </a:t>
            </a:r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7AC7EC7-479B-6C11-A603-9277DC12430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33857" y="1874520"/>
          <a:ext cx="4919943" cy="4131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8" name="Picture 87" descr="A group of people sitting at a desk&#10;&#10;Description automatically generated">
            <a:extLst>
              <a:ext uri="{FF2B5EF4-FFF2-40B4-BE49-F238E27FC236}">
                <a16:creationId xmlns:a16="http://schemas.microsoft.com/office/drawing/2014/main" id="{C6E55872-A319-102B-92A9-0F3361FFA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554427"/>
            <a:ext cx="5678633" cy="25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2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PowerPoint Presentation</vt:lpstr>
      <vt:lpstr>Глобальный опрос. Интервью</vt:lpstr>
      <vt:lpstr>Результаты опроса. Тревожность</vt:lpstr>
      <vt:lpstr>Результат опроса. Наиболее важные критерии в выборе профессии</vt:lpstr>
      <vt:lpstr>Результаты опроса. Жанр игр</vt:lpstr>
      <vt:lpstr>Результаты опроса. Новелла - как способ профориентации</vt:lpstr>
      <vt:lpstr>Вывод исходя из статистики</vt:lpstr>
      <vt:lpstr>Анализ конкурентов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233</cp:revision>
  <dcterms:created xsi:type="dcterms:W3CDTF">2013-07-15T20:26:40Z</dcterms:created>
  <dcterms:modified xsi:type="dcterms:W3CDTF">2023-11-06T14:55:56Z</dcterms:modified>
</cp:coreProperties>
</file>