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Bootstrap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Disciplina: Internet B</a:t>
            </a:r>
          </a:p>
          <a:p>
            <a:r>
              <a:rPr lang="pt-BR" dirty="0" smtClean="0"/>
              <a:t>Professor: Alencar machado</a:t>
            </a:r>
          </a:p>
          <a:p>
            <a:r>
              <a:rPr lang="pt-BR" dirty="0" smtClean="0"/>
              <a:t>Aluno/Monitor: Vinícius Diehl de Franceschi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2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0156"/>
            <a:ext cx="10058400" cy="77144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Bootstrap</a:t>
            </a:r>
            <a:r>
              <a:rPr lang="pt-BR" dirty="0" smtClean="0"/>
              <a:t> é um Framework </a:t>
            </a:r>
            <a:r>
              <a:rPr lang="pt-BR" dirty="0" err="1" smtClean="0"/>
              <a:t>JavaScript</a:t>
            </a:r>
            <a:r>
              <a:rPr lang="pt-BR" dirty="0" smtClean="0"/>
              <a:t>, CSS e HTML.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É o mais popular para o desenvolvimento de sites e aplicações web responsivas.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Possui a filosofia Mobile </a:t>
            </a:r>
            <a:r>
              <a:rPr lang="pt-BR" dirty="0" err="1" smtClean="0"/>
              <a:t>First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83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Estrutura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853" y="1897390"/>
            <a:ext cx="3750055" cy="4165409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636257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Estrutura simples.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O pacote possui três tipos diferentes de arquivos(CSS, JS, FONTS).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CSS – Contém as folhas de estilo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JS – Contém o </a:t>
            </a:r>
            <a:r>
              <a:rPr lang="pt-BR" dirty="0" err="1" smtClean="0"/>
              <a:t>JavaScritp</a:t>
            </a:r>
            <a:r>
              <a:rPr lang="pt-BR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FONTS – Contém as Fontes para os textos e os </a:t>
            </a:r>
            <a:r>
              <a:rPr lang="pt-BR" dirty="0" err="1" smtClean="0"/>
              <a:t>glyphicons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1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Grids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O uso de grids é fundamental para se obter um bom projeto com o </a:t>
            </a:r>
            <a:r>
              <a:rPr lang="pt-BR" dirty="0" err="1" smtClean="0"/>
              <a:t>Bootstrap</a:t>
            </a:r>
            <a:r>
              <a:rPr lang="pt-BR" dirty="0" smtClean="0"/>
              <a:t>, proporcionando uma flexibilidade maior na hora de apresentar seu site para o usuário.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Possui uma lógica fácil de </a:t>
            </a:r>
            <a:r>
              <a:rPr lang="pt-BR" dirty="0" smtClean="0"/>
              <a:t>compreender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Possui o recurso de </a:t>
            </a:r>
            <a:r>
              <a:rPr lang="pt-BR" dirty="0" err="1" smtClean="0"/>
              <a:t>responsividade</a:t>
            </a:r>
            <a:r>
              <a:rPr lang="pt-BR" dirty="0" smtClean="0"/>
              <a:t>, tornando as páginas com visuais adaptáveis ao dispositivo que está sendo utilizado.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Adapta-se a Desktops, </a:t>
            </a:r>
            <a:r>
              <a:rPr lang="pt-BR" dirty="0" err="1" smtClean="0"/>
              <a:t>Tablets</a:t>
            </a:r>
            <a:r>
              <a:rPr lang="pt-BR" dirty="0" smtClean="0"/>
              <a:t> e Celulares sem precisar criar diversas versões do mesmo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É </a:t>
            </a:r>
            <a:r>
              <a:rPr lang="pt-BR" dirty="0" err="1" smtClean="0"/>
              <a:t>oganizado</a:t>
            </a:r>
            <a:r>
              <a:rPr lang="pt-BR" dirty="0" smtClean="0"/>
              <a:t> </a:t>
            </a:r>
            <a:r>
              <a:rPr lang="pt-BR" dirty="0"/>
              <a:t>em 12 colunas com larguras iguais.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81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Grids – Como Funciona?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490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As linhas devem ser colocadas dentro de um </a:t>
            </a:r>
            <a:r>
              <a:rPr lang="pt-BR" b="1" dirty="0" smtClean="0"/>
              <a:t>.container</a:t>
            </a:r>
            <a:r>
              <a:rPr lang="pt-BR" dirty="0" smtClean="0"/>
              <a:t>(largura fixa) ou </a:t>
            </a:r>
            <a:r>
              <a:rPr lang="pt-BR" b="1" dirty="0" smtClean="0"/>
              <a:t>.container-</a:t>
            </a:r>
            <a:r>
              <a:rPr lang="pt-BR" b="1" dirty="0" err="1" smtClean="0"/>
              <a:t>fluid</a:t>
            </a:r>
            <a:r>
              <a:rPr lang="pt-BR" dirty="0" smtClean="0"/>
              <a:t>(largura total) para o alinhamento correto.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 smtClean="0"/>
              <a:t>Use </a:t>
            </a:r>
            <a:r>
              <a:rPr lang="pt-BR" b="1" dirty="0" smtClean="0"/>
              <a:t>.</a:t>
            </a:r>
            <a:r>
              <a:rPr lang="pt-BR" b="1" dirty="0" err="1" smtClean="0"/>
              <a:t>row</a:t>
            </a:r>
            <a:r>
              <a:rPr lang="pt-BR" dirty="0" smtClean="0"/>
              <a:t>(linha) para criar grupos horizontais de colunas.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 smtClean="0"/>
              <a:t>O conteúdo deve ser colocado dentro de </a:t>
            </a:r>
            <a:r>
              <a:rPr lang="pt-BR" b="1" dirty="0" smtClean="0"/>
              <a:t>.</a:t>
            </a:r>
            <a:r>
              <a:rPr lang="pt-BR" b="1" dirty="0" err="1" smtClean="0"/>
              <a:t>col</a:t>
            </a:r>
            <a:r>
              <a:rPr lang="pt-BR" dirty="0" smtClean="0"/>
              <a:t>(colunas), e somente as </a:t>
            </a:r>
            <a:r>
              <a:rPr lang="pt-BR" b="1" dirty="0" smtClean="0"/>
              <a:t>.</a:t>
            </a:r>
            <a:r>
              <a:rPr lang="pt-BR" b="1" dirty="0" err="1" smtClean="0"/>
              <a:t>col</a:t>
            </a:r>
            <a:r>
              <a:rPr lang="pt-BR" dirty="0" smtClean="0"/>
              <a:t>(colunas) poder ser filhas imediatas da </a:t>
            </a:r>
            <a:r>
              <a:rPr lang="pt-BR" b="1" dirty="0" smtClean="0"/>
              <a:t>.</a:t>
            </a:r>
            <a:r>
              <a:rPr lang="pt-BR" b="1" dirty="0" err="1" smtClean="0"/>
              <a:t>row</a:t>
            </a:r>
            <a:r>
              <a:rPr lang="pt-BR" dirty="0" smtClean="0"/>
              <a:t>(linha).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As </a:t>
            </a:r>
            <a:r>
              <a:rPr lang="pt-BR" b="1" dirty="0" smtClean="0"/>
              <a:t>.</a:t>
            </a:r>
            <a:r>
              <a:rPr lang="pt-BR" b="1" dirty="0" err="1" smtClean="0"/>
              <a:t>row</a:t>
            </a:r>
            <a:r>
              <a:rPr lang="pt-BR" dirty="0" smtClean="0"/>
              <a:t>(linhas) são compostas de até 12 </a:t>
            </a:r>
            <a:r>
              <a:rPr lang="pt-BR" b="1" dirty="0" smtClean="0"/>
              <a:t>.</a:t>
            </a:r>
            <a:r>
              <a:rPr lang="pt-BR" b="1" dirty="0" err="1" smtClean="0"/>
              <a:t>col</a:t>
            </a:r>
            <a:r>
              <a:rPr lang="pt-BR" dirty="0" smtClean="0"/>
              <a:t>(colunas).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Se </a:t>
            </a:r>
            <a:r>
              <a:rPr lang="pt-BR" dirty="0"/>
              <a:t>houver mais de 12 </a:t>
            </a:r>
            <a:r>
              <a:rPr lang="pt-BR" b="1" dirty="0" smtClean="0"/>
              <a:t>.</a:t>
            </a:r>
            <a:r>
              <a:rPr lang="pt-BR" b="1" dirty="0" err="1" smtClean="0"/>
              <a:t>col</a:t>
            </a:r>
            <a:r>
              <a:rPr lang="pt-BR" dirty="0" smtClean="0"/>
              <a:t>(colunas) </a:t>
            </a:r>
            <a:r>
              <a:rPr lang="pt-BR" dirty="0"/>
              <a:t>na mesma </a:t>
            </a:r>
            <a:r>
              <a:rPr lang="pt-BR" b="1" dirty="0" smtClean="0"/>
              <a:t>.</a:t>
            </a:r>
            <a:r>
              <a:rPr lang="pt-BR" b="1" dirty="0" err="1" smtClean="0"/>
              <a:t>row</a:t>
            </a:r>
            <a:r>
              <a:rPr lang="pt-BR" dirty="0" smtClean="0"/>
              <a:t>(linha</a:t>
            </a:r>
            <a:r>
              <a:rPr lang="pt-BR" dirty="0"/>
              <a:t>)</a:t>
            </a:r>
            <a:r>
              <a:rPr lang="pt-BR" dirty="0" smtClean="0"/>
              <a:t>,</a:t>
            </a:r>
            <a:r>
              <a:rPr lang="pt-BR" dirty="0"/>
              <a:t> as 12 </a:t>
            </a:r>
            <a:r>
              <a:rPr lang="pt-BR" dirty="0" smtClean="0"/>
              <a:t>primeiras </a:t>
            </a:r>
            <a:r>
              <a:rPr lang="pt-BR" b="1" dirty="0"/>
              <a:t>.</a:t>
            </a:r>
            <a:r>
              <a:rPr lang="pt-BR" b="1" dirty="0" err="1" smtClean="0"/>
              <a:t>col</a:t>
            </a:r>
            <a:r>
              <a:rPr lang="pt-BR" dirty="0" smtClean="0"/>
              <a:t>(colunas) ficarão </a:t>
            </a:r>
            <a:r>
              <a:rPr lang="pt-BR" dirty="0"/>
              <a:t>na primeira </a:t>
            </a:r>
            <a:r>
              <a:rPr lang="pt-BR" b="1" dirty="0"/>
              <a:t>.</a:t>
            </a:r>
            <a:r>
              <a:rPr lang="pt-BR" b="1" dirty="0" err="1" smtClean="0"/>
              <a:t>row</a:t>
            </a:r>
            <a:r>
              <a:rPr lang="pt-BR" dirty="0" smtClean="0"/>
              <a:t>(linha), </a:t>
            </a:r>
            <a:r>
              <a:rPr lang="pt-BR" dirty="0"/>
              <a:t>as 12 segundas </a:t>
            </a:r>
            <a:r>
              <a:rPr lang="pt-BR" b="1" dirty="0"/>
              <a:t>.</a:t>
            </a:r>
            <a:r>
              <a:rPr lang="pt-BR" b="1" dirty="0" err="1"/>
              <a:t>col</a:t>
            </a:r>
            <a:r>
              <a:rPr lang="pt-BR" dirty="0"/>
              <a:t>(colunas)</a:t>
            </a:r>
            <a:r>
              <a:rPr lang="pt-BR" dirty="0" smtClean="0"/>
              <a:t> </a:t>
            </a:r>
            <a:r>
              <a:rPr lang="pt-BR" dirty="0"/>
              <a:t>na segunda </a:t>
            </a:r>
            <a:r>
              <a:rPr lang="pt-BR" b="1" dirty="0"/>
              <a:t>.</a:t>
            </a:r>
            <a:r>
              <a:rPr lang="pt-BR" b="1" dirty="0" err="1"/>
              <a:t>row</a:t>
            </a:r>
            <a:r>
              <a:rPr lang="pt-BR" dirty="0"/>
              <a:t>(linhas) </a:t>
            </a:r>
            <a:r>
              <a:rPr lang="pt-BR" dirty="0" smtClean="0"/>
              <a:t>e </a:t>
            </a:r>
            <a:r>
              <a:rPr lang="pt-BR" dirty="0"/>
              <a:t>assim por diante</a:t>
            </a:r>
            <a:r>
              <a:rPr lang="pt-B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Para tratar o comportamento das grids em cada dispositivo (Desktop, Tablet e Celular), utiliza-se as seguintes classes: </a:t>
            </a:r>
            <a:r>
              <a:rPr lang="pt-BR" b="1" dirty="0" smtClean="0"/>
              <a:t>.</a:t>
            </a:r>
            <a:r>
              <a:rPr lang="pt-BR" b="1" dirty="0" err="1" smtClean="0"/>
              <a:t>col-lg</a:t>
            </a:r>
            <a:r>
              <a:rPr lang="pt-BR" b="1" dirty="0" smtClean="0"/>
              <a:t>-* (&gt;=1200px) </a:t>
            </a:r>
            <a:r>
              <a:rPr lang="pt-BR" dirty="0" smtClean="0"/>
              <a:t>para dispositivos grandes, </a:t>
            </a:r>
            <a:r>
              <a:rPr lang="pt-BR" b="1" dirty="0" smtClean="0"/>
              <a:t>.</a:t>
            </a:r>
            <a:r>
              <a:rPr lang="pt-BR" b="1" dirty="0" err="1" smtClean="0"/>
              <a:t>col-md</a:t>
            </a:r>
            <a:r>
              <a:rPr lang="pt-BR" b="1" dirty="0" smtClean="0"/>
              <a:t>-* (&gt;=992px</a:t>
            </a:r>
            <a:r>
              <a:rPr lang="pt-BR" b="1" dirty="0"/>
              <a:t>)</a:t>
            </a:r>
            <a:r>
              <a:rPr lang="pt-BR" b="1" dirty="0" smtClean="0"/>
              <a:t> </a:t>
            </a:r>
            <a:r>
              <a:rPr lang="pt-BR" dirty="0" smtClean="0"/>
              <a:t>para dispositivos médios, </a:t>
            </a:r>
            <a:r>
              <a:rPr lang="pt-BR" b="1" dirty="0" smtClean="0"/>
              <a:t>.</a:t>
            </a:r>
            <a:r>
              <a:rPr lang="pt-BR" b="1" dirty="0" err="1" smtClean="0"/>
              <a:t>col-sm</a:t>
            </a:r>
            <a:r>
              <a:rPr lang="pt-BR" b="1" dirty="0" smtClean="0"/>
              <a:t>-</a:t>
            </a:r>
            <a:r>
              <a:rPr lang="pt-BR" b="1" smtClean="0"/>
              <a:t>* (&gt;=768px) </a:t>
            </a:r>
            <a:r>
              <a:rPr lang="pt-BR" dirty="0" smtClean="0"/>
              <a:t>para dispositivos pequenos.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06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42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269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Retrospectiva</vt:lpstr>
      <vt:lpstr>Bootstrap </vt:lpstr>
      <vt:lpstr>O que é?</vt:lpstr>
      <vt:lpstr>Estrutura</vt:lpstr>
      <vt:lpstr>Grids</vt:lpstr>
      <vt:lpstr>Grids – Como Funciona?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Internet B</dc:title>
  <dc:creator>Vinicius</dc:creator>
  <cp:lastModifiedBy>Vinicius</cp:lastModifiedBy>
  <cp:revision>7</cp:revision>
  <dcterms:created xsi:type="dcterms:W3CDTF">2016-04-09T18:21:58Z</dcterms:created>
  <dcterms:modified xsi:type="dcterms:W3CDTF">2016-04-09T19:15:06Z</dcterms:modified>
</cp:coreProperties>
</file>