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62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D5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6468" y="1753869"/>
            <a:ext cx="351106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82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DD0E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6624" y="1435861"/>
            <a:ext cx="7190750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0401" y="1553209"/>
            <a:ext cx="6042659" cy="241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4DD0E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css-tricks.com/centering-css-complete-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2277" y="1646101"/>
            <a:ext cx="4219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6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5" dirty="0">
                <a:solidFill>
                  <a:srgbClr val="FFFFFF"/>
                </a:solidFill>
                <a:latin typeface="Arial"/>
                <a:cs typeface="Arial"/>
              </a:rPr>
              <a:t>1017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9626" y="2969794"/>
            <a:ext cx="2245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Flexbox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Tricks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1707" y="1753869"/>
            <a:ext cx="58807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0" dirty="0">
                <a:solidFill>
                  <a:srgbClr val="FFFFFF"/>
                </a:solidFill>
                <a:latin typeface="Arial"/>
                <a:cs typeface="Arial"/>
              </a:rPr>
              <a:t>Centering</a:t>
            </a:r>
            <a:r>
              <a:rPr sz="6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4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dirty="0"/>
              <a:t>…</a:t>
            </a:r>
            <a:r>
              <a:rPr spc="-15" dirty="0"/>
              <a:t> </a:t>
            </a:r>
            <a:r>
              <a:rPr spc="130" dirty="0"/>
              <a:t>but</a:t>
            </a:r>
            <a:r>
              <a:rPr spc="-10" dirty="0"/>
              <a:t> </a:t>
            </a:r>
            <a:r>
              <a:rPr spc="10" dirty="0"/>
              <a:t>ﬁrst,</a:t>
            </a:r>
            <a:r>
              <a:rPr spc="-10" dirty="0"/>
              <a:t> </a:t>
            </a:r>
            <a:r>
              <a:rPr spc="-55" dirty="0"/>
              <a:t>let’s</a:t>
            </a:r>
            <a:r>
              <a:rPr spc="-15" dirty="0"/>
              <a:t> </a:t>
            </a:r>
            <a:r>
              <a:rPr spc="165" dirty="0"/>
              <a:t>go</a:t>
            </a:r>
            <a:r>
              <a:rPr spc="-10" dirty="0"/>
              <a:t> </a:t>
            </a:r>
            <a:r>
              <a:rPr spc="15" dirty="0"/>
              <a:t>over</a:t>
            </a:r>
            <a:r>
              <a:rPr spc="-10" dirty="0"/>
              <a:t> </a:t>
            </a:r>
            <a:r>
              <a:rPr spc="-20" dirty="0"/>
              <a:t>some </a:t>
            </a:r>
            <a:r>
              <a:rPr spc="-985" dirty="0"/>
              <a:t> </a:t>
            </a:r>
            <a:r>
              <a:rPr spc="70" dirty="0"/>
              <a:t>terminology.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0" dirty="0"/>
              <a:t>In</a:t>
            </a:r>
            <a:r>
              <a:rPr spc="-5" dirty="0"/>
              <a:t> </a:t>
            </a:r>
            <a:r>
              <a:rPr spc="-135" dirty="0"/>
              <a:t>a</a:t>
            </a:r>
            <a:r>
              <a:rPr spc="-5" dirty="0"/>
              <a:t> </a:t>
            </a:r>
            <a:r>
              <a:rPr spc="20" dirty="0"/>
              <a:t>ﬂex</a:t>
            </a:r>
            <a:r>
              <a:rPr spc="-5" dirty="0"/>
              <a:t> </a:t>
            </a:r>
            <a:r>
              <a:rPr spc="-15" dirty="0"/>
              <a:t>container,</a:t>
            </a:r>
            <a:r>
              <a:rPr spc="-5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-5" dirty="0">
                <a:solidFill>
                  <a:srgbClr val="ED5565"/>
                </a:solidFill>
              </a:rPr>
              <a:t>main </a:t>
            </a:r>
            <a:r>
              <a:rPr spc="-105" dirty="0">
                <a:solidFill>
                  <a:srgbClr val="ED5565"/>
                </a:solidFill>
              </a:rPr>
              <a:t>axis </a:t>
            </a:r>
            <a:r>
              <a:rPr spc="-985" dirty="0">
                <a:solidFill>
                  <a:srgbClr val="ED5565"/>
                </a:solidFill>
              </a:rPr>
              <a:t> </a:t>
            </a:r>
            <a:r>
              <a:rPr spc="-70" dirty="0"/>
              <a:t>runs</a:t>
            </a:r>
            <a:r>
              <a:rPr spc="-10" dirty="0"/>
              <a:t> </a:t>
            </a:r>
            <a:r>
              <a:rPr spc="15" dirty="0"/>
              <a:t>horizontally</a:t>
            </a:r>
            <a:r>
              <a:rPr spc="-5" dirty="0"/>
              <a:t> </a:t>
            </a:r>
            <a:r>
              <a:rPr spc="10" dirty="0"/>
              <a:t>(left</a:t>
            </a:r>
            <a:r>
              <a:rPr spc="-10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25" dirty="0"/>
              <a:t>right).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988311"/>
            <a:ext cx="573278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45" dirty="0"/>
              <a:t>The</a:t>
            </a:r>
            <a:r>
              <a:rPr spc="-15" dirty="0"/>
              <a:t> </a:t>
            </a:r>
            <a:r>
              <a:rPr spc="-110" dirty="0">
                <a:solidFill>
                  <a:srgbClr val="ED5565"/>
                </a:solidFill>
              </a:rPr>
              <a:t>cross</a:t>
            </a:r>
            <a:r>
              <a:rPr spc="-10" dirty="0">
                <a:solidFill>
                  <a:srgbClr val="ED5565"/>
                </a:solidFill>
              </a:rPr>
              <a:t> </a:t>
            </a:r>
            <a:r>
              <a:rPr spc="-105" dirty="0">
                <a:solidFill>
                  <a:srgbClr val="ED5565"/>
                </a:solidFill>
              </a:rPr>
              <a:t>axis</a:t>
            </a:r>
            <a:r>
              <a:rPr spc="-20" dirty="0">
                <a:solidFill>
                  <a:srgbClr val="ED5565"/>
                </a:solidFill>
              </a:rPr>
              <a:t> </a:t>
            </a:r>
            <a:r>
              <a:rPr spc="-70" dirty="0"/>
              <a:t>runs</a:t>
            </a:r>
            <a:r>
              <a:rPr spc="-10" dirty="0"/>
              <a:t> </a:t>
            </a:r>
            <a:r>
              <a:rPr spc="5" dirty="0"/>
              <a:t>vertically </a:t>
            </a:r>
            <a:r>
              <a:rPr spc="-985" dirty="0"/>
              <a:t> </a:t>
            </a:r>
            <a:r>
              <a:rPr spc="65" dirty="0"/>
              <a:t>(top</a:t>
            </a:r>
            <a:r>
              <a:rPr spc="-5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80" dirty="0"/>
              <a:t>bottom).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304" y="797149"/>
            <a:ext cx="7919319" cy="34767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5" dirty="0"/>
              <a:t>We</a:t>
            </a:r>
            <a:r>
              <a:rPr spc="-10" dirty="0"/>
              <a:t> </a:t>
            </a:r>
            <a:r>
              <a:rPr spc="-70" dirty="0"/>
              <a:t>can</a:t>
            </a:r>
            <a:r>
              <a:rPr spc="-10" dirty="0"/>
              <a:t> </a:t>
            </a:r>
            <a:r>
              <a:rPr spc="10" dirty="0">
                <a:solidFill>
                  <a:srgbClr val="ED5565"/>
                </a:solidFill>
              </a:rPr>
              <a:t>centre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20" dirty="0">
                <a:solidFill>
                  <a:srgbClr val="ED5565"/>
                </a:solidFill>
              </a:rPr>
              <a:t>ﬂex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10" dirty="0">
                <a:solidFill>
                  <a:srgbClr val="ED5565"/>
                </a:solidFill>
              </a:rPr>
              <a:t>items</a:t>
            </a:r>
            <a:r>
              <a:rPr spc="-10" dirty="0">
                <a:solidFill>
                  <a:srgbClr val="ED5565"/>
                </a:solidFill>
              </a:rPr>
              <a:t> </a:t>
            </a:r>
            <a:r>
              <a:rPr spc="130" dirty="0"/>
              <a:t>both </a:t>
            </a:r>
            <a:r>
              <a:rPr spc="135" dirty="0"/>
              <a:t> </a:t>
            </a:r>
            <a:r>
              <a:rPr spc="5" dirty="0"/>
              <a:t>vertically </a:t>
            </a:r>
            <a:r>
              <a:rPr spc="20" dirty="0"/>
              <a:t>and </a:t>
            </a:r>
            <a:r>
              <a:rPr spc="15" dirty="0"/>
              <a:t>horizontally </a:t>
            </a:r>
            <a:r>
              <a:rPr spc="65" dirty="0"/>
              <a:t>by </a:t>
            </a:r>
            <a:r>
              <a:rPr spc="70" dirty="0"/>
              <a:t> </a:t>
            </a:r>
            <a:r>
              <a:rPr spc="30" dirty="0"/>
              <a:t>changing </a:t>
            </a:r>
            <a:r>
              <a:rPr spc="40" dirty="0"/>
              <a:t>how </a:t>
            </a:r>
            <a:r>
              <a:rPr spc="30" dirty="0"/>
              <a:t>they </a:t>
            </a:r>
            <a:r>
              <a:rPr spc="-15" dirty="0"/>
              <a:t>arrange </a:t>
            </a:r>
            <a:r>
              <a:rPr spc="-10" dirty="0"/>
              <a:t> </a:t>
            </a:r>
            <a:r>
              <a:rPr spc="-30" dirty="0"/>
              <a:t>themselves</a:t>
            </a:r>
            <a:r>
              <a:rPr spc="-10" dirty="0"/>
              <a:t> </a:t>
            </a:r>
            <a:r>
              <a:rPr spc="5" dirty="0"/>
              <a:t>inside</a:t>
            </a:r>
            <a:r>
              <a:rPr spc="-10" dirty="0"/>
              <a:t> </a:t>
            </a:r>
            <a:r>
              <a:rPr spc="-135" dirty="0"/>
              <a:t>a</a:t>
            </a:r>
            <a:r>
              <a:rPr spc="-5" dirty="0"/>
              <a:t> </a:t>
            </a:r>
            <a:r>
              <a:rPr spc="20" dirty="0"/>
              <a:t>ﬂex</a:t>
            </a:r>
            <a:r>
              <a:rPr spc="-10" dirty="0"/>
              <a:t> </a:t>
            </a:r>
            <a:r>
              <a:rPr spc="-15" dirty="0"/>
              <a:t>container.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82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2925" y="600710"/>
            <a:ext cx="5510530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main</a:t>
            </a:r>
            <a:r>
              <a:rPr sz="3000" spc="-45" dirty="0">
                <a:solidFill>
                  <a:srgbClr val="E32472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header </a:t>
            </a: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  <a:tabLst>
                <a:tab pos="2354580" algn="l"/>
              </a:tabLst>
            </a:pPr>
            <a:r>
              <a:rPr sz="3000" i="1" spc="-5" dirty="0">
                <a:solidFill>
                  <a:srgbClr val="4DD0E1"/>
                </a:solidFill>
                <a:latin typeface="Consolas"/>
                <a:cs typeface="Consolas"/>
              </a:rPr>
              <a:t>display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:	</a:t>
            </a:r>
            <a:r>
              <a:rPr sz="3000" spc="-5" dirty="0">
                <a:solidFill>
                  <a:srgbClr val="4DD0E1"/>
                </a:solidFill>
                <a:latin typeface="Consolas"/>
                <a:cs typeface="Consolas"/>
              </a:rPr>
              <a:t>flex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;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  <a:tabLst>
                <a:tab pos="4030345" algn="l"/>
              </a:tabLst>
            </a:pPr>
            <a:r>
              <a:rPr sz="3000" i="1" spc="-5" dirty="0">
                <a:solidFill>
                  <a:srgbClr val="4DD0E1"/>
                </a:solidFill>
                <a:latin typeface="Consolas"/>
                <a:cs typeface="Consolas"/>
              </a:rPr>
              <a:t>justify-content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:	</a:t>
            </a:r>
            <a:r>
              <a:rPr sz="3000" spc="-5" dirty="0">
                <a:solidFill>
                  <a:srgbClr val="4DD0E1"/>
                </a:solidFill>
                <a:latin typeface="Consolas"/>
                <a:cs typeface="Consolas"/>
              </a:rPr>
              <a:t>center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;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  <a:tabLst>
                <a:tab pos="3192780" algn="l"/>
              </a:tabLst>
            </a:pPr>
            <a:r>
              <a:rPr sz="3000" i="1" spc="-5" dirty="0">
                <a:solidFill>
                  <a:srgbClr val="4DD0E1"/>
                </a:solidFill>
                <a:latin typeface="Consolas"/>
                <a:cs typeface="Consolas"/>
              </a:rPr>
              <a:t>align-items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:	</a:t>
            </a:r>
            <a:r>
              <a:rPr sz="3000" spc="-5" dirty="0">
                <a:solidFill>
                  <a:srgbClr val="4DD0E1"/>
                </a:solidFill>
                <a:latin typeface="Consolas"/>
                <a:cs typeface="Consolas"/>
              </a:rPr>
              <a:t>center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660019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>
                <a:solidFill>
                  <a:srgbClr val="ED5565"/>
                </a:solidFill>
                <a:latin typeface="Consolas"/>
                <a:cs typeface="Consolas"/>
              </a:rPr>
              <a:t>justify-conten</a:t>
            </a:r>
            <a:r>
              <a:rPr dirty="0">
                <a:solidFill>
                  <a:srgbClr val="ED5565"/>
                </a:solidFill>
                <a:latin typeface="Consolas"/>
                <a:cs typeface="Consolas"/>
              </a:rPr>
              <a:t>t</a:t>
            </a:r>
            <a:r>
              <a:rPr spc="-940" dirty="0">
                <a:solidFill>
                  <a:srgbClr val="ED5565"/>
                </a:solidFill>
                <a:latin typeface="Consolas"/>
                <a:cs typeface="Consolas"/>
              </a:rPr>
              <a:t> </a:t>
            </a:r>
            <a:r>
              <a:rPr spc="-40" dirty="0"/>
              <a:t>changes</a:t>
            </a:r>
            <a:r>
              <a:rPr dirty="0"/>
              <a:t> </a:t>
            </a:r>
            <a:r>
              <a:rPr spc="30" dirty="0"/>
              <a:t>how  </a:t>
            </a:r>
            <a:r>
              <a:rPr spc="20" dirty="0"/>
              <a:t>ﬂex </a:t>
            </a:r>
            <a:r>
              <a:rPr spc="10" dirty="0"/>
              <a:t>items </a:t>
            </a:r>
            <a:r>
              <a:rPr spc="-15" dirty="0"/>
              <a:t>arrange </a:t>
            </a:r>
            <a:r>
              <a:rPr spc="-30" dirty="0"/>
              <a:t>themselves </a:t>
            </a:r>
            <a:r>
              <a:rPr spc="-25" dirty="0"/>
              <a:t> </a:t>
            </a:r>
            <a:r>
              <a:rPr spc="10" dirty="0"/>
              <a:t>horizontally.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5946" y="229434"/>
            <a:ext cx="2927291" cy="4737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0" dirty="0"/>
              <a:t>Likewise, </a:t>
            </a:r>
            <a:r>
              <a:rPr spc="-5" dirty="0">
                <a:solidFill>
                  <a:srgbClr val="ED5565"/>
                </a:solidFill>
                <a:latin typeface="Consolas"/>
                <a:cs typeface="Consolas"/>
              </a:rPr>
              <a:t>align-item</a:t>
            </a:r>
            <a:r>
              <a:rPr dirty="0">
                <a:solidFill>
                  <a:srgbClr val="ED5565"/>
                </a:solidFill>
                <a:latin typeface="Consolas"/>
                <a:cs typeface="Consolas"/>
              </a:rPr>
              <a:t>s</a:t>
            </a:r>
            <a:r>
              <a:rPr spc="-950" dirty="0">
                <a:solidFill>
                  <a:srgbClr val="ED5565"/>
                </a:solidFill>
                <a:latin typeface="Consolas"/>
                <a:cs typeface="Consolas"/>
              </a:rPr>
              <a:t> </a:t>
            </a:r>
            <a:r>
              <a:rPr spc="-35" dirty="0"/>
              <a:t>changes  </a:t>
            </a:r>
            <a:r>
              <a:rPr spc="40" dirty="0"/>
              <a:t>how</a:t>
            </a:r>
            <a:r>
              <a:rPr spc="-5" dirty="0"/>
              <a:t> </a:t>
            </a:r>
            <a:r>
              <a:rPr spc="20" dirty="0"/>
              <a:t>ﬂex</a:t>
            </a:r>
            <a:r>
              <a:rPr spc="-5" dirty="0"/>
              <a:t> </a:t>
            </a:r>
            <a:r>
              <a:rPr spc="10" dirty="0"/>
              <a:t>items</a:t>
            </a:r>
            <a:r>
              <a:rPr spc="-5" dirty="0"/>
              <a:t> </a:t>
            </a:r>
            <a:r>
              <a:rPr spc="-15" dirty="0"/>
              <a:t>arrange</a:t>
            </a:r>
            <a:r>
              <a:rPr spc="-5" dirty="0"/>
              <a:t> </a:t>
            </a:r>
            <a:r>
              <a:rPr spc="-30" dirty="0"/>
              <a:t>themselves </a:t>
            </a:r>
            <a:r>
              <a:rPr spc="-985" dirty="0"/>
              <a:t> </a:t>
            </a:r>
            <a:r>
              <a:rPr spc="5" dirty="0"/>
              <a:t>vertically.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35" dirty="0"/>
              <a:t>So</a:t>
            </a:r>
            <a:r>
              <a:rPr spc="-15" dirty="0"/>
              <a:t> </a:t>
            </a:r>
            <a:r>
              <a:rPr spc="-105" dirty="0"/>
              <a:t>far,</a:t>
            </a:r>
            <a:r>
              <a:rPr spc="-10" dirty="0"/>
              <a:t> </a:t>
            </a:r>
            <a:r>
              <a:rPr spc="10" dirty="0"/>
              <a:t>we’ve</a:t>
            </a:r>
            <a:r>
              <a:rPr spc="-10" dirty="0"/>
              <a:t> </a:t>
            </a:r>
            <a:r>
              <a:rPr spc="25" dirty="0"/>
              <a:t>learned</a:t>
            </a:r>
            <a:r>
              <a:rPr spc="-10" dirty="0"/>
              <a:t> </a:t>
            </a:r>
            <a:r>
              <a:rPr spc="105" dirty="0"/>
              <a:t>two </a:t>
            </a:r>
            <a:r>
              <a:rPr spc="-985" dirty="0"/>
              <a:t> </a:t>
            </a:r>
            <a:r>
              <a:rPr spc="40" dirty="0"/>
              <a:t>properties</a:t>
            </a:r>
            <a:r>
              <a:rPr spc="-5" dirty="0"/>
              <a:t> </a:t>
            </a:r>
            <a:r>
              <a:rPr spc="60" dirty="0"/>
              <a:t>for</a:t>
            </a:r>
            <a:r>
              <a:rPr spc="-10" dirty="0"/>
              <a:t> </a:t>
            </a:r>
            <a:r>
              <a:rPr spc="45" dirty="0">
                <a:solidFill>
                  <a:srgbClr val="ED5565"/>
                </a:solidFill>
              </a:rPr>
              <a:t>ﬂexbox</a:t>
            </a:r>
            <a:r>
              <a:rPr spc="45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895" y="269347"/>
            <a:ext cx="3703335" cy="46778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435861"/>
            <a:ext cx="7190750" cy="1931683"/>
          </a:xfrm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85" dirty="0"/>
              <a:t>This</a:t>
            </a:r>
            <a:r>
              <a:rPr spc="-10" dirty="0"/>
              <a:t> </a:t>
            </a:r>
            <a:r>
              <a:rPr spc="40" dirty="0"/>
              <a:t>centering</a:t>
            </a:r>
            <a:r>
              <a:rPr spc="-10" dirty="0"/>
              <a:t> </a:t>
            </a:r>
            <a:r>
              <a:rPr spc="25" dirty="0"/>
              <a:t>trick</a:t>
            </a:r>
            <a:r>
              <a:rPr spc="-10" dirty="0"/>
              <a:t> </a:t>
            </a:r>
            <a:r>
              <a:rPr spc="65" dirty="0"/>
              <a:t>could</a:t>
            </a:r>
            <a:r>
              <a:rPr spc="-10" dirty="0"/>
              <a:t> </a:t>
            </a:r>
            <a:r>
              <a:rPr spc="95" dirty="0"/>
              <a:t>be</a:t>
            </a:r>
            <a:r>
              <a:rPr spc="-10" dirty="0"/>
              <a:t> </a:t>
            </a:r>
            <a:r>
              <a:rPr spc="-20" dirty="0"/>
              <a:t>used </a:t>
            </a:r>
            <a:r>
              <a:rPr spc="-985" dirty="0"/>
              <a:t> </a:t>
            </a:r>
            <a:r>
              <a:rPr spc="60" dirty="0"/>
              <a:t>for</a:t>
            </a:r>
            <a:r>
              <a:rPr spc="-5" dirty="0"/>
              <a:t> </a:t>
            </a:r>
            <a:r>
              <a:rPr spc="-135" dirty="0"/>
              <a:t>a</a:t>
            </a:r>
            <a:r>
              <a:rPr dirty="0"/>
              <a:t> </a:t>
            </a:r>
            <a:r>
              <a:rPr spc="15" dirty="0"/>
              <a:t>particular</a:t>
            </a:r>
            <a:r>
              <a:rPr spc="-5" dirty="0"/>
              <a:t> </a:t>
            </a:r>
            <a:r>
              <a:rPr spc="45" dirty="0"/>
              <a:t>element</a:t>
            </a:r>
            <a:r>
              <a:rPr dirty="0"/>
              <a:t> </a:t>
            </a:r>
            <a:r>
              <a:rPr spc="30" dirty="0"/>
              <a:t>in </a:t>
            </a:r>
            <a:r>
              <a:rPr spc="35" dirty="0"/>
              <a:t> </a:t>
            </a:r>
            <a:r>
              <a:rPr spc="-20" dirty="0"/>
              <a:t>Assignment</a:t>
            </a:r>
            <a:r>
              <a:rPr spc="-5" dirty="0"/>
              <a:t> 3</a:t>
            </a:r>
            <a:r>
              <a:rPr dirty="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15914"/>
            <a:ext cx="8839199" cy="18934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Flex-Grow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35" dirty="0"/>
              <a:t>So</a:t>
            </a:r>
            <a:r>
              <a:rPr spc="-5" dirty="0"/>
              <a:t> </a:t>
            </a:r>
            <a:r>
              <a:rPr spc="-105" dirty="0"/>
              <a:t>far,</a:t>
            </a:r>
            <a:r>
              <a:rPr dirty="0"/>
              <a:t> </a:t>
            </a:r>
            <a:r>
              <a:rPr spc="10" dirty="0"/>
              <a:t>we’ve</a:t>
            </a:r>
            <a:r>
              <a:rPr dirty="0"/>
              <a:t> </a:t>
            </a:r>
            <a:r>
              <a:rPr spc="45" dirty="0"/>
              <a:t>been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20" dirty="0">
                <a:solidFill>
                  <a:srgbClr val="ED5565"/>
                </a:solidFill>
              </a:rPr>
              <a:t>absolute </a:t>
            </a:r>
            <a:r>
              <a:rPr spc="-985" dirty="0">
                <a:solidFill>
                  <a:srgbClr val="ED5565"/>
                </a:solidFill>
              </a:rPr>
              <a:t> </a:t>
            </a:r>
            <a:r>
              <a:rPr spc="-35" dirty="0">
                <a:solidFill>
                  <a:srgbClr val="ED5565"/>
                </a:solidFill>
              </a:rPr>
              <a:t>measurements</a:t>
            </a:r>
            <a:r>
              <a:rPr spc="-15" dirty="0">
                <a:solidFill>
                  <a:srgbClr val="ED5565"/>
                </a:solidFill>
              </a:rPr>
              <a:t> </a:t>
            </a:r>
            <a:r>
              <a:rPr spc="30" dirty="0"/>
              <a:t>in</a:t>
            </a:r>
            <a:r>
              <a:rPr spc="-5" dirty="0"/>
              <a:t> this </a:t>
            </a:r>
            <a:r>
              <a:rPr spc="-30" dirty="0"/>
              <a:t>course.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85" dirty="0"/>
              <a:t>This </a:t>
            </a:r>
            <a:r>
              <a:rPr spc="-70" dirty="0"/>
              <a:t>means </a:t>
            </a:r>
            <a:r>
              <a:rPr spc="50" dirty="0"/>
              <a:t>that, </a:t>
            </a:r>
            <a:r>
              <a:rPr spc="65" dirty="0"/>
              <a:t>no </a:t>
            </a:r>
            <a:r>
              <a:rPr spc="50" dirty="0"/>
              <a:t>matter </a:t>
            </a:r>
            <a:r>
              <a:rPr spc="-15" dirty="0"/>
              <a:t>where </a:t>
            </a:r>
            <a:r>
              <a:rPr spc="-10" dirty="0"/>
              <a:t> </a:t>
            </a:r>
            <a:r>
              <a:rPr spc="40" dirty="0"/>
              <a:t>our</a:t>
            </a:r>
            <a:r>
              <a:rPr spc="-10" dirty="0"/>
              <a:t> </a:t>
            </a:r>
            <a:r>
              <a:rPr spc="25" dirty="0"/>
              <a:t>website</a:t>
            </a:r>
            <a:r>
              <a:rPr spc="-5" dirty="0"/>
              <a:t> </a:t>
            </a:r>
            <a:r>
              <a:rPr spc="-105" dirty="0"/>
              <a:t>is</a:t>
            </a:r>
            <a:r>
              <a:rPr spc="-5" dirty="0"/>
              <a:t> </a:t>
            </a:r>
            <a:r>
              <a:rPr spc="25" dirty="0"/>
              <a:t>displayed,</a:t>
            </a:r>
            <a:r>
              <a:rPr spc="-10" dirty="0"/>
              <a:t> </a:t>
            </a:r>
            <a:r>
              <a:rPr spc="-5" dirty="0"/>
              <a:t>all </a:t>
            </a:r>
            <a:r>
              <a:rPr spc="95" dirty="0"/>
              <a:t>of</a:t>
            </a:r>
            <a:r>
              <a:rPr spc="-5" dirty="0"/>
              <a:t> </a:t>
            </a:r>
            <a:r>
              <a:rPr spc="40" dirty="0"/>
              <a:t>our </a:t>
            </a:r>
            <a:r>
              <a:rPr spc="-985" dirty="0"/>
              <a:t> </a:t>
            </a:r>
            <a:r>
              <a:rPr spc="5" dirty="0"/>
              <a:t>elements </a:t>
            </a:r>
            <a:r>
              <a:rPr spc="45" dirty="0"/>
              <a:t>will </a:t>
            </a:r>
            <a:r>
              <a:rPr spc="-90" dirty="0"/>
              <a:t>always </a:t>
            </a:r>
            <a:r>
              <a:rPr spc="95" dirty="0"/>
              <a:t>be </a:t>
            </a:r>
            <a:r>
              <a:rPr spc="60" dirty="0"/>
              <a:t>the </a:t>
            </a:r>
            <a:r>
              <a:rPr spc="-85" dirty="0"/>
              <a:t>same </a:t>
            </a:r>
            <a:r>
              <a:rPr spc="-80" dirty="0"/>
              <a:t> </a:t>
            </a:r>
            <a:r>
              <a:rPr spc="-95" dirty="0"/>
              <a:t>size.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665797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5" dirty="0"/>
              <a:t>However,</a:t>
            </a:r>
            <a:r>
              <a:rPr spc="-10" dirty="0"/>
              <a:t> </a:t>
            </a:r>
            <a:r>
              <a:rPr spc="-60" dirty="0"/>
              <a:t>there’s</a:t>
            </a:r>
            <a:r>
              <a:rPr spc="-10" dirty="0"/>
              <a:t> </a:t>
            </a:r>
            <a:r>
              <a:rPr spc="-135" dirty="0"/>
              <a:t>a</a:t>
            </a:r>
            <a:r>
              <a:rPr spc="-10" dirty="0"/>
              <a:t> </a:t>
            </a:r>
            <a:r>
              <a:rPr spc="-35" dirty="0"/>
              <a:t>very</a:t>
            </a:r>
            <a:r>
              <a:rPr spc="-10" dirty="0"/>
              <a:t> </a:t>
            </a:r>
            <a:r>
              <a:rPr spc="-120" dirty="0"/>
              <a:t>easy</a:t>
            </a:r>
            <a:r>
              <a:rPr spc="-5" dirty="0"/>
              <a:t> </a:t>
            </a:r>
            <a:r>
              <a:rPr spc="-70" dirty="0"/>
              <a:t>way </a:t>
            </a:r>
            <a:r>
              <a:rPr spc="-990" dirty="0"/>
              <a:t> </a:t>
            </a:r>
            <a:r>
              <a:rPr spc="160" dirty="0"/>
              <a:t>to </a:t>
            </a:r>
            <a:r>
              <a:rPr spc="-90" dirty="0"/>
              <a:t>use </a:t>
            </a:r>
            <a:r>
              <a:rPr spc="5" dirty="0">
                <a:solidFill>
                  <a:srgbClr val="ED5565"/>
                </a:solidFill>
              </a:rPr>
              <a:t>relative </a:t>
            </a:r>
            <a:r>
              <a:rPr spc="-5" dirty="0">
                <a:solidFill>
                  <a:srgbClr val="ED5565"/>
                </a:solidFill>
              </a:rPr>
              <a:t>units </a:t>
            </a:r>
            <a:r>
              <a:rPr spc="160" dirty="0"/>
              <a:t>to </a:t>
            </a:r>
            <a:r>
              <a:rPr spc="-90" dirty="0"/>
              <a:t>resize </a:t>
            </a:r>
            <a:r>
              <a:rPr spc="-85" dirty="0"/>
              <a:t> </a:t>
            </a:r>
            <a:r>
              <a:rPr spc="-5" dirty="0"/>
              <a:t>speciﬁc </a:t>
            </a:r>
            <a:r>
              <a:rPr spc="20" dirty="0"/>
              <a:t>ﬂex</a:t>
            </a:r>
            <a:r>
              <a:rPr dirty="0"/>
              <a:t> </a:t>
            </a:r>
            <a:r>
              <a:rPr spc="10" dirty="0"/>
              <a:t>items.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435861"/>
            <a:ext cx="6412230" cy="2231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>
                <a:solidFill>
                  <a:srgbClr val="ED5565"/>
                </a:solidFill>
                <a:latin typeface="Consolas"/>
                <a:cs typeface="Consolas"/>
              </a:rPr>
              <a:t>flex-gro</a:t>
            </a:r>
            <a:r>
              <a:rPr dirty="0">
                <a:solidFill>
                  <a:srgbClr val="ED5565"/>
                </a:solidFill>
                <a:latin typeface="Consolas"/>
                <a:cs typeface="Consolas"/>
              </a:rPr>
              <a:t>w</a:t>
            </a:r>
            <a:r>
              <a:rPr spc="-960" dirty="0">
                <a:solidFill>
                  <a:srgbClr val="ED5565"/>
                </a:solidFill>
                <a:latin typeface="Consolas"/>
                <a:cs typeface="Consolas"/>
              </a:rPr>
              <a:t> </a:t>
            </a:r>
            <a:r>
              <a:rPr spc="-35" dirty="0"/>
              <a:t>al</a:t>
            </a:r>
            <a:r>
              <a:rPr spc="-20" dirty="0"/>
              <a:t>lows</a:t>
            </a:r>
            <a:r>
              <a:rPr dirty="0"/>
              <a:t> </a:t>
            </a:r>
            <a:r>
              <a:rPr spc="-135" dirty="0"/>
              <a:t>us</a:t>
            </a:r>
            <a:r>
              <a:rPr dirty="0"/>
              <a:t> </a:t>
            </a:r>
            <a:r>
              <a:rPr spc="160" dirty="0"/>
              <a:t>to</a:t>
            </a:r>
            <a:r>
              <a:rPr dirty="0"/>
              <a:t> </a:t>
            </a:r>
            <a:r>
              <a:rPr spc="55" dirty="0"/>
              <a:t>decide  </a:t>
            </a:r>
            <a:r>
              <a:rPr spc="40" dirty="0"/>
              <a:t>how</a:t>
            </a:r>
            <a:r>
              <a:rPr spc="-10" dirty="0"/>
              <a:t> </a:t>
            </a:r>
            <a:r>
              <a:rPr dirty="0"/>
              <a:t>much</a:t>
            </a:r>
            <a:r>
              <a:rPr spc="-10" dirty="0"/>
              <a:t> </a:t>
            </a:r>
            <a:r>
              <a:rPr spc="65" dirty="0"/>
              <a:t>room</a:t>
            </a:r>
            <a:r>
              <a:rPr spc="-10" dirty="0"/>
              <a:t> </a:t>
            </a:r>
            <a:r>
              <a:rPr spc="-135" dirty="0"/>
              <a:t>a</a:t>
            </a:r>
            <a:r>
              <a:rPr spc="-10" dirty="0"/>
              <a:t> </a:t>
            </a:r>
            <a:r>
              <a:rPr spc="20" dirty="0"/>
              <a:t>ﬂex</a:t>
            </a:r>
            <a:r>
              <a:rPr spc="-5" dirty="0"/>
              <a:t> </a:t>
            </a:r>
            <a:r>
              <a:rPr spc="80" dirty="0"/>
              <a:t>item</a:t>
            </a:r>
            <a:r>
              <a:rPr spc="-10" dirty="0"/>
              <a:t> </a:t>
            </a:r>
            <a:r>
              <a:rPr spc="-70" dirty="0"/>
              <a:t>can </a:t>
            </a:r>
            <a:r>
              <a:rPr spc="-985" dirty="0"/>
              <a:t> </a:t>
            </a:r>
            <a:r>
              <a:rPr spc="15" dirty="0"/>
              <a:t>occupy, </a:t>
            </a:r>
            <a:r>
              <a:rPr spc="5" dirty="0"/>
              <a:t>relative </a:t>
            </a:r>
            <a:r>
              <a:rPr spc="160" dirty="0"/>
              <a:t>to </a:t>
            </a:r>
            <a:r>
              <a:rPr spc="-5" dirty="0"/>
              <a:t>all </a:t>
            </a:r>
            <a:r>
              <a:rPr spc="95" dirty="0"/>
              <a:t>of </a:t>
            </a:r>
            <a:r>
              <a:rPr spc="-5" dirty="0"/>
              <a:t>its </a:t>
            </a:r>
            <a:r>
              <a:rPr dirty="0"/>
              <a:t> </a:t>
            </a:r>
            <a:r>
              <a:rPr spc="5" dirty="0"/>
              <a:t>siblings.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5" dirty="0"/>
              <a:t>Unlike</a:t>
            </a:r>
            <a:r>
              <a:rPr spc="-10" dirty="0"/>
              <a:t> </a:t>
            </a:r>
            <a:r>
              <a:rPr spc="-5" dirty="0"/>
              <a:t>all </a:t>
            </a:r>
            <a:r>
              <a:rPr spc="95" dirty="0"/>
              <a:t>of</a:t>
            </a:r>
            <a:r>
              <a:rPr spc="-5" dirty="0"/>
              <a:t> </a:t>
            </a:r>
            <a:r>
              <a:rPr spc="40" dirty="0"/>
              <a:t>our</a:t>
            </a:r>
            <a:r>
              <a:rPr spc="-5" dirty="0"/>
              <a:t> </a:t>
            </a:r>
            <a:r>
              <a:rPr spc="60" dirty="0"/>
              <a:t>other</a:t>
            </a:r>
            <a:r>
              <a:rPr spc="-5" dirty="0"/>
              <a:t> </a:t>
            </a:r>
            <a:r>
              <a:rPr spc="55" dirty="0"/>
              <a:t>ﬂexbox </a:t>
            </a:r>
            <a:r>
              <a:rPr spc="-985" dirty="0"/>
              <a:t> </a:t>
            </a:r>
            <a:r>
              <a:rPr spc="40" dirty="0"/>
              <a:t>properties</a:t>
            </a:r>
            <a:r>
              <a:rPr spc="-10" dirty="0"/>
              <a:t> </a:t>
            </a:r>
            <a:r>
              <a:rPr spc="-70" dirty="0"/>
              <a:t>so</a:t>
            </a:r>
            <a:r>
              <a:rPr spc="-5" dirty="0"/>
              <a:t> </a:t>
            </a:r>
            <a:r>
              <a:rPr spc="-105" dirty="0"/>
              <a:t>far,</a:t>
            </a:r>
            <a:r>
              <a:rPr spc="-15" dirty="0"/>
              <a:t> </a:t>
            </a:r>
            <a:r>
              <a:rPr spc="-5" dirty="0">
                <a:latin typeface="Consolas"/>
                <a:cs typeface="Consolas"/>
              </a:rPr>
              <a:t>flex-grow </a:t>
            </a:r>
            <a:r>
              <a:rPr spc="-1964" dirty="0">
                <a:latin typeface="Consolas"/>
                <a:cs typeface="Consolas"/>
              </a:rPr>
              <a:t> </a:t>
            </a:r>
            <a:r>
              <a:rPr spc="45" dirty="0"/>
              <a:t>belongs</a:t>
            </a:r>
            <a:r>
              <a:rPr spc="-10" dirty="0"/>
              <a:t> </a:t>
            </a:r>
            <a:r>
              <a:rPr spc="65" dirty="0"/>
              <a:t>on</a:t>
            </a:r>
            <a:r>
              <a:rPr spc="-5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20" dirty="0"/>
              <a:t>ﬂex</a:t>
            </a:r>
            <a:r>
              <a:rPr spc="-5" dirty="0"/>
              <a:t> </a:t>
            </a:r>
            <a:r>
              <a:rPr spc="65" dirty="0"/>
              <a:t>item.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925" y="900747"/>
            <a:ext cx="3796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ul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.navigation</a:t>
            </a:r>
            <a:r>
              <a:rPr sz="3000" spc="-25" dirty="0">
                <a:solidFill>
                  <a:srgbClr val="A6E12B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li</a:t>
            </a:r>
            <a:r>
              <a:rPr sz="3000" spc="-35" dirty="0">
                <a:solidFill>
                  <a:srgbClr val="E32472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2925" y="1357947"/>
            <a:ext cx="3206115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57200" algn="ctr">
              <a:lnSpc>
                <a:spcPct val="100000"/>
              </a:lnSpc>
              <a:spcBef>
                <a:spcPts val="1900"/>
              </a:spcBef>
              <a:tabLst>
                <a:tab pos="2760980" algn="l"/>
              </a:tabLst>
            </a:pPr>
            <a:r>
              <a:rPr sz="3000" i="1" spc="-5" dirty="0">
                <a:solidFill>
                  <a:srgbClr val="4DD0E1"/>
                </a:solidFill>
                <a:latin typeface="Consolas"/>
                <a:cs typeface="Consolas"/>
              </a:rPr>
              <a:t>flex-grow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:	</a:t>
            </a:r>
            <a:r>
              <a:rPr sz="3000" dirty="0">
                <a:solidFill>
                  <a:srgbClr val="AB80FF"/>
                </a:solidFill>
                <a:latin typeface="Consolas"/>
                <a:cs typeface="Consolas"/>
              </a:rPr>
              <a:t>1</a:t>
            </a: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7558" y="3238563"/>
            <a:ext cx="616775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2285" marR="5080" indent="-1760220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solidFill>
                  <a:srgbClr val="ECEEF1"/>
                </a:solidFill>
                <a:latin typeface="Consolas"/>
                <a:cs typeface="Consolas"/>
              </a:rPr>
              <a:t>/* This says, ‘every list item should take up one </a:t>
            </a:r>
            <a:r>
              <a:rPr sz="1800" spc="-97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ECEEF1"/>
                </a:solidFill>
                <a:latin typeface="Consolas"/>
                <a:cs typeface="Consolas"/>
              </a:rPr>
              <a:t>portion</a:t>
            </a:r>
            <a:r>
              <a:rPr sz="1800" spc="-1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ECEEF1"/>
                </a:solidFill>
                <a:latin typeface="Consolas"/>
                <a:cs typeface="Consolas"/>
              </a:rPr>
              <a:t>of</a:t>
            </a:r>
            <a:r>
              <a:rPr sz="1800" spc="-1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ECEEF1"/>
                </a:solidFill>
                <a:latin typeface="Consolas"/>
                <a:cs typeface="Consolas"/>
              </a:rPr>
              <a:t>space.’</a:t>
            </a:r>
            <a:r>
              <a:rPr sz="1800" spc="-1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ECEEF1"/>
                </a:solidFill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988311"/>
            <a:ext cx="571690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45" dirty="0"/>
              <a:t>Both</a:t>
            </a:r>
            <a:r>
              <a:rPr spc="-10" dirty="0"/>
              <a:t> </a:t>
            </a:r>
            <a:r>
              <a:rPr spc="95" dirty="0"/>
              <a:t>of</a:t>
            </a:r>
            <a:r>
              <a:rPr spc="-10" dirty="0"/>
              <a:t> </a:t>
            </a:r>
            <a:r>
              <a:rPr spc="65" dirty="0"/>
              <a:t>them</a:t>
            </a:r>
            <a:r>
              <a:rPr spc="-5" dirty="0"/>
              <a:t> </a:t>
            </a:r>
            <a:r>
              <a:rPr spc="95" dirty="0"/>
              <a:t>belong</a:t>
            </a:r>
            <a:r>
              <a:rPr spc="-10" dirty="0"/>
              <a:t> </a:t>
            </a:r>
            <a:r>
              <a:rPr spc="65" dirty="0"/>
              <a:t>on</a:t>
            </a:r>
            <a:r>
              <a:rPr spc="-5" dirty="0"/>
              <a:t> </a:t>
            </a:r>
            <a:r>
              <a:rPr spc="60" dirty="0"/>
              <a:t>the </a:t>
            </a:r>
            <a:r>
              <a:rPr spc="-985" dirty="0"/>
              <a:t> </a:t>
            </a:r>
            <a:r>
              <a:rPr spc="20" dirty="0">
                <a:solidFill>
                  <a:srgbClr val="ED5565"/>
                </a:solidFill>
              </a:rPr>
              <a:t>ﬂex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15" dirty="0">
                <a:solidFill>
                  <a:srgbClr val="ED5565"/>
                </a:solidFill>
              </a:rPr>
              <a:t>container</a:t>
            </a:r>
            <a:r>
              <a:rPr spc="15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5" dirty="0"/>
              <a:t>Unlike</a:t>
            </a:r>
            <a:r>
              <a:rPr spc="-10" dirty="0"/>
              <a:t> </a:t>
            </a:r>
            <a:r>
              <a:rPr spc="-5" dirty="0"/>
              <a:t>all </a:t>
            </a:r>
            <a:r>
              <a:rPr spc="95" dirty="0"/>
              <a:t>of</a:t>
            </a:r>
            <a:r>
              <a:rPr spc="-5" dirty="0"/>
              <a:t> </a:t>
            </a:r>
            <a:r>
              <a:rPr spc="40" dirty="0"/>
              <a:t>our</a:t>
            </a:r>
            <a:r>
              <a:rPr spc="-5" dirty="0"/>
              <a:t> </a:t>
            </a:r>
            <a:r>
              <a:rPr spc="60" dirty="0"/>
              <a:t>other</a:t>
            </a:r>
            <a:r>
              <a:rPr spc="-5" dirty="0"/>
              <a:t> </a:t>
            </a:r>
            <a:r>
              <a:rPr spc="55" dirty="0"/>
              <a:t>ﬂexbox </a:t>
            </a:r>
            <a:r>
              <a:rPr spc="-985" dirty="0"/>
              <a:t> </a:t>
            </a:r>
            <a:r>
              <a:rPr spc="40" dirty="0"/>
              <a:t>properties</a:t>
            </a:r>
            <a:r>
              <a:rPr spc="-10" dirty="0"/>
              <a:t> </a:t>
            </a:r>
            <a:r>
              <a:rPr spc="-70" dirty="0"/>
              <a:t>so</a:t>
            </a:r>
            <a:r>
              <a:rPr spc="-5" dirty="0"/>
              <a:t> </a:t>
            </a:r>
            <a:r>
              <a:rPr spc="-105" dirty="0"/>
              <a:t>far,</a:t>
            </a:r>
            <a:r>
              <a:rPr spc="-15" dirty="0"/>
              <a:t> </a:t>
            </a:r>
            <a:r>
              <a:rPr spc="-5" dirty="0">
                <a:latin typeface="Consolas"/>
                <a:cs typeface="Consolas"/>
              </a:rPr>
              <a:t>flex-grow </a:t>
            </a:r>
            <a:r>
              <a:rPr spc="-1964" dirty="0">
                <a:latin typeface="Consolas"/>
                <a:cs typeface="Consolas"/>
              </a:rPr>
              <a:t> </a:t>
            </a:r>
            <a:r>
              <a:rPr spc="45" dirty="0"/>
              <a:t>belongs</a:t>
            </a:r>
            <a:r>
              <a:rPr spc="-10" dirty="0"/>
              <a:t> </a:t>
            </a:r>
            <a:r>
              <a:rPr spc="65" dirty="0"/>
              <a:t>on</a:t>
            </a:r>
            <a:r>
              <a:rPr spc="-5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20" dirty="0"/>
              <a:t>ﬂex</a:t>
            </a:r>
            <a:r>
              <a:rPr spc="-5" dirty="0"/>
              <a:t> </a:t>
            </a:r>
            <a:r>
              <a:rPr spc="65" dirty="0"/>
              <a:t>item.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502536"/>
            <a:ext cx="331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D5565"/>
                </a:solidFill>
              </a:rPr>
              <a:t>Further</a:t>
            </a:r>
            <a:r>
              <a:rPr spc="-40" dirty="0">
                <a:solidFill>
                  <a:srgbClr val="ED5565"/>
                </a:solidFill>
              </a:rPr>
              <a:t> </a:t>
            </a:r>
            <a:r>
              <a:rPr spc="-25" dirty="0">
                <a:solidFill>
                  <a:srgbClr val="ED5565"/>
                </a:solidFill>
              </a:rPr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24" y="2340355"/>
            <a:ext cx="4233545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4C5258"/>
                </a:solidFill>
                <a:latin typeface="Arial"/>
                <a:cs typeface="Arial"/>
              </a:rPr>
              <a:t>Centering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C5258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C5258"/>
                </a:solidFill>
                <a:latin typeface="Arial"/>
                <a:cs typeface="Arial"/>
              </a:rPr>
              <a:t>CSS: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C525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C5258"/>
                </a:solidFill>
                <a:latin typeface="Arial"/>
                <a:cs typeface="Arial"/>
              </a:rPr>
              <a:t>Complete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C5258"/>
                </a:solidFill>
                <a:latin typeface="Arial"/>
                <a:cs typeface="Arial"/>
              </a:rPr>
              <a:t>Guide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https://css-tricks.com/centering-css-complete-guide/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0" dirty="0">
                <a:solidFill>
                  <a:srgbClr val="4C5258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C5258"/>
                </a:solidFill>
                <a:latin typeface="Arial"/>
                <a:cs typeface="Arial"/>
              </a:rPr>
              <a:t>Complete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C5258"/>
                </a:solidFill>
                <a:latin typeface="Arial"/>
                <a:cs typeface="Arial"/>
              </a:rPr>
              <a:t>Guide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4C5258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C5258"/>
                </a:solidFill>
                <a:latin typeface="Arial"/>
                <a:cs typeface="Arial"/>
              </a:rPr>
              <a:t>Flexbox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https://css-tricks.com/snippets/css/a-guide-to-flexbox/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6849109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15" dirty="0"/>
              <a:t> </a:t>
            </a:r>
            <a:r>
              <a:rPr spc="20" dirty="0"/>
              <a:t>ﬂex</a:t>
            </a:r>
            <a:r>
              <a:rPr spc="-10" dirty="0"/>
              <a:t> </a:t>
            </a:r>
            <a:r>
              <a:rPr spc="20" dirty="0"/>
              <a:t>container</a:t>
            </a:r>
            <a:r>
              <a:rPr spc="-15" dirty="0"/>
              <a:t> </a:t>
            </a:r>
            <a:r>
              <a:rPr spc="-105" dirty="0"/>
              <a:t>is</a:t>
            </a:r>
            <a:r>
              <a:rPr spc="-10" dirty="0"/>
              <a:t> </a:t>
            </a:r>
            <a:r>
              <a:rPr spc="60" dirty="0"/>
              <a:t>the</a:t>
            </a:r>
          </a:p>
          <a:p>
            <a:pPr marL="12700" marR="5080">
              <a:lnSpc>
                <a:spcPct val="100699"/>
              </a:lnSpc>
            </a:pPr>
            <a:r>
              <a:rPr spc="50" dirty="0">
                <a:solidFill>
                  <a:srgbClr val="ED5565"/>
                </a:solidFill>
              </a:rPr>
              <a:t>direct </a:t>
            </a:r>
            <a:r>
              <a:rPr spc="30" dirty="0">
                <a:solidFill>
                  <a:srgbClr val="ED5565"/>
                </a:solidFill>
              </a:rPr>
              <a:t>parent </a:t>
            </a:r>
            <a:r>
              <a:rPr spc="95" dirty="0"/>
              <a:t>of </a:t>
            </a:r>
            <a:r>
              <a:rPr spc="30" dirty="0"/>
              <a:t>everything </a:t>
            </a:r>
            <a:r>
              <a:rPr spc="60" dirty="0"/>
              <a:t>that </a:t>
            </a:r>
            <a:r>
              <a:rPr spc="65" dirty="0"/>
              <a:t> </a:t>
            </a:r>
            <a:r>
              <a:rPr spc="20" dirty="0"/>
              <a:t>you</a:t>
            </a:r>
            <a:r>
              <a:rPr spc="-5" dirty="0"/>
              <a:t> </a:t>
            </a:r>
            <a:r>
              <a:rPr spc="15" dirty="0"/>
              <a:t>want</a:t>
            </a:r>
            <a:r>
              <a:rPr dirty="0"/>
              <a:t> </a:t>
            </a:r>
            <a:r>
              <a:rPr spc="160" dirty="0"/>
              <a:t>to</a:t>
            </a:r>
            <a:r>
              <a:rPr dirty="0"/>
              <a:t> </a:t>
            </a:r>
            <a:r>
              <a:rPr spc="-15" dirty="0"/>
              <a:t>arrange</a:t>
            </a:r>
            <a:r>
              <a:rPr dirty="0"/>
              <a:t> </a:t>
            </a:r>
            <a:r>
              <a:rPr spc="5" dirty="0"/>
              <a:t>side-by-side.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45" dirty="0"/>
              <a:t>The</a:t>
            </a:r>
            <a:r>
              <a:rPr spc="-10" dirty="0"/>
              <a:t> </a:t>
            </a:r>
            <a:r>
              <a:rPr spc="10" dirty="0"/>
              <a:t>ﬁrst</a:t>
            </a:r>
            <a:r>
              <a:rPr spc="-10" dirty="0"/>
              <a:t> </a:t>
            </a:r>
            <a:r>
              <a:rPr spc="70" dirty="0"/>
              <a:t>property</a:t>
            </a:r>
            <a:r>
              <a:rPr spc="-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spc="25" dirty="0"/>
              <a:t>learned </a:t>
            </a:r>
            <a:r>
              <a:rPr spc="-985" dirty="0"/>
              <a:t> </a:t>
            </a:r>
            <a:r>
              <a:rPr spc="-5" dirty="0"/>
              <a:t>designates</a:t>
            </a:r>
            <a:r>
              <a:rPr spc="-10" dirty="0"/>
              <a:t> </a:t>
            </a:r>
            <a:r>
              <a:rPr spc="-135" dirty="0"/>
              <a:t>a</a:t>
            </a:r>
            <a:r>
              <a:rPr spc="-10" dirty="0"/>
              <a:t> </a:t>
            </a:r>
            <a:r>
              <a:rPr spc="20" dirty="0"/>
              <a:t>ﬂex</a:t>
            </a:r>
            <a:r>
              <a:rPr spc="-10" dirty="0"/>
              <a:t> </a:t>
            </a:r>
            <a:r>
              <a:rPr spc="-15" dirty="0"/>
              <a:t>container.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076" y="1096010"/>
            <a:ext cx="3167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ul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.navigation</a:t>
            </a:r>
            <a:r>
              <a:rPr sz="3000" spc="-65" dirty="0">
                <a:solidFill>
                  <a:srgbClr val="A6E12B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70510" algn="ctr">
              <a:lnSpc>
                <a:spcPct val="100000"/>
              </a:lnSpc>
              <a:spcBef>
                <a:spcPts val="1900"/>
              </a:spcBef>
              <a:tabLst>
                <a:tab pos="2155825" algn="l"/>
              </a:tabLst>
            </a:pPr>
            <a:r>
              <a:rPr i="1" spc="-5" dirty="0">
                <a:latin typeface="Consolas"/>
                <a:cs typeface="Consolas"/>
              </a:rPr>
              <a:t>display</a:t>
            </a:r>
            <a:r>
              <a:rPr spc="-5" dirty="0">
                <a:solidFill>
                  <a:srgbClr val="ECEEF1"/>
                </a:solidFill>
              </a:rPr>
              <a:t>:	</a:t>
            </a:r>
            <a:r>
              <a:rPr spc="-5" dirty="0"/>
              <a:t>flex</a:t>
            </a:r>
            <a:r>
              <a:rPr spc="-5" dirty="0">
                <a:solidFill>
                  <a:srgbClr val="ECEEF1"/>
                </a:solidFill>
              </a:rPr>
              <a:t>;</a:t>
            </a:r>
          </a:p>
          <a:p>
            <a:pPr marL="1270635">
              <a:lnSpc>
                <a:spcPct val="100000"/>
              </a:lnSpc>
              <a:spcBef>
                <a:spcPts val="1800"/>
              </a:spcBef>
            </a:pPr>
            <a:r>
              <a:rPr dirty="0">
                <a:solidFill>
                  <a:srgbClr val="ECEEF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CEEF1"/>
                </a:solidFill>
              </a:rPr>
              <a:t>/*</a:t>
            </a:r>
            <a:r>
              <a:rPr sz="2400" spc="-2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This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creates</a:t>
            </a:r>
            <a:r>
              <a:rPr sz="2400" spc="-25" dirty="0">
                <a:solidFill>
                  <a:srgbClr val="ECEEF1"/>
                </a:solidFill>
              </a:rPr>
              <a:t> </a:t>
            </a:r>
            <a:r>
              <a:rPr sz="2400" dirty="0">
                <a:solidFill>
                  <a:srgbClr val="ECEEF1"/>
                </a:solidFill>
              </a:rPr>
              <a:t>a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flex</a:t>
            </a:r>
            <a:r>
              <a:rPr sz="2400" spc="-2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container.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*/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45" dirty="0"/>
              <a:t>The</a:t>
            </a:r>
            <a:r>
              <a:rPr spc="-10" dirty="0"/>
              <a:t> </a:t>
            </a:r>
            <a:r>
              <a:rPr spc="-5" dirty="0"/>
              <a:t>second </a:t>
            </a:r>
            <a:r>
              <a:rPr spc="70" dirty="0"/>
              <a:t>property</a:t>
            </a:r>
            <a:r>
              <a:rPr spc="-10" dirty="0"/>
              <a:t> </a:t>
            </a:r>
            <a:r>
              <a:rPr spc="-5" dirty="0"/>
              <a:t>we </a:t>
            </a:r>
            <a:r>
              <a:rPr spc="25" dirty="0"/>
              <a:t>learned </a:t>
            </a:r>
            <a:r>
              <a:rPr spc="-985" dirty="0"/>
              <a:t> </a:t>
            </a:r>
            <a:r>
              <a:rPr spc="-25" dirty="0"/>
              <a:t>allows</a:t>
            </a:r>
            <a:r>
              <a:rPr spc="-10" dirty="0"/>
              <a:t> </a:t>
            </a:r>
            <a:r>
              <a:rPr spc="-135" dirty="0"/>
              <a:t>a</a:t>
            </a:r>
            <a:r>
              <a:rPr spc="-5" dirty="0"/>
              <a:t> </a:t>
            </a:r>
            <a:r>
              <a:rPr spc="5" dirty="0"/>
              <a:t>single</a:t>
            </a:r>
            <a:r>
              <a:rPr spc="-5" dirty="0"/>
              <a:t> </a:t>
            </a:r>
            <a:r>
              <a:rPr spc="20" dirty="0"/>
              <a:t>ﬂex</a:t>
            </a:r>
            <a:r>
              <a:rPr spc="-5" dirty="0"/>
              <a:t> </a:t>
            </a:r>
            <a:r>
              <a:rPr spc="20" dirty="0"/>
              <a:t>container</a:t>
            </a:r>
            <a:r>
              <a:rPr spc="-5" dirty="0"/>
              <a:t> </a:t>
            </a:r>
            <a:r>
              <a:rPr spc="160" dirty="0"/>
              <a:t>to </a:t>
            </a:r>
            <a:r>
              <a:rPr spc="165" dirty="0"/>
              <a:t> </a:t>
            </a:r>
            <a:r>
              <a:rPr spc="-50" dirty="0"/>
              <a:t>have</a:t>
            </a:r>
            <a:r>
              <a:rPr spc="-5" dirty="0"/>
              <a:t> </a:t>
            </a:r>
            <a:r>
              <a:rPr spc="80" dirty="0"/>
              <a:t>multiple</a:t>
            </a:r>
            <a:r>
              <a:rPr spc="-5" dirty="0"/>
              <a:t> </a:t>
            </a:r>
            <a:r>
              <a:rPr spc="-45" dirty="0"/>
              <a:t>rows.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076" y="524510"/>
            <a:ext cx="387286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50000"/>
              </a:lnSpc>
              <a:spcBef>
                <a:spcPts val="100"/>
              </a:spcBef>
              <a:tabLst>
                <a:tab pos="2316480" algn="l"/>
                <a:tab pos="2735580" algn="l"/>
              </a:tabLst>
            </a:pP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ul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.navigation </a:t>
            </a: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{ </a:t>
            </a:r>
            <a:r>
              <a:rPr sz="3000" spc="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3000" i="1" spc="-5" dirty="0">
                <a:solidFill>
                  <a:srgbClr val="4DD0E1"/>
                </a:solidFill>
                <a:latin typeface="Consolas"/>
                <a:cs typeface="Consolas"/>
              </a:rPr>
              <a:t>display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:	</a:t>
            </a:r>
            <a:r>
              <a:rPr sz="3000" spc="-5" dirty="0">
                <a:solidFill>
                  <a:srgbClr val="4DD0E1"/>
                </a:solidFill>
                <a:latin typeface="Consolas"/>
                <a:cs typeface="Consolas"/>
              </a:rPr>
              <a:t>flex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; </a:t>
            </a: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3000" i="1" spc="-5" dirty="0">
                <a:solidFill>
                  <a:srgbClr val="4DD0E1"/>
                </a:solidFill>
                <a:latin typeface="Consolas"/>
                <a:cs typeface="Consolas"/>
              </a:rPr>
              <a:t>flex-wrap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:	</a:t>
            </a:r>
            <a:r>
              <a:rPr sz="3000" spc="-5" dirty="0">
                <a:solidFill>
                  <a:srgbClr val="4DD0E1"/>
                </a:solidFill>
                <a:latin typeface="Consolas"/>
                <a:cs typeface="Consolas"/>
              </a:rPr>
              <a:t>wrap</a:t>
            </a:r>
            <a:r>
              <a:rPr sz="3000" spc="-5" dirty="0">
                <a:solidFill>
                  <a:srgbClr val="ECEEF1"/>
                </a:solidFill>
                <a:latin typeface="Consolas"/>
                <a:cs typeface="Consolas"/>
              </a:rPr>
              <a:t>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772" y="2810510"/>
            <a:ext cx="5541645" cy="149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791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ECEEF1"/>
                </a:solidFill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/*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This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enables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multiple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rows.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*/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2264536"/>
            <a:ext cx="458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Let’s</a:t>
            </a:r>
            <a:r>
              <a:rPr spc="-20" dirty="0"/>
              <a:t> </a:t>
            </a:r>
            <a:r>
              <a:rPr spc="-5" dirty="0"/>
              <a:t>learn</a:t>
            </a:r>
            <a:r>
              <a:rPr spc="-15" dirty="0"/>
              <a:t> </a:t>
            </a:r>
            <a:r>
              <a:rPr spc="-135" dirty="0"/>
              <a:t>a</a:t>
            </a:r>
            <a:r>
              <a:rPr spc="-15" dirty="0"/>
              <a:t> </a:t>
            </a:r>
            <a:r>
              <a:rPr spc="20" dirty="0"/>
              <a:t>few</a:t>
            </a:r>
            <a:r>
              <a:rPr spc="-15" dirty="0"/>
              <a:t> </a:t>
            </a:r>
            <a:r>
              <a:rPr spc="25" dirty="0"/>
              <a:t>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390</Words>
  <Application>Microsoft Office PowerPoint</Application>
  <PresentationFormat>On-screen Show (16:9)</PresentationFormat>
  <Paragraphs>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Office Theme</vt:lpstr>
      <vt:lpstr>PowerPoint Presentation</vt:lpstr>
      <vt:lpstr>So far, we’ve learned two  properties for ﬂexbox.</vt:lpstr>
      <vt:lpstr>Both of them belong on the  ﬂex container.</vt:lpstr>
      <vt:lpstr>The ﬂex container is the direct parent of everything that  you want to arrange side-by-side.</vt:lpstr>
      <vt:lpstr>The ﬁrst property we learned  designates a ﬂex container.</vt:lpstr>
      <vt:lpstr>ul.navigation {</vt:lpstr>
      <vt:lpstr>The second property we learned  allows a single ﬂex container to  have multiple rows.</vt:lpstr>
      <vt:lpstr>ul.navigation {  display: flex;  flex-wrap: wrap;</vt:lpstr>
      <vt:lpstr>Let’s learn a few more.</vt:lpstr>
      <vt:lpstr>PowerPoint Presentation</vt:lpstr>
      <vt:lpstr>… but ﬁrst, let’s go over some  terminology.</vt:lpstr>
      <vt:lpstr>In a ﬂex container, the main axis  runs horizontally (left to right).</vt:lpstr>
      <vt:lpstr>The cross axis runs vertically  (top to bottom).</vt:lpstr>
      <vt:lpstr>PowerPoint Presentation</vt:lpstr>
      <vt:lpstr>We can centre ﬂex items both  vertically and horizontally by  changing how they arrange  themselves inside a ﬂex container.</vt:lpstr>
      <vt:lpstr>PowerPoint Presentation</vt:lpstr>
      <vt:lpstr>justify-content changes how  ﬂex items arrange themselves  horizontally.</vt:lpstr>
      <vt:lpstr>PowerPoint Presentation</vt:lpstr>
      <vt:lpstr>Likewise, align-items changes  how ﬂex items arrange themselves  vertically.</vt:lpstr>
      <vt:lpstr>PowerPoint Presentation</vt:lpstr>
      <vt:lpstr>This centering trick could be used  for a particular element in  Assignment 3…</vt:lpstr>
      <vt:lpstr>PowerPoint Presentation</vt:lpstr>
      <vt:lpstr>Flex-Grow</vt:lpstr>
      <vt:lpstr>So far, we’ve been using absolute  measurements in this course.</vt:lpstr>
      <vt:lpstr>This means that, no matter where  our website is displayed, all of our  elements will always be the same  size.</vt:lpstr>
      <vt:lpstr>However, there’s a very easy way  to use relative units to resize  speciﬁc ﬂex items.</vt:lpstr>
      <vt:lpstr>flex-grow allows us to decide  how much room a ﬂex item can  occupy, relative to all of its  siblings.</vt:lpstr>
      <vt:lpstr>Unlike all of our other ﬂexbox  properties so far, flex-grow  belongs on the ﬂex item.</vt:lpstr>
      <vt:lpstr>ul.navigation li {</vt:lpstr>
      <vt:lpstr>Unlike all of our other ﬂexbox  properties so far, flex-grow  belongs on the ﬂex item.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Robbin Law</cp:lastModifiedBy>
  <cp:revision>2</cp:revision>
  <dcterms:created xsi:type="dcterms:W3CDTF">2021-12-03T19:32:29Z</dcterms:created>
  <dcterms:modified xsi:type="dcterms:W3CDTF">2021-12-03T19:35:00Z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