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956E-6F85-3B41-9199-E5028BEF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4CDEB-2FBA-F847-80E7-48D43888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119F-7B2D-8842-987A-7C99ECCF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18F8-5C11-3C40-BBC6-500A94DA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92E4-5C24-3E4E-A00A-4EBB4383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F903-F940-1948-85F1-62266B9B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4E4B-731B-ED48-8757-63157FA0A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B0A2-C4E1-F64E-BE06-9C860E85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EF33-E5F7-AC48-944C-C963420E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83A2-CA50-884F-A625-11010CC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81DA3-1A8A-2B4E-A804-BE01E620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3A78C-A1AA-6743-9AAC-54266920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37E3-DEFD-DE4D-877C-93170745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8D59-D930-6A4C-AC92-177CFA9B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2F91-97FC-1A4A-BCE9-C307F17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E520-9100-A448-BAB0-C7B37A5C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1D9-0ADB-0C42-80E7-1250473B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CE3B-BAB9-AD47-96BC-863468B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79A8-6641-4846-A638-941ED76A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30CB-B124-4545-BF4D-D21E37B8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92A-EB0A-A548-8582-6908733E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55CA-F3F0-AF4B-B433-7CF531AB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D7E1-0B0B-3F49-AE82-27D46BB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E320-190E-534F-8AD7-53355117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B8FB-0E87-B043-97CD-BCBAF1C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30CA-5DB9-7E4B-8727-CCE5BEA3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46D0-8C63-7F4E-835A-EF26606B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5DA10-1D34-F840-8EE6-F1BA1C12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425D-80AB-E442-AA70-C707BDDF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BA96C-258C-D14F-A54A-B2F46FED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8707-8684-374C-8C4C-37CF3D3A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9183-5507-4D49-B4A3-D34D7BE9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C5A8-96A7-CF4E-AC60-18CA0B98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71ED-ED6C-5048-A883-D5FB5AD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6D733-FC9B-D34D-802C-031E73792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B8663-26ED-B247-935B-E82CFB848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FBFA8-281A-C245-9DEF-CD22507C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69F3-C51A-0B4E-B3F8-4101A8F3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19BAC-787E-E84C-85A2-90C25C76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121C-838A-7E42-A98E-90483FF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888C0-2452-1A4B-B8C7-1CB96734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1883-49D3-C046-AD01-0B30D3A8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3C73F-1798-0A4D-866F-FE0133B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F8950-3AE7-2544-A9C5-223721E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824D-0BAE-8643-9FFE-EDE3135C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9191-DCD6-744B-9CAE-2333611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6501-6C5C-914B-B88E-40F91A3A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3CB5-86FA-AE4E-B724-E4F1469D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B60E5-F8BF-A341-8540-FB69179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443A-1902-C74E-8D8C-1B826A35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63731-2F42-224E-A881-92E3ECB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0AE21-C6A2-FE4A-BB4E-9B32B198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897A-2A08-414B-9267-4B04CB56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849D6-282F-7B4E-B40A-033220E4E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5BE6-47E2-864F-A88F-381F1DD4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0825-57CF-2A4E-9D71-79DCECD5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E5A6-F3FF-D847-90B5-78ADEE0B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E6E4-978A-1546-9525-6B9C220F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AFD75-C7CB-6F41-92D5-BCCD974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A5B06-F38E-7944-B9D6-217C2855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993C-3C68-BF46-A6B3-A9426801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4CAF-DA84-9642-8FE9-09EFEE96EF9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79D-1810-5C44-B56E-0954A4C9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1895-2844-984B-9E59-EEA8CF737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97144" y="861777"/>
            <a:ext cx="28194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  <a:endParaRPr lang="en-US" dirty="0"/>
          </a:p>
          <a:p>
            <a:pPr algn="ctr"/>
            <a:r>
              <a:rPr lang="en-US" sz="1100" dirty="0"/>
              <a:t>calls program sub tasks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05001" y="2080980"/>
            <a:ext cx="1981691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1</a:t>
            </a:r>
          </a:p>
          <a:p>
            <a:pPr algn="ctr"/>
            <a:r>
              <a:rPr lang="en-US" sz="1100" dirty="0"/>
              <a:t>Short description of task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501610" y="3094527"/>
            <a:ext cx="1530722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686792" y="2080979"/>
            <a:ext cx="2121555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2</a:t>
            </a:r>
          </a:p>
          <a:p>
            <a:pPr algn="ctr"/>
            <a:r>
              <a:rPr lang="en-US" sz="1100" dirty="0"/>
              <a:t>Short description of task 2</a:t>
            </a:r>
          </a:p>
        </p:txBody>
      </p:sp>
      <p:cxnSp>
        <p:nvCxnSpPr>
          <p:cNvPr id="32" name="Elbow Connector 31"/>
          <p:cNvCxnSpPr>
            <a:stCxn id="15" idx="2"/>
            <a:endCxn id="27" idx="0"/>
          </p:cNvCxnSpPr>
          <p:nvPr/>
        </p:nvCxnSpPr>
        <p:spPr>
          <a:xfrm rot="5400000">
            <a:off x="4222745" y="296879"/>
            <a:ext cx="457203" cy="311099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2"/>
            <a:endCxn id="28" idx="0"/>
          </p:cNvCxnSpPr>
          <p:nvPr/>
        </p:nvCxnSpPr>
        <p:spPr>
          <a:xfrm rot="5400000">
            <a:off x="4401533" y="1489217"/>
            <a:ext cx="1470750" cy="1739873"/>
          </a:xfrm>
          <a:prstGeom prst="bentConnector3">
            <a:avLst>
              <a:gd name="adj1" fmla="val 1580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5" idx="2"/>
            <a:endCxn id="31" idx="0"/>
          </p:cNvCxnSpPr>
          <p:nvPr/>
        </p:nvCxnSpPr>
        <p:spPr>
          <a:xfrm rot="5400000">
            <a:off x="5648606" y="1722742"/>
            <a:ext cx="457202" cy="25927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stCxn id="15" idx="2"/>
          </p:cNvCxnSpPr>
          <p:nvPr/>
        </p:nvCxnSpPr>
        <p:spPr>
          <a:xfrm rot="16200000" flipH="1">
            <a:off x="5846682" y="1783940"/>
            <a:ext cx="1470751" cy="1150424"/>
          </a:xfrm>
          <a:prstGeom prst="bentConnector3">
            <a:avLst>
              <a:gd name="adj1" fmla="val 1580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stCxn id="15" idx="2"/>
          </p:cNvCxnSpPr>
          <p:nvPr/>
        </p:nvCxnSpPr>
        <p:spPr>
          <a:xfrm rot="16200000" flipH="1">
            <a:off x="7192515" y="438106"/>
            <a:ext cx="457202" cy="282854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497983" y="4114800"/>
            <a:ext cx="2099582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Elbow Connector 37"/>
          <p:cNvCxnSpPr>
            <a:cxnSpLocks/>
            <a:stCxn id="28" idx="2"/>
            <a:endCxn id="37" idx="1"/>
          </p:cNvCxnSpPr>
          <p:nvPr/>
        </p:nvCxnSpPr>
        <p:spPr>
          <a:xfrm rot="16200000" flipH="1">
            <a:off x="4062842" y="4060657"/>
            <a:ext cx="639273" cy="231012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497983" y="5029200"/>
            <a:ext cx="2099582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Elbow Connector 39"/>
          <p:cNvCxnSpPr>
            <a:cxnSpLocks/>
            <a:stCxn id="28" idx="2"/>
            <a:endCxn id="39" idx="1"/>
          </p:cNvCxnSpPr>
          <p:nvPr/>
        </p:nvCxnSpPr>
        <p:spPr>
          <a:xfrm rot="16200000" flipH="1">
            <a:off x="3605642" y="4517857"/>
            <a:ext cx="1553673" cy="231012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4FA0-9705-F54D-8627-213BE40F72F1}"/>
              </a:ext>
            </a:extLst>
          </p:cNvPr>
          <p:cNvSpPr txBox="1"/>
          <p:nvPr/>
        </p:nvSpPr>
        <p:spPr>
          <a:xfrm>
            <a:off x="9176425" y="6280919"/>
            <a:ext cx="30155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Arrows indicate which tasks “call” or use others. You will need to copy and paste and/or delete for your purposes.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2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Weingart</dc:creator>
  <cp:lastModifiedBy>Troy Weingart</cp:lastModifiedBy>
  <cp:revision>1</cp:revision>
  <dcterms:created xsi:type="dcterms:W3CDTF">2019-09-09T21:03:23Z</dcterms:created>
  <dcterms:modified xsi:type="dcterms:W3CDTF">2019-09-09T21:09:03Z</dcterms:modified>
</cp:coreProperties>
</file>