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69FF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2BF0-15AC-4BFF-952D-8884766CA78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F7DE-7526-4A9B-950E-6663CC9D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7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2BF0-15AC-4BFF-952D-8884766CA78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F7DE-7526-4A9B-950E-6663CC9D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7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2BF0-15AC-4BFF-952D-8884766CA78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F7DE-7526-4A9B-950E-6663CC9D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2BF0-15AC-4BFF-952D-8884766CA78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F7DE-7526-4A9B-950E-6663CC9D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2BF0-15AC-4BFF-952D-8884766CA78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F7DE-7526-4A9B-950E-6663CC9D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8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2BF0-15AC-4BFF-952D-8884766CA78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F7DE-7526-4A9B-950E-6663CC9D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2BF0-15AC-4BFF-952D-8884766CA78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F7DE-7526-4A9B-950E-6663CC9D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2BF0-15AC-4BFF-952D-8884766CA78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F7DE-7526-4A9B-950E-6663CC9D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2BF0-15AC-4BFF-952D-8884766CA78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F7DE-7526-4A9B-950E-6663CC9D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2BF0-15AC-4BFF-952D-8884766CA78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F7DE-7526-4A9B-950E-6663CC9D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7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2BF0-15AC-4BFF-952D-8884766CA78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F7DE-7526-4A9B-950E-6663CC9D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8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C2BF0-15AC-4BFF-952D-8884766CA78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F7DE-7526-4A9B-950E-6663CC9D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0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216299" y="210486"/>
            <a:ext cx="9440821" cy="4233320"/>
            <a:chOff x="1188590" y="210486"/>
            <a:chExt cx="9440821" cy="4233320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1868129" y="3707358"/>
              <a:ext cx="1968077" cy="9236"/>
            </a:xfrm>
            <a:prstGeom prst="line">
              <a:avLst/>
            </a:prstGeom>
            <a:ln w="50800">
              <a:solidFill>
                <a:srgbClr val="B4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861999" y="3259367"/>
              <a:ext cx="1968077" cy="9236"/>
            </a:xfrm>
            <a:prstGeom prst="line">
              <a:avLst/>
            </a:prstGeom>
            <a:ln w="50800">
              <a:solidFill>
                <a:srgbClr val="B4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861999" y="1410144"/>
              <a:ext cx="4839762" cy="3562"/>
            </a:xfrm>
            <a:prstGeom prst="line">
              <a:avLst/>
            </a:prstGeom>
            <a:ln w="50800">
              <a:solidFill>
                <a:srgbClr val="B4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880808" y="1831594"/>
              <a:ext cx="4839762" cy="3562"/>
            </a:xfrm>
            <a:prstGeom prst="line">
              <a:avLst/>
            </a:prstGeom>
            <a:ln w="50800">
              <a:solidFill>
                <a:srgbClr val="B4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084241" y="1850690"/>
              <a:ext cx="1071526" cy="1337"/>
            </a:xfrm>
            <a:prstGeom prst="line">
              <a:avLst/>
            </a:prstGeom>
            <a:ln w="50800">
              <a:solidFill>
                <a:srgbClr val="B4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368908" y="778457"/>
              <a:ext cx="7392691" cy="3665349"/>
            </a:xfrm>
            <a:prstGeom prst="rect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06706" y="778457"/>
              <a:ext cx="1933401" cy="1745366"/>
              <a:chOff x="3724115" y="757610"/>
              <a:chExt cx="1933401" cy="174536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724115" y="1126942"/>
                <a:ext cx="1697064" cy="1376034"/>
              </a:xfrm>
              <a:prstGeom prst="rect">
                <a:avLst/>
              </a:prstGeom>
              <a:noFill/>
              <a:ln w="57150">
                <a:solidFill>
                  <a:srgbClr val="B46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836706" y="757610"/>
                <a:ext cx="1584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Stoplight FSM 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30245" y="1126942"/>
                <a:ext cx="979857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err="1" smtClean="0"/>
                  <a:t>i_C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err="1" smtClean="0"/>
                  <a:t>i_Reset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err="1" smtClean="0"/>
                  <a:t>i_clk</a:t>
                </a:r>
                <a:endParaRPr lang="en-US" dirty="0" smtClean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882599" y="1145545"/>
                <a:ext cx="774917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err="1" smtClean="0"/>
                  <a:t>o_R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err="1" smtClean="0"/>
                  <a:t>o_</a:t>
                </a:r>
                <a:r>
                  <a:rPr lang="en-US" dirty="0" err="1" smtClean="0"/>
                  <a:t>Y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err="1" smtClean="0"/>
                  <a:t>o_G</a:t>
                </a:r>
                <a:endParaRPr lang="en-US" dirty="0" smtClean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836206" y="2596470"/>
              <a:ext cx="1699647" cy="1325794"/>
              <a:chOff x="5755038" y="2564281"/>
              <a:chExt cx="1699647" cy="132579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755038" y="2933614"/>
                <a:ext cx="1699647" cy="956461"/>
              </a:xfrm>
              <a:prstGeom prst="rect">
                <a:avLst/>
              </a:prstGeom>
              <a:noFill/>
              <a:ln w="57150">
                <a:solidFill>
                  <a:srgbClr val="B46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9724" y="2564281"/>
                <a:ext cx="1470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Clock_Divider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78416" y="2971660"/>
                <a:ext cx="826445" cy="88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err="1" smtClean="0"/>
                  <a:t>i_clk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err="1" smtClean="0"/>
                  <a:t>i_reset</a:t>
                </a:r>
                <a:endParaRPr lang="en-US" dirty="0" smtClean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77897" y="3227178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o_clk</a:t>
                </a:r>
                <a:endParaRPr lang="en-US" dirty="0"/>
              </a:p>
            </p:txBody>
          </p:sp>
        </p:grpSp>
        <p:cxnSp>
          <p:nvCxnSpPr>
            <p:cNvPr id="17" name="Elbow Connector 16"/>
            <p:cNvCxnSpPr>
              <a:stCxn id="7" idx="3"/>
            </p:cNvCxnSpPr>
            <p:nvPr/>
          </p:nvCxnSpPr>
          <p:spPr>
            <a:xfrm flipV="1">
              <a:off x="5535853" y="2291526"/>
              <a:ext cx="1170853" cy="1152508"/>
            </a:xfrm>
            <a:prstGeom prst="bentConnector3">
              <a:avLst/>
            </a:prstGeom>
            <a:ln w="50800">
              <a:solidFill>
                <a:srgbClr val="B4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235651" y="210486"/>
              <a:ext cx="16321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smtClean="0"/>
                <a:t>top_basys3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590" y="1118062"/>
              <a:ext cx="696536" cy="2821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dirty="0" err="1" smtClean="0"/>
                <a:t>sw</a:t>
              </a:r>
              <a:r>
                <a:rPr lang="en-US" dirty="0" smtClean="0"/>
                <a:t>(0)</a:t>
              </a:r>
            </a:p>
            <a:p>
              <a:pPr algn="r">
                <a:lnSpc>
                  <a:spcPct val="150000"/>
                </a:lnSpc>
              </a:pPr>
              <a:r>
                <a:rPr lang="en-US" dirty="0" err="1" smtClean="0"/>
                <a:t>btnC</a:t>
              </a:r>
              <a:endParaRPr lang="en-US" dirty="0" smtClean="0"/>
            </a:p>
            <a:p>
              <a:pPr algn="r">
                <a:lnSpc>
                  <a:spcPts val="3500"/>
                </a:lnSpc>
              </a:pPr>
              <a:endParaRPr lang="en-US" dirty="0" smtClean="0"/>
            </a:p>
            <a:p>
              <a:pPr algn="r"/>
              <a:endParaRPr lang="en-US" dirty="0" smtClean="0"/>
            </a:p>
            <a:p>
              <a:pPr algn="r"/>
              <a:endParaRPr lang="en-US" dirty="0" smtClean="0"/>
            </a:p>
            <a:p>
              <a:pPr algn="r">
                <a:lnSpc>
                  <a:spcPct val="150000"/>
                </a:lnSpc>
              </a:pPr>
              <a:r>
                <a:rPr lang="en-US" dirty="0" err="1" smtClean="0"/>
                <a:t>clk</a:t>
              </a:r>
              <a:endParaRPr lang="en-US" dirty="0" smtClean="0"/>
            </a:p>
            <a:p>
              <a:pPr algn="r">
                <a:lnSpc>
                  <a:spcPct val="150000"/>
                </a:lnSpc>
              </a:pPr>
              <a:r>
                <a:rPr lang="en-US" dirty="0" err="1" smtClean="0"/>
                <a:t>btnL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8402971" y="1423988"/>
              <a:ext cx="687054" cy="1208"/>
            </a:xfrm>
            <a:prstGeom prst="line">
              <a:avLst/>
            </a:prstGeom>
            <a:ln w="50800">
              <a:solidFill>
                <a:srgbClr val="B4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8412309" y="1855945"/>
              <a:ext cx="687054" cy="1208"/>
            </a:xfrm>
            <a:prstGeom prst="line">
              <a:avLst/>
            </a:prstGeom>
            <a:ln w="50800">
              <a:solidFill>
                <a:srgbClr val="B4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8395630" y="2283984"/>
              <a:ext cx="687054" cy="1208"/>
            </a:xfrm>
            <a:prstGeom prst="line">
              <a:avLst/>
            </a:prstGeom>
            <a:ln w="50800">
              <a:solidFill>
                <a:srgbClr val="B4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082684" y="1387163"/>
              <a:ext cx="0" cy="921295"/>
            </a:xfrm>
            <a:prstGeom prst="line">
              <a:avLst/>
            </a:prstGeom>
            <a:ln w="50800">
              <a:solidFill>
                <a:srgbClr val="B4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844246" y="921915"/>
              <a:ext cx="288862" cy="1482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1600" dirty="0" smtClean="0"/>
                <a:t>0</a:t>
              </a:r>
            </a:p>
            <a:p>
              <a:pPr>
                <a:lnSpc>
                  <a:spcPts val="3500"/>
                </a:lnSpc>
              </a:pPr>
              <a:r>
                <a:rPr lang="en-US" sz="1600" dirty="0" smtClean="0"/>
                <a:t>1</a:t>
              </a:r>
            </a:p>
            <a:p>
              <a:pPr>
                <a:lnSpc>
                  <a:spcPct val="200000"/>
                </a:lnSpc>
              </a:pPr>
              <a:r>
                <a:rPr lang="en-US" sz="1600" dirty="0"/>
                <a:t>2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241933" y="1663144"/>
              <a:ext cx="38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JA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01210" y="2376880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w_clk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564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C175F39872B846BCC8D660AAB2DA76" ma:contentTypeVersion="4" ma:contentTypeDescription="Create a new document." ma:contentTypeScope="" ma:versionID="e310b8574286077a6fe323fbfafc68ba">
  <xsd:schema xmlns:xsd="http://www.w3.org/2001/XMLSchema" xmlns:xs="http://www.w3.org/2001/XMLSchema" xmlns:p="http://schemas.microsoft.com/office/2006/metadata/properties" xmlns:ns2="737b3075-3448-445f-a2bf-1a3731a2ced7" targetNamespace="http://schemas.microsoft.com/office/2006/metadata/properties" ma:root="true" ma:fieldsID="ce1549d28f51d288160b1f4c33780157" ns2:_="">
    <xsd:import namespace="737b3075-3448-445f-a2bf-1a3731a2c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b3075-3448-445f-a2bf-1a3731a2c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C2C1D8-0355-4594-A102-48E499FF3F4E}">
  <ds:schemaRefs>
    <ds:schemaRef ds:uri="0cac4c72-2dee-4718-9f83-e133bcf0cc7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cb45925-e721-480f-9825-d50a6749708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BE061A2-5562-420B-9363-F8B39FD22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76B170-5513-4D18-AB90-90A3C2BCB15C}"/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Daniel T Capt USAF USAFA DF/DFEC</dc:creator>
  <cp:lastModifiedBy>daniel.johnson@afacademy.af.edu</cp:lastModifiedBy>
  <cp:revision>7</cp:revision>
  <dcterms:created xsi:type="dcterms:W3CDTF">2020-03-05T05:45:26Z</dcterms:created>
  <dcterms:modified xsi:type="dcterms:W3CDTF">2020-06-23T19:34:31Z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0x01010050C175F39872B846BCC8D660AAB2DA76</vt:lpwstr>
  </property>
</Properties>
</file>