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45" r:id="rId1"/>
  </p:sldMasterIdLst>
  <p:notesMasterIdLst>
    <p:notesMasterId r:id="rId15"/>
  </p:notesMasterIdLst>
  <p:sldIdLst>
    <p:sldId id="298" r:id="rId2"/>
    <p:sldId id="259" r:id="rId3"/>
    <p:sldId id="262" r:id="rId4"/>
    <p:sldId id="265" r:id="rId5"/>
    <p:sldId id="268" r:id="rId6"/>
    <p:sldId id="299" r:id="rId7"/>
    <p:sldId id="274" r:id="rId8"/>
    <p:sldId id="277" r:id="rId9"/>
    <p:sldId id="280" r:id="rId10"/>
    <p:sldId id="292" r:id="rId11"/>
    <p:sldId id="289" r:id="rId12"/>
    <p:sldId id="301" r:id="rId13"/>
    <p:sldId id="300" r:id="rId14"/>
  </p:sldIdLst>
  <p:sldSz cx="9144000" cy="5143500" type="screen16x9"/>
  <p:notesSz cx="6858000" cy="9144000"/>
  <p:embeddedFontLst>
    <p:embeddedFont>
      <p:font typeface="Average" panose="020B0604020202020204" charset="0"/>
      <p:regular r:id="rId16"/>
    </p:embeddedFont>
    <p:embeddedFont>
      <p:font typeface="Calibri" panose="020F0502020204030204" pitchFamily="34" charset="0"/>
      <p:regular r:id="rId17"/>
      <p:bold r:id="rId18"/>
      <p:italic r:id="rId19"/>
      <p:boldItalic r:id="rId20"/>
    </p:embeddedFont>
    <p:embeddedFont>
      <p:font typeface="Lato" panose="020B0604020202020204" charset="0"/>
      <p:regular r:id="rId21"/>
      <p:bold r:id="rId22"/>
      <p:italic r:id="rId23"/>
      <p:boldItalic r:id="rId24"/>
    </p:embeddedFont>
    <p:embeddedFont>
      <p:font typeface="Oswald" panose="020B0604020202020204" charset="0"/>
      <p:regular r:id="rId25"/>
      <p:bold r:id="rId26"/>
    </p:embeddedFont>
    <p:embeddedFont>
      <p:font typeface="Rockwell" panose="02060603020205020403" pitchFamily="18" charset="0"/>
      <p:regular r:id="rId27"/>
      <p:bold r:id="rId28"/>
      <p:italic r:id="rId29"/>
      <p:boldItalic r:id="rId30"/>
    </p:embeddedFont>
    <p:embeddedFont>
      <p:font typeface="Rockwell Condensed" panose="02060603050405020104" pitchFamily="18" charset="0"/>
      <p:regular r:id="rId31"/>
      <p:bold r:id="rId32"/>
    </p:embeddedFont>
    <p:embeddedFont>
      <p:font typeface="Rockwell Extra Bold" panose="02060903040505020403" pitchFamily="18" charset="0"/>
      <p:bold r:id="rId33"/>
    </p:embeddedFont>
  </p:embeddedFontLst>
  <p:custDataLst>
    <p:tags r:id="rId3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EF5E228-5CAE-4B65-88D3-E746F1CA2E21}">
          <p14:sldIdLst>
            <p14:sldId id="298"/>
            <p14:sldId id="259"/>
            <p14:sldId id="262"/>
          </p14:sldIdLst>
        </p14:section>
        <p14:section name="Untitled Section" id="{8AD86423-304A-4734-8ED2-31E5403A0139}">
          <p14:sldIdLst>
            <p14:sldId id="265"/>
            <p14:sldId id="268"/>
            <p14:sldId id="299"/>
            <p14:sldId id="274"/>
            <p14:sldId id="277"/>
            <p14:sldId id="280"/>
            <p14:sldId id="292"/>
            <p14:sldId id="289"/>
            <p14:sldId id="301"/>
            <p14:sldId id="30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6" autoAdjust="0"/>
    <p:restoredTop sz="0"/>
  </p:normalViewPr>
  <p:slideViewPr>
    <p:cSldViewPr>
      <p:cViewPr varScale="1">
        <p:scale>
          <a:sx n="86" d="100"/>
          <a:sy n="86" d="100"/>
        </p:scale>
        <p:origin x="96" y="366"/>
      </p:cViewPr>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34"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font" Target="fonts/font18.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presProps" Target="pres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FF433E-9D77-4D9C-865E-8CD13FF2960D}" type="doc">
      <dgm:prSet loTypeId="urn:microsoft.com/office/officeart/2005/8/layout/process4" loCatId="process" qsTypeId="urn:microsoft.com/office/officeart/2005/8/quickstyle/simple1" qsCatId="simple" csTypeId="urn:microsoft.com/office/officeart/2005/8/colors/colorful2" csCatId="colorful" phldr="1"/>
      <dgm:spPr/>
      <dgm:t>
        <a:bodyPr/>
        <a:lstStyle/>
        <a:p>
          <a:endParaRPr lang="en-US"/>
        </a:p>
      </dgm:t>
    </dgm:pt>
    <dgm:pt modelId="{80485762-4885-46FD-ADA9-DC632AA3E239}">
      <dgm:prSet/>
      <dgm:spPr>
        <a:solidFill>
          <a:schemeClr val="accent2">
            <a:lumMod val="60000"/>
            <a:lumOff val="40000"/>
          </a:schemeClr>
        </a:solidFill>
      </dgm:spPr>
      <dgm:t>
        <a:bodyPr/>
        <a:lstStyle/>
        <a:p>
          <a:pPr>
            <a:lnSpc>
              <a:spcPct val="100000"/>
            </a:lnSpc>
          </a:pPr>
          <a:r>
            <a:rPr lang="en-US" b="0" i="0" baseline="0" dirty="0">
              <a:latin typeface="Arial" panose="020B0604020202020204" pitchFamily="34" charset="0"/>
              <a:cs typeface="Arial" panose="020B0604020202020204" pitchFamily="34" charset="0"/>
            </a:rPr>
            <a:t>Movie ratings based on the personality type</a:t>
          </a:r>
          <a:endParaRPr lang="en-US" b="0" dirty="0">
            <a:latin typeface="Arial" panose="020B0604020202020204" pitchFamily="34" charset="0"/>
            <a:cs typeface="Arial" panose="020B0604020202020204" pitchFamily="34" charset="0"/>
          </a:endParaRPr>
        </a:p>
      </dgm:t>
    </dgm:pt>
    <dgm:pt modelId="{8A33DA01-C1AE-49CE-A896-EFD2E8DDF068}" type="parTrans" cxnId="{8ED455A6-0F31-4695-8285-43F6F3F6A28C}">
      <dgm:prSet/>
      <dgm:spPr/>
      <dgm:t>
        <a:bodyPr/>
        <a:lstStyle/>
        <a:p>
          <a:endParaRPr lang="en-US"/>
        </a:p>
      </dgm:t>
    </dgm:pt>
    <dgm:pt modelId="{05B02199-679B-4BF1-9BAE-14DA7F10AA7C}" type="sibTrans" cxnId="{8ED455A6-0F31-4695-8285-43F6F3F6A28C}">
      <dgm:prSet/>
      <dgm:spPr/>
      <dgm:t>
        <a:bodyPr/>
        <a:lstStyle/>
        <a:p>
          <a:endParaRPr lang="en-US"/>
        </a:p>
      </dgm:t>
    </dgm:pt>
    <dgm:pt modelId="{47568739-CD1C-4C6F-8757-961A8A099750}">
      <dgm:prSet/>
      <dgm:spPr>
        <a:solidFill>
          <a:schemeClr val="accent6"/>
        </a:solidFill>
      </dgm:spPr>
      <dgm:t>
        <a:bodyPr/>
        <a:lstStyle/>
        <a:p>
          <a:pPr>
            <a:lnSpc>
              <a:spcPct val="100000"/>
            </a:lnSpc>
          </a:pPr>
          <a:r>
            <a:rPr lang="en-US" b="0" i="0" baseline="0" dirty="0">
              <a:latin typeface="Arial" panose="020B0604020202020204" pitchFamily="34" charset="0"/>
              <a:cs typeface="Arial" panose="020B0604020202020204" pitchFamily="34" charset="0"/>
            </a:rPr>
            <a:t>This dataset has five distinct personality types as mentioned below:</a:t>
          </a:r>
          <a:r>
            <a:rPr lang="en-US" b="1" i="0" baseline="0" dirty="0">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dgm:t>
    </dgm:pt>
    <dgm:pt modelId="{4190B5B7-152E-45E5-8A6B-19756AC1932B}" type="parTrans" cxnId="{EBBF03D1-A280-4949-A56A-58DE59F28651}">
      <dgm:prSet/>
      <dgm:spPr/>
      <dgm:t>
        <a:bodyPr/>
        <a:lstStyle/>
        <a:p>
          <a:endParaRPr lang="en-US"/>
        </a:p>
      </dgm:t>
    </dgm:pt>
    <dgm:pt modelId="{C97EC403-F991-4F3A-9E7F-D98B9EEA4BEE}" type="sibTrans" cxnId="{EBBF03D1-A280-4949-A56A-58DE59F28651}">
      <dgm:prSet/>
      <dgm:spPr/>
      <dgm:t>
        <a:bodyPr/>
        <a:lstStyle/>
        <a:p>
          <a:endParaRPr lang="en-US"/>
        </a:p>
      </dgm:t>
    </dgm:pt>
    <dgm:pt modelId="{91BC24EE-C2C7-43BE-B886-720E1F5959DD}">
      <dgm:prSet custT="1"/>
      <dgm:spPr/>
      <dgm:t>
        <a:bodyPr/>
        <a:lstStyle/>
        <a:p>
          <a:pPr>
            <a:lnSpc>
              <a:spcPct val="100000"/>
            </a:lnSpc>
          </a:pPr>
          <a:r>
            <a:rPr lang="en-US" sz="900" b="0" i="0" baseline="0" dirty="0">
              <a:latin typeface="Arial" panose="020B0604020202020204" pitchFamily="34" charset="0"/>
              <a:cs typeface="Arial" panose="020B0604020202020204" pitchFamily="34" charset="0"/>
            </a:rPr>
            <a:t>Openness</a:t>
          </a:r>
          <a:endParaRPr lang="en-US" sz="900" b="0" dirty="0">
            <a:latin typeface="Arial" panose="020B0604020202020204" pitchFamily="34" charset="0"/>
            <a:cs typeface="Arial" panose="020B0604020202020204" pitchFamily="34" charset="0"/>
          </a:endParaRPr>
        </a:p>
      </dgm:t>
    </dgm:pt>
    <dgm:pt modelId="{13C622F1-9CF3-4231-A7BE-2D0FF545BFB5}" type="parTrans" cxnId="{CE89E261-3B83-4440-AAE5-2940BB89B3F5}">
      <dgm:prSet/>
      <dgm:spPr/>
      <dgm:t>
        <a:bodyPr/>
        <a:lstStyle/>
        <a:p>
          <a:endParaRPr lang="en-US"/>
        </a:p>
      </dgm:t>
    </dgm:pt>
    <dgm:pt modelId="{A25D8399-8138-42DA-A7BF-9140FFF6895A}" type="sibTrans" cxnId="{CE89E261-3B83-4440-AAE5-2940BB89B3F5}">
      <dgm:prSet/>
      <dgm:spPr/>
      <dgm:t>
        <a:bodyPr/>
        <a:lstStyle/>
        <a:p>
          <a:endParaRPr lang="en-US"/>
        </a:p>
      </dgm:t>
    </dgm:pt>
    <dgm:pt modelId="{C93DB08C-68E1-465D-A218-C6C5A2777340}">
      <dgm:prSet custT="1"/>
      <dgm:spPr/>
      <dgm:t>
        <a:bodyPr/>
        <a:lstStyle/>
        <a:p>
          <a:pPr>
            <a:lnSpc>
              <a:spcPct val="100000"/>
            </a:lnSpc>
          </a:pPr>
          <a:r>
            <a:rPr lang="en-US" sz="900" b="0" i="0" baseline="0" dirty="0">
              <a:latin typeface="Arial" panose="020B0604020202020204" pitchFamily="34" charset="0"/>
              <a:cs typeface="Arial" panose="020B0604020202020204" pitchFamily="34" charset="0"/>
            </a:rPr>
            <a:t>Agreeableness</a:t>
          </a:r>
          <a:endParaRPr lang="en-US" sz="900" b="0" dirty="0">
            <a:latin typeface="Arial" panose="020B0604020202020204" pitchFamily="34" charset="0"/>
            <a:cs typeface="Arial" panose="020B0604020202020204" pitchFamily="34" charset="0"/>
          </a:endParaRPr>
        </a:p>
      </dgm:t>
    </dgm:pt>
    <dgm:pt modelId="{443CDAEB-C5A8-4D8D-94D7-0B6F83BD0A67}" type="parTrans" cxnId="{3DD14B72-2A27-4811-9B05-FE91E93A94EA}">
      <dgm:prSet/>
      <dgm:spPr/>
      <dgm:t>
        <a:bodyPr/>
        <a:lstStyle/>
        <a:p>
          <a:endParaRPr lang="en-US"/>
        </a:p>
      </dgm:t>
    </dgm:pt>
    <dgm:pt modelId="{4D2B1C56-43D4-49F1-816D-2144AA79A202}" type="sibTrans" cxnId="{3DD14B72-2A27-4811-9B05-FE91E93A94EA}">
      <dgm:prSet/>
      <dgm:spPr/>
      <dgm:t>
        <a:bodyPr/>
        <a:lstStyle/>
        <a:p>
          <a:endParaRPr lang="en-US"/>
        </a:p>
      </dgm:t>
    </dgm:pt>
    <dgm:pt modelId="{AE3F9B90-F965-4677-986D-1051C91F7F36}">
      <dgm:prSet custT="1"/>
      <dgm:spPr/>
      <dgm:t>
        <a:bodyPr/>
        <a:lstStyle/>
        <a:p>
          <a:pPr>
            <a:lnSpc>
              <a:spcPct val="100000"/>
            </a:lnSpc>
          </a:pPr>
          <a:r>
            <a:rPr lang="en-US" sz="900" b="0" i="0" baseline="0" dirty="0">
              <a:latin typeface="Arial" panose="020B0604020202020204" pitchFamily="34" charset="0"/>
              <a:cs typeface="Arial" panose="020B0604020202020204" pitchFamily="34" charset="0"/>
            </a:rPr>
            <a:t>Emotional Stability</a:t>
          </a:r>
          <a:endParaRPr lang="en-US" sz="900" b="0" dirty="0">
            <a:latin typeface="Arial" panose="020B0604020202020204" pitchFamily="34" charset="0"/>
            <a:cs typeface="Arial" panose="020B0604020202020204" pitchFamily="34" charset="0"/>
          </a:endParaRPr>
        </a:p>
      </dgm:t>
    </dgm:pt>
    <dgm:pt modelId="{327F36BA-17C2-4A83-BD35-DD1E02D75D01}" type="parTrans" cxnId="{97C52CE4-2981-4AB3-843C-538CDDE45199}">
      <dgm:prSet/>
      <dgm:spPr/>
      <dgm:t>
        <a:bodyPr/>
        <a:lstStyle/>
        <a:p>
          <a:endParaRPr lang="en-US"/>
        </a:p>
      </dgm:t>
    </dgm:pt>
    <dgm:pt modelId="{BEDEA5BD-3EE4-465E-B56F-8742572E0C20}" type="sibTrans" cxnId="{97C52CE4-2981-4AB3-843C-538CDDE45199}">
      <dgm:prSet/>
      <dgm:spPr/>
      <dgm:t>
        <a:bodyPr/>
        <a:lstStyle/>
        <a:p>
          <a:endParaRPr lang="en-US"/>
        </a:p>
      </dgm:t>
    </dgm:pt>
    <dgm:pt modelId="{3EE062B7-8766-457E-9BBC-9A617AEEF2EA}">
      <dgm:prSet custT="1"/>
      <dgm:spPr/>
      <dgm:t>
        <a:bodyPr/>
        <a:lstStyle/>
        <a:p>
          <a:pPr>
            <a:lnSpc>
              <a:spcPct val="100000"/>
            </a:lnSpc>
          </a:pPr>
          <a:r>
            <a:rPr lang="en-US" sz="900" b="0" i="0" baseline="0" dirty="0">
              <a:latin typeface="Arial" panose="020B0604020202020204" pitchFamily="34" charset="0"/>
              <a:cs typeface="Arial" panose="020B0604020202020204" pitchFamily="34" charset="0"/>
            </a:rPr>
            <a:t>Conscientiousness</a:t>
          </a:r>
          <a:endParaRPr lang="en-US" sz="900" b="0" dirty="0">
            <a:latin typeface="Arial" panose="020B0604020202020204" pitchFamily="34" charset="0"/>
            <a:cs typeface="Arial" panose="020B0604020202020204" pitchFamily="34" charset="0"/>
          </a:endParaRPr>
        </a:p>
      </dgm:t>
    </dgm:pt>
    <dgm:pt modelId="{B8C169F6-3740-4AC9-A898-74C0365DA187}" type="parTrans" cxnId="{8BDD5A6B-37BB-4DC2-AA20-B45C26CBDF21}">
      <dgm:prSet/>
      <dgm:spPr/>
      <dgm:t>
        <a:bodyPr/>
        <a:lstStyle/>
        <a:p>
          <a:endParaRPr lang="en-US"/>
        </a:p>
      </dgm:t>
    </dgm:pt>
    <dgm:pt modelId="{81829382-FD80-49B6-8BD6-76E0B83168E4}" type="sibTrans" cxnId="{8BDD5A6B-37BB-4DC2-AA20-B45C26CBDF21}">
      <dgm:prSet/>
      <dgm:spPr/>
      <dgm:t>
        <a:bodyPr/>
        <a:lstStyle/>
        <a:p>
          <a:endParaRPr lang="en-US"/>
        </a:p>
      </dgm:t>
    </dgm:pt>
    <dgm:pt modelId="{4CF576EF-7866-4303-89FD-0913C5DFB1BF}">
      <dgm:prSet custT="1"/>
      <dgm:spPr/>
      <dgm:t>
        <a:bodyPr/>
        <a:lstStyle/>
        <a:p>
          <a:pPr>
            <a:lnSpc>
              <a:spcPct val="100000"/>
            </a:lnSpc>
          </a:pPr>
          <a:r>
            <a:rPr lang="en-US" sz="900" b="0" i="0" baseline="0" dirty="0">
              <a:latin typeface="Arial" panose="020B0604020202020204" pitchFamily="34" charset="0"/>
              <a:cs typeface="Arial" panose="020B0604020202020204" pitchFamily="34" charset="0"/>
            </a:rPr>
            <a:t>Extraversion</a:t>
          </a:r>
          <a:r>
            <a:rPr lang="en-US" sz="900" b="1" i="0" baseline="0" dirty="0">
              <a:latin typeface="Arial" panose="020B0604020202020204" pitchFamily="34" charset="0"/>
              <a:cs typeface="Arial" panose="020B0604020202020204" pitchFamily="34" charset="0"/>
            </a:rPr>
            <a:t> </a:t>
          </a:r>
          <a:r>
            <a:rPr lang="en-US" sz="1100" b="1" i="0" baseline="0" dirty="0"/>
            <a:t>                                                   </a:t>
          </a:r>
          <a:endParaRPr lang="en-US" sz="1100" dirty="0"/>
        </a:p>
      </dgm:t>
    </dgm:pt>
    <dgm:pt modelId="{09AB5E10-1475-4574-9CC1-CDA1619491D9}" type="parTrans" cxnId="{6AB557AE-7470-4502-8630-BB9EF35F060E}">
      <dgm:prSet/>
      <dgm:spPr/>
      <dgm:t>
        <a:bodyPr/>
        <a:lstStyle/>
        <a:p>
          <a:endParaRPr lang="en-US"/>
        </a:p>
      </dgm:t>
    </dgm:pt>
    <dgm:pt modelId="{3E4A6B97-DED2-4559-A8A6-3F2F85B13AEF}" type="sibTrans" cxnId="{6AB557AE-7470-4502-8630-BB9EF35F060E}">
      <dgm:prSet/>
      <dgm:spPr/>
      <dgm:t>
        <a:bodyPr/>
        <a:lstStyle/>
        <a:p>
          <a:endParaRPr lang="en-US"/>
        </a:p>
      </dgm:t>
    </dgm:pt>
    <dgm:pt modelId="{7435A003-7DFA-4D09-AB07-F6B810757BFD}">
      <dgm:prSet custT="1"/>
      <dgm:spPr>
        <a:solidFill>
          <a:srgbClr val="002060"/>
        </a:solidFill>
      </dgm:spPr>
      <dgm:t>
        <a:bodyPr/>
        <a:lstStyle/>
        <a:p>
          <a:pPr>
            <a:lnSpc>
              <a:spcPct val="100000"/>
            </a:lnSpc>
          </a:pPr>
          <a:r>
            <a:rPr lang="en-US" sz="1000" b="0" i="0" baseline="0" dirty="0">
              <a:latin typeface="Arial" panose="020B0604020202020204" pitchFamily="34" charset="0"/>
              <a:cs typeface="Arial" panose="020B0604020202020204" pitchFamily="34" charset="0"/>
            </a:rPr>
            <a:t>Rating Scale is 1 to 7 where 1 is lowest and 7 is highest</a:t>
          </a:r>
          <a:endParaRPr lang="en-US" sz="1000" b="0" dirty="0">
            <a:latin typeface="Arial" panose="020B0604020202020204" pitchFamily="34" charset="0"/>
            <a:cs typeface="Arial" panose="020B0604020202020204" pitchFamily="34" charset="0"/>
          </a:endParaRPr>
        </a:p>
      </dgm:t>
    </dgm:pt>
    <dgm:pt modelId="{1D306913-8255-4850-B3B9-BB02903C61C9}" type="parTrans" cxnId="{8B20EB22-8942-4EC0-9CD3-6CD0EEA27811}">
      <dgm:prSet/>
      <dgm:spPr/>
      <dgm:t>
        <a:bodyPr/>
        <a:lstStyle/>
        <a:p>
          <a:endParaRPr lang="en-US"/>
        </a:p>
      </dgm:t>
    </dgm:pt>
    <dgm:pt modelId="{36D6FEEA-C566-4087-8293-71A0EFF7F0BE}" type="sibTrans" cxnId="{8B20EB22-8942-4EC0-9CD3-6CD0EEA27811}">
      <dgm:prSet/>
      <dgm:spPr/>
      <dgm:t>
        <a:bodyPr/>
        <a:lstStyle/>
        <a:p>
          <a:endParaRPr lang="en-US"/>
        </a:p>
      </dgm:t>
    </dgm:pt>
    <dgm:pt modelId="{4D0D650F-D4CD-4983-BBD1-9221E274771A}">
      <dgm:prSet custT="1"/>
      <dgm:spPr>
        <a:solidFill>
          <a:srgbClr val="336600"/>
        </a:solidFill>
      </dgm:spPr>
      <dgm:t>
        <a:bodyPr/>
        <a:lstStyle/>
        <a:p>
          <a:pPr>
            <a:lnSpc>
              <a:spcPct val="100000"/>
            </a:lnSpc>
          </a:pPr>
          <a:r>
            <a:rPr lang="en-US" sz="1000" b="0" i="0" baseline="0" dirty="0" err="1">
              <a:latin typeface="Arial" panose="020B0604020202020204" pitchFamily="34" charset="0"/>
              <a:cs typeface="Arial" panose="020B0604020202020204" pitchFamily="34" charset="0"/>
            </a:rPr>
            <a:t>Assigned_metric</a:t>
          </a:r>
          <a:r>
            <a:rPr lang="en-US" sz="1000" b="0" i="0" baseline="0" dirty="0">
              <a:latin typeface="Arial" panose="020B0604020202020204" pitchFamily="34" charset="0"/>
              <a:cs typeface="Arial" panose="020B0604020202020204" pitchFamily="34" charset="0"/>
            </a:rPr>
            <a:t> and </a:t>
          </a:r>
          <a:r>
            <a:rPr lang="en-US" sz="1000" b="0" i="0" baseline="0" dirty="0" err="1">
              <a:latin typeface="Arial" panose="020B0604020202020204" pitchFamily="34" charset="0"/>
              <a:cs typeface="Arial" panose="020B0604020202020204" pitchFamily="34" charset="0"/>
            </a:rPr>
            <a:t>Assigned_condition</a:t>
          </a:r>
          <a:r>
            <a:rPr lang="en-US" sz="1000" b="0" i="0" baseline="0" dirty="0">
              <a:latin typeface="Arial" panose="020B0604020202020204" pitchFamily="34" charset="0"/>
              <a:cs typeface="Arial" panose="020B0604020202020204" pitchFamily="34" charset="0"/>
            </a:rPr>
            <a:t> shows different genre of movies</a:t>
          </a:r>
          <a:endParaRPr lang="en-US" sz="1100" b="0" dirty="0"/>
        </a:p>
      </dgm:t>
    </dgm:pt>
    <dgm:pt modelId="{796D9339-030D-4BA3-B21D-BE3931A84E97}" type="parTrans" cxnId="{7A02B3A4-A9D4-42CA-99BB-27C6ACE7BC1A}">
      <dgm:prSet/>
      <dgm:spPr/>
      <dgm:t>
        <a:bodyPr/>
        <a:lstStyle/>
        <a:p>
          <a:endParaRPr lang="en-US"/>
        </a:p>
      </dgm:t>
    </dgm:pt>
    <dgm:pt modelId="{64BCE47B-B9B0-4557-A013-FA2F34CF135E}" type="sibTrans" cxnId="{7A02B3A4-A9D4-42CA-99BB-27C6ACE7BC1A}">
      <dgm:prSet/>
      <dgm:spPr/>
      <dgm:t>
        <a:bodyPr/>
        <a:lstStyle/>
        <a:p>
          <a:endParaRPr lang="en-US"/>
        </a:p>
      </dgm:t>
    </dgm:pt>
    <dgm:pt modelId="{1BC62B69-807F-478E-AD09-0B2784F8EDA8}">
      <dgm:prSet custT="1"/>
      <dgm:spPr/>
      <dgm:t>
        <a:bodyPr/>
        <a:lstStyle/>
        <a:p>
          <a:pPr>
            <a:lnSpc>
              <a:spcPct val="100000"/>
            </a:lnSpc>
          </a:pPr>
          <a:r>
            <a:rPr lang="en-US" sz="1000" b="0" i="0" baseline="0" dirty="0">
              <a:latin typeface="Arial" panose="020B0604020202020204" pitchFamily="34" charset="0"/>
              <a:cs typeface="Arial" panose="020B0604020202020204" pitchFamily="34" charset="0"/>
            </a:rPr>
            <a:t>Finally dataset shows relation between personality types and movie ratings</a:t>
          </a:r>
          <a:endParaRPr lang="en-US" sz="1000" b="0" dirty="0">
            <a:latin typeface="Arial" panose="020B0604020202020204" pitchFamily="34" charset="0"/>
            <a:cs typeface="Arial" panose="020B0604020202020204" pitchFamily="34" charset="0"/>
          </a:endParaRPr>
        </a:p>
      </dgm:t>
    </dgm:pt>
    <dgm:pt modelId="{4F48E730-D918-4B16-810C-8E50472131CB}" type="parTrans" cxnId="{6716996E-CAA6-45A5-B147-BDA501FF446A}">
      <dgm:prSet/>
      <dgm:spPr/>
      <dgm:t>
        <a:bodyPr/>
        <a:lstStyle/>
        <a:p>
          <a:endParaRPr lang="en-US"/>
        </a:p>
      </dgm:t>
    </dgm:pt>
    <dgm:pt modelId="{F675349A-476C-4631-99C9-54885676D8C6}" type="sibTrans" cxnId="{6716996E-CAA6-45A5-B147-BDA501FF446A}">
      <dgm:prSet/>
      <dgm:spPr/>
      <dgm:t>
        <a:bodyPr/>
        <a:lstStyle/>
        <a:p>
          <a:endParaRPr lang="en-US"/>
        </a:p>
      </dgm:t>
    </dgm:pt>
    <dgm:pt modelId="{60367ABB-0D80-4BD8-BA5D-838A8C9258FB}" type="pres">
      <dgm:prSet presAssocID="{2FFF433E-9D77-4D9C-865E-8CD13FF2960D}" presName="Name0" presStyleCnt="0">
        <dgm:presLayoutVars>
          <dgm:dir/>
          <dgm:animLvl val="lvl"/>
          <dgm:resizeHandles val="exact"/>
        </dgm:presLayoutVars>
      </dgm:prSet>
      <dgm:spPr/>
    </dgm:pt>
    <dgm:pt modelId="{73630FD0-7EF1-401F-9612-FF10B8D7A376}" type="pres">
      <dgm:prSet presAssocID="{1BC62B69-807F-478E-AD09-0B2784F8EDA8}" presName="boxAndChildren" presStyleCnt="0"/>
      <dgm:spPr/>
    </dgm:pt>
    <dgm:pt modelId="{4847F52A-4412-4C1A-A90E-646603E34841}" type="pres">
      <dgm:prSet presAssocID="{1BC62B69-807F-478E-AD09-0B2784F8EDA8}" presName="parentTextBox" presStyleLbl="node1" presStyleIdx="0" presStyleCnt="5" custLinFactNeighborX="-4256" custLinFactNeighborY="-31543"/>
      <dgm:spPr/>
    </dgm:pt>
    <dgm:pt modelId="{F9407DFE-007B-4E54-9140-07B21FEB057C}" type="pres">
      <dgm:prSet presAssocID="{64BCE47B-B9B0-4557-A013-FA2F34CF135E}" presName="sp" presStyleCnt="0"/>
      <dgm:spPr/>
    </dgm:pt>
    <dgm:pt modelId="{39F9F219-C293-4C59-8942-BC666E745556}" type="pres">
      <dgm:prSet presAssocID="{4D0D650F-D4CD-4983-BBD1-9221E274771A}" presName="arrowAndChildren" presStyleCnt="0"/>
      <dgm:spPr/>
    </dgm:pt>
    <dgm:pt modelId="{04316E08-1816-4716-B6E9-3E734B75F3EF}" type="pres">
      <dgm:prSet presAssocID="{4D0D650F-D4CD-4983-BBD1-9221E274771A}" presName="parentTextArrow" presStyleLbl="node1" presStyleIdx="1" presStyleCnt="5"/>
      <dgm:spPr/>
    </dgm:pt>
    <dgm:pt modelId="{863E71F2-9971-4871-A2A3-3526BF6135E8}" type="pres">
      <dgm:prSet presAssocID="{36D6FEEA-C566-4087-8293-71A0EFF7F0BE}" presName="sp" presStyleCnt="0"/>
      <dgm:spPr/>
    </dgm:pt>
    <dgm:pt modelId="{1C918A90-2F53-4D73-A18D-077E48511E84}" type="pres">
      <dgm:prSet presAssocID="{7435A003-7DFA-4D09-AB07-F6B810757BFD}" presName="arrowAndChildren" presStyleCnt="0"/>
      <dgm:spPr/>
    </dgm:pt>
    <dgm:pt modelId="{73919DD2-E0E6-4C30-B35B-4B2D511C7149}" type="pres">
      <dgm:prSet presAssocID="{7435A003-7DFA-4D09-AB07-F6B810757BFD}" presName="parentTextArrow" presStyleLbl="node1" presStyleIdx="2" presStyleCnt="5"/>
      <dgm:spPr/>
    </dgm:pt>
    <dgm:pt modelId="{A6F7D15C-8069-4945-8EA0-5016CC6527B6}" type="pres">
      <dgm:prSet presAssocID="{C97EC403-F991-4F3A-9E7F-D98B9EEA4BEE}" presName="sp" presStyleCnt="0"/>
      <dgm:spPr/>
    </dgm:pt>
    <dgm:pt modelId="{BE11E165-ADB3-4C29-8589-3DF83D9E892F}" type="pres">
      <dgm:prSet presAssocID="{47568739-CD1C-4C6F-8757-961A8A099750}" presName="arrowAndChildren" presStyleCnt="0"/>
      <dgm:spPr/>
    </dgm:pt>
    <dgm:pt modelId="{9B42ECAE-9C58-4D52-BF25-A7F2FD7A517D}" type="pres">
      <dgm:prSet presAssocID="{47568739-CD1C-4C6F-8757-961A8A099750}" presName="parentTextArrow" presStyleLbl="node1" presStyleIdx="2" presStyleCnt="5"/>
      <dgm:spPr/>
    </dgm:pt>
    <dgm:pt modelId="{A69339AE-66CB-4F9F-915D-6D3C38E04AD8}" type="pres">
      <dgm:prSet presAssocID="{47568739-CD1C-4C6F-8757-961A8A099750}" presName="arrow" presStyleLbl="node1" presStyleIdx="3" presStyleCnt="5"/>
      <dgm:spPr/>
    </dgm:pt>
    <dgm:pt modelId="{EFFF91F0-0E5E-40CF-B7BE-BD5DD6447221}" type="pres">
      <dgm:prSet presAssocID="{47568739-CD1C-4C6F-8757-961A8A099750}" presName="descendantArrow" presStyleCnt="0"/>
      <dgm:spPr/>
    </dgm:pt>
    <dgm:pt modelId="{B5C16DE6-FC55-4888-B33A-A8A60622F1DD}" type="pres">
      <dgm:prSet presAssocID="{91BC24EE-C2C7-43BE-B886-720E1F5959DD}" presName="childTextArrow" presStyleLbl="fgAccFollowNode1" presStyleIdx="0" presStyleCnt="5">
        <dgm:presLayoutVars>
          <dgm:bulletEnabled val="1"/>
        </dgm:presLayoutVars>
      </dgm:prSet>
      <dgm:spPr/>
    </dgm:pt>
    <dgm:pt modelId="{0339159D-B858-4567-8DF9-A8EB88642480}" type="pres">
      <dgm:prSet presAssocID="{C93DB08C-68E1-465D-A218-C6C5A2777340}" presName="childTextArrow" presStyleLbl="fgAccFollowNode1" presStyleIdx="1" presStyleCnt="5">
        <dgm:presLayoutVars>
          <dgm:bulletEnabled val="1"/>
        </dgm:presLayoutVars>
      </dgm:prSet>
      <dgm:spPr/>
    </dgm:pt>
    <dgm:pt modelId="{C7C63A84-CF29-45AE-A46E-C30C9CC182B3}" type="pres">
      <dgm:prSet presAssocID="{AE3F9B90-F965-4677-986D-1051C91F7F36}" presName="childTextArrow" presStyleLbl="fgAccFollowNode1" presStyleIdx="2" presStyleCnt="5" custScaleX="78867">
        <dgm:presLayoutVars>
          <dgm:bulletEnabled val="1"/>
        </dgm:presLayoutVars>
      </dgm:prSet>
      <dgm:spPr/>
    </dgm:pt>
    <dgm:pt modelId="{08EA299F-55B2-44BE-990F-46F41D0122D2}" type="pres">
      <dgm:prSet presAssocID="{3EE062B7-8766-457E-9BBC-9A617AEEF2EA}" presName="childTextArrow" presStyleLbl="fgAccFollowNode1" presStyleIdx="3" presStyleCnt="5">
        <dgm:presLayoutVars>
          <dgm:bulletEnabled val="1"/>
        </dgm:presLayoutVars>
      </dgm:prSet>
      <dgm:spPr/>
    </dgm:pt>
    <dgm:pt modelId="{D933794C-4217-4C77-AF46-296BA55A6668}" type="pres">
      <dgm:prSet presAssocID="{4CF576EF-7866-4303-89FD-0913C5DFB1BF}" presName="childTextArrow" presStyleLbl="fgAccFollowNode1" presStyleIdx="4" presStyleCnt="5" custScaleX="83325">
        <dgm:presLayoutVars>
          <dgm:bulletEnabled val="1"/>
        </dgm:presLayoutVars>
      </dgm:prSet>
      <dgm:spPr/>
    </dgm:pt>
    <dgm:pt modelId="{66C1EB6F-406D-419A-85A5-42D10A410985}" type="pres">
      <dgm:prSet presAssocID="{05B02199-679B-4BF1-9BAE-14DA7F10AA7C}" presName="sp" presStyleCnt="0"/>
      <dgm:spPr/>
    </dgm:pt>
    <dgm:pt modelId="{A194AEA9-8043-4946-946D-CE6D31171A5E}" type="pres">
      <dgm:prSet presAssocID="{80485762-4885-46FD-ADA9-DC632AA3E239}" presName="arrowAndChildren" presStyleCnt="0"/>
      <dgm:spPr/>
    </dgm:pt>
    <dgm:pt modelId="{327932FB-2845-42EA-85AA-6329985FB085}" type="pres">
      <dgm:prSet presAssocID="{80485762-4885-46FD-ADA9-DC632AA3E239}" presName="parentTextArrow" presStyleLbl="node1" presStyleIdx="4" presStyleCnt="5" custLinFactNeighborX="-3550" custLinFactNeighborY="-7547"/>
      <dgm:spPr/>
    </dgm:pt>
  </dgm:ptLst>
  <dgm:cxnLst>
    <dgm:cxn modelId="{8B20EB22-8942-4EC0-9CD3-6CD0EEA27811}" srcId="{2FFF433E-9D77-4D9C-865E-8CD13FF2960D}" destId="{7435A003-7DFA-4D09-AB07-F6B810757BFD}" srcOrd="2" destOrd="0" parTransId="{1D306913-8255-4850-B3B9-BB02903C61C9}" sibTransId="{36D6FEEA-C566-4087-8293-71A0EFF7F0BE}"/>
    <dgm:cxn modelId="{C5C4F02B-73AD-406C-AE34-8CEF0BBE89BF}" type="presOf" srcId="{80485762-4885-46FD-ADA9-DC632AA3E239}" destId="{327932FB-2845-42EA-85AA-6329985FB085}" srcOrd="0" destOrd="0" presId="urn:microsoft.com/office/officeart/2005/8/layout/process4"/>
    <dgm:cxn modelId="{6491143B-F3BF-4EA8-A59A-CF9C0EF96854}" type="presOf" srcId="{47568739-CD1C-4C6F-8757-961A8A099750}" destId="{A69339AE-66CB-4F9F-915D-6D3C38E04AD8}" srcOrd="1" destOrd="0" presId="urn:microsoft.com/office/officeart/2005/8/layout/process4"/>
    <dgm:cxn modelId="{CE89E261-3B83-4440-AAE5-2940BB89B3F5}" srcId="{47568739-CD1C-4C6F-8757-961A8A099750}" destId="{91BC24EE-C2C7-43BE-B886-720E1F5959DD}" srcOrd="0" destOrd="0" parTransId="{13C622F1-9CF3-4231-A7BE-2D0FF545BFB5}" sibTransId="{A25D8399-8138-42DA-A7BF-9140FFF6895A}"/>
    <dgm:cxn modelId="{787C0B62-1740-4E4E-A26A-C94C5ABBD042}" type="presOf" srcId="{AE3F9B90-F965-4677-986D-1051C91F7F36}" destId="{C7C63A84-CF29-45AE-A46E-C30C9CC182B3}" srcOrd="0" destOrd="0" presId="urn:microsoft.com/office/officeart/2005/8/layout/process4"/>
    <dgm:cxn modelId="{BF500846-942F-479C-9FA3-9A1090ABD092}" type="presOf" srcId="{47568739-CD1C-4C6F-8757-961A8A099750}" destId="{9B42ECAE-9C58-4D52-BF25-A7F2FD7A517D}" srcOrd="0" destOrd="0" presId="urn:microsoft.com/office/officeart/2005/8/layout/process4"/>
    <dgm:cxn modelId="{8BDD5A6B-37BB-4DC2-AA20-B45C26CBDF21}" srcId="{47568739-CD1C-4C6F-8757-961A8A099750}" destId="{3EE062B7-8766-457E-9BBC-9A617AEEF2EA}" srcOrd="3" destOrd="0" parTransId="{B8C169F6-3740-4AC9-A898-74C0365DA187}" sibTransId="{81829382-FD80-49B6-8BD6-76E0B83168E4}"/>
    <dgm:cxn modelId="{6716996E-CAA6-45A5-B147-BDA501FF446A}" srcId="{2FFF433E-9D77-4D9C-865E-8CD13FF2960D}" destId="{1BC62B69-807F-478E-AD09-0B2784F8EDA8}" srcOrd="4" destOrd="0" parTransId="{4F48E730-D918-4B16-810C-8E50472131CB}" sibTransId="{F675349A-476C-4631-99C9-54885676D8C6}"/>
    <dgm:cxn modelId="{3DD14B72-2A27-4811-9B05-FE91E93A94EA}" srcId="{47568739-CD1C-4C6F-8757-961A8A099750}" destId="{C93DB08C-68E1-465D-A218-C6C5A2777340}" srcOrd="1" destOrd="0" parTransId="{443CDAEB-C5A8-4D8D-94D7-0B6F83BD0A67}" sibTransId="{4D2B1C56-43D4-49F1-816D-2144AA79A202}"/>
    <dgm:cxn modelId="{1454B484-E72E-439C-B684-AEA931D07572}" type="presOf" srcId="{1BC62B69-807F-478E-AD09-0B2784F8EDA8}" destId="{4847F52A-4412-4C1A-A90E-646603E34841}" srcOrd="0" destOrd="0" presId="urn:microsoft.com/office/officeart/2005/8/layout/process4"/>
    <dgm:cxn modelId="{06B1F68D-7115-4C53-BC34-EAB36D6941DA}" type="presOf" srcId="{7435A003-7DFA-4D09-AB07-F6B810757BFD}" destId="{73919DD2-E0E6-4C30-B35B-4B2D511C7149}" srcOrd="0" destOrd="0" presId="urn:microsoft.com/office/officeart/2005/8/layout/process4"/>
    <dgm:cxn modelId="{56CB189B-D1F5-4FAA-B68F-1F645DBAF97F}" type="presOf" srcId="{91BC24EE-C2C7-43BE-B886-720E1F5959DD}" destId="{B5C16DE6-FC55-4888-B33A-A8A60622F1DD}" srcOrd="0" destOrd="0" presId="urn:microsoft.com/office/officeart/2005/8/layout/process4"/>
    <dgm:cxn modelId="{A6A0ED9E-A7A1-47FE-AFC9-AEEB68C50147}" type="presOf" srcId="{C93DB08C-68E1-465D-A218-C6C5A2777340}" destId="{0339159D-B858-4567-8DF9-A8EB88642480}" srcOrd="0" destOrd="0" presId="urn:microsoft.com/office/officeart/2005/8/layout/process4"/>
    <dgm:cxn modelId="{7A02B3A4-A9D4-42CA-99BB-27C6ACE7BC1A}" srcId="{2FFF433E-9D77-4D9C-865E-8CD13FF2960D}" destId="{4D0D650F-D4CD-4983-BBD1-9221E274771A}" srcOrd="3" destOrd="0" parTransId="{796D9339-030D-4BA3-B21D-BE3931A84E97}" sibTransId="{64BCE47B-B9B0-4557-A013-FA2F34CF135E}"/>
    <dgm:cxn modelId="{8ED455A6-0F31-4695-8285-43F6F3F6A28C}" srcId="{2FFF433E-9D77-4D9C-865E-8CD13FF2960D}" destId="{80485762-4885-46FD-ADA9-DC632AA3E239}" srcOrd="0" destOrd="0" parTransId="{8A33DA01-C1AE-49CE-A896-EFD2E8DDF068}" sibTransId="{05B02199-679B-4BF1-9BAE-14DA7F10AA7C}"/>
    <dgm:cxn modelId="{541315A7-1D2C-47F0-BE34-E7DBEA419675}" type="presOf" srcId="{4CF576EF-7866-4303-89FD-0913C5DFB1BF}" destId="{D933794C-4217-4C77-AF46-296BA55A6668}" srcOrd="0" destOrd="0" presId="urn:microsoft.com/office/officeart/2005/8/layout/process4"/>
    <dgm:cxn modelId="{6AB557AE-7470-4502-8630-BB9EF35F060E}" srcId="{47568739-CD1C-4C6F-8757-961A8A099750}" destId="{4CF576EF-7866-4303-89FD-0913C5DFB1BF}" srcOrd="4" destOrd="0" parTransId="{09AB5E10-1475-4574-9CC1-CDA1619491D9}" sibTransId="{3E4A6B97-DED2-4559-A8A6-3F2F85B13AEF}"/>
    <dgm:cxn modelId="{CD3B3DCF-3A93-4458-BF03-D2D78463B757}" type="presOf" srcId="{2FFF433E-9D77-4D9C-865E-8CD13FF2960D}" destId="{60367ABB-0D80-4BD8-BA5D-838A8C9258FB}" srcOrd="0" destOrd="0" presId="urn:microsoft.com/office/officeart/2005/8/layout/process4"/>
    <dgm:cxn modelId="{EBBF03D1-A280-4949-A56A-58DE59F28651}" srcId="{2FFF433E-9D77-4D9C-865E-8CD13FF2960D}" destId="{47568739-CD1C-4C6F-8757-961A8A099750}" srcOrd="1" destOrd="0" parTransId="{4190B5B7-152E-45E5-8A6B-19756AC1932B}" sibTransId="{C97EC403-F991-4F3A-9E7F-D98B9EEA4BEE}"/>
    <dgm:cxn modelId="{97C52CE4-2981-4AB3-843C-538CDDE45199}" srcId="{47568739-CD1C-4C6F-8757-961A8A099750}" destId="{AE3F9B90-F965-4677-986D-1051C91F7F36}" srcOrd="2" destOrd="0" parTransId="{327F36BA-17C2-4A83-BD35-DD1E02D75D01}" sibTransId="{BEDEA5BD-3EE4-465E-B56F-8742572E0C20}"/>
    <dgm:cxn modelId="{03DA5AF0-1F63-411E-85E7-53D37B8D7432}" type="presOf" srcId="{4D0D650F-D4CD-4983-BBD1-9221E274771A}" destId="{04316E08-1816-4716-B6E9-3E734B75F3EF}" srcOrd="0" destOrd="0" presId="urn:microsoft.com/office/officeart/2005/8/layout/process4"/>
    <dgm:cxn modelId="{C6FCD0F9-2904-434C-ABA6-7F3369A6E7FD}" type="presOf" srcId="{3EE062B7-8766-457E-9BBC-9A617AEEF2EA}" destId="{08EA299F-55B2-44BE-990F-46F41D0122D2}" srcOrd="0" destOrd="0" presId="urn:microsoft.com/office/officeart/2005/8/layout/process4"/>
    <dgm:cxn modelId="{EB041ADD-5500-4C1A-8C33-2131117493AD}" type="presParOf" srcId="{60367ABB-0D80-4BD8-BA5D-838A8C9258FB}" destId="{73630FD0-7EF1-401F-9612-FF10B8D7A376}" srcOrd="0" destOrd="0" presId="urn:microsoft.com/office/officeart/2005/8/layout/process4"/>
    <dgm:cxn modelId="{E56CA845-B1C8-4678-A0BA-570FEC61CD62}" type="presParOf" srcId="{73630FD0-7EF1-401F-9612-FF10B8D7A376}" destId="{4847F52A-4412-4C1A-A90E-646603E34841}" srcOrd="0" destOrd="0" presId="urn:microsoft.com/office/officeart/2005/8/layout/process4"/>
    <dgm:cxn modelId="{58E76D56-50F3-4D8E-AA7B-2ACB5550CA3B}" type="presParOf" srcId="{60367ABB-0D80-4BD8-BA5D-838A8C9258FB}" destId="{F9407DFE-007B-4E54-9140-07B21FEB057C}" srcOrd="1" destOrd="0" presId="urn:microsoft.com/office/officeart/2005/8/layout/process4"/>
    <dgm:cxn modelId="{8E3F75D1-233E-46BC-BB8D-F2D8813B6511}" type="presParOf" srcId="{60367ABB-0D80-4BD8-BA5D-838A8C9258FB}" destId="{39F9F219-C293-4C59-8942-BC666E745556}" srcOrd="2" destOrd="0" presId="urn:microsoft.com/office/officeart/2005/8/layout/process4"/>
    <dgm:cxn modelId="{9B6FA05C-1D47-42EF-A601-84F94930880C}" type="presParOf" srcId="{39F9F219-C293-4C59-8942-BC666E745556}" destId="{04316E08-1816-4716-B6E9-3E734B75F3EF}" srcOrd="0" destOrd="0" presId="urn:microsoft.com/office/officeart/2005/8/layout/process4"/>
    <dgm:cxn modelId="{8348E166-CE53-4993-A1F0-162CFBC7B49D}" type="presParOf" srcId="{60367ABB-0D80-4BD8-BA5D-838A8C9258FB}" destId="{863E71F2-9971-4871-A2A3-3526BF6135E8}" srcOrd="3" destOrd="0" presId="urn:microsoft.com/office/officeart/2005/8/layout/process4"/>
    <dgm:cxn modelId="{3B8327A7-A06C-4058-8F71-332B3B9E6494}" type="presParOf" srcId="{60367ABB-0D80-4BD8-BA5D-838A8C9258FB}" destId="{1C918A90-2F53-4D73-A18D-077E48511E84}" srcOrd="4" destOrd="0" presId="urn:microsoft.com/office/officeart/2005/8/layout/process4"/>
    <dgm:cxn modelId="{9C95D99F-309E-4B5A-A736-1480662B0B77}" type="presParOf" srcId="{1C918A90-2F53-4D73-A18D-077E48511E84}" destId="{73919DD2-E0E6-4C30-B35B-4B2D511C7149}" srcOrd="0" destOrd="0" presId="urn:microsoft.com/office/officeart/2005/8/layout/process4"/>
    <dgm:cxn modelId="{253FA6EF-8B30-4A55-92E5-E206CEBCF5C8}" type="presParOf" srcId="{60367ABB-0D80-4BD8-BA5D-838A8C9258FB}" destId="{A6F7D15C-8069-4945-8EA0-5016CC6527B6}" srcOrd="5" destOrd="0" presId="urn:microsoft.com/office/officeart/2005/8/layout/process4"/>
    <dgm:cxn modelId="{5F7816F1-43C9-4AEC-8A6F-AAE5E5D51DA3}" type="presParOf" srcId="{60367ABB-0D80-4BD8-BA5D-838A8C9258FB}" destId="{BE11E165-ADB3-4C29-8589-3DF83D9E892F}" srcOrd="6" destOrd="0" presId="urn:microsoft.com/office/officeart/2005/8/layout/process4"/>
    <dgm:cxn modelId="{C6A9FB22-C1A7-400F-8D16-CFA761032D54}" type="presParOf" srcId="{BE11E165-ADB3-4C29-8589-3DF83D9E892F}" destId="{9B42ECAE-9C58-4D52-BF25-A7F2FD7A517D}" srcOrd="0" destOrd="0" presId="urn:microsoft.com/office/officeart/2005/8/layout/process4"/>
    <dgm:cxn modelId="{FF46B7E6-02C0-40B0-A397-1EB56A8F91A4}" type="presParOf" srcId="{BE11E165-ADB3-4C29-8589-3DF83D9E892F}" destId="{A69339AE-66CB-4F9F-915D-6D3C38E04AD8}" srcOrd="1" destOrd="0" presId="urn:microsoft.com/office/officeart/2005/8/layout/process4"/>
    <dgm:cxn modelId="{6CB10644-4F23-463C-8679-922811EA27EF}" type="presParOf" srcId="{BE11E165-ADB3-4C29-8589-3DF83D9E892F}" destId="{EFFF91F0-0E5E-40CF-B7BE-BD5DD6447221}" srcOrd="2" destOrd="0" presId="urn:microsoft.com/office/officeart/2005/8/layout/process4"/>
    <dgm:cxn modelId="{1438802E-7276-485C-80A1-2488197D7E98}" type="presParOf" srcId="{EFFF91F0-0E5E-40CF-B7BE-BD5DD6447221}" destId="{B5C16DE6-FC55-4888-B33A-A8A60622F1DD}" srcOrd="0" destOrd="0" presId="urn:microsoft.com/office/officeart/2005/8/layout/process4"/>
    <dgm:cxn modelId="{41A8ABB3-CC34-41D6-BF9F-F5E0534F03C0}" type="presParOf" srcId="{EFFF91F0-0E5E-40CF-B7BE-BD5DD6447221}" destId="{0339159D-B858-4567-8DF9-A8EB88642480}" srcOrd="1" destOrd="0" presId="urn:microsoft.com/office/officeart/2005/8/layout/process4"/>
    <dgm:cxn modelId="{E4893321-4180-4058-99A5-584FDA10E73E}" type="presParOf" srcId="{EFFF91F0-0E5E-40CF-B7BE-BD5DD6447221}" destId="{C7C63A84-CF29-45AE-A46E-C30C9CC182B3}" srcOrd="2" destOrd="0" presId="urn:microsoft.com/office/officeart/2005/8/layout/process4"/>
    <dgm:cxn modelId="{0DBA958E-4CE1-4FBD-9012-4F25BB9CAAB9}" type="presParOf" srcId="{EFFF91F0-0E5E-40CF-B7BE-BD5DD6447221}" destId="{08EA299F-55B2-44BE-990F-46F41D0122D2}" srcOrd="3" destOrd="0" presId="urn:microsoft.com/office/officeart/2005/8/layout/process4"/>
    <dgm:cxn modelId="{92AA13A8-B1D0-4786-B6EC-F768EAEBA487}" type="presParOf" srcId="{EFFF91F0-0E5E-40CF-B7BE-BD5DD6447221}" destId="{D933794C-4217-4C77-AF46-296BA55A6668}" srcOrd="4" destOrd="0" presId="urn:microsoft.com/office/officeart/2005/8/layout/process4"/>
    <dgm:cxn modelId="{C69C34F8-7DBB-46E9-9D62-66A85064443C}" type="presParOf" srcId="{60367ABB-0D80-4BD8-BA5D-838A8C9258FB}" destId="{66C1EB6F-406D-419A-85A5-42D10A410985}" srcOrd="7" destOrd="0" presId="urn:microsoft.com/office/officeart/2005/8/layout/process4"/>
    <dgm:cxn modelId="{F40C80E5-90C2-42F9-B143-0A29E3FE4AF2}" type="presParOf" srcId="{60367ABB-0D80-4BD8-BA5D-838A8C9258FB}" destId="{A194AEA9-8043-4946-946D-CE6D31171A5E}" srcOrd="8" destOrd="0" presId="urn:microsoft.com/office/officeart/2005/8/layout/process4"/>
    <dgm:cxn modelId="{7F63783A-A035-4786-AC0E-294CC3F34059}" type="presParOf" srcId="{A194AEA9-8043-4946-946D-CE6D31171A5E}" destId="{327932FB-2845-42EA-85AA-6329985FB085}" srcOrd="0" destOrd="0" presId="urn:microsoft.com/office/officeart/2005/8/layout/process4"/>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9D7939C-6AC7-484A-9898-FCBC850AF03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F9D33EB-872B-4075-8690-C8551C622741}">
      <dgm:prSet custT="1"/>
      <dgm:spPr/>
      <dgm:t>
        <a:bodyPr/>
        <a:lstStyle/>
        <a:p>
          <a:pPr>
            <a:lnSpc>
              <a:spcPct val="100000"/>
            </a:lnSpc>
          </a:pPr>
          <a:r>
            <a:rPr lang="en-US" sz="1800" b="0" i="0" baseline="0" dirty="0">
              <a:latin typeface="Arial" panose="020B0604020202020204" pitchFamily="34" charset="0"/>
              <a:cs typeface="Arial" panose="020B0604020202020204" pitchFamily="34" charset="0"/>
            </a:rPr>
            <a:t>Dataset is from Kaggle which has huge set of information different types of attributes so it can be useful for prediction and classification.</a:t>
          </a:r>
          <a:endParaRPr lang="en-US" sz="1800" b="0" dirty="0">
            <a:latin typeface="Arial" panose="020B0604020202020204" pitchFamily="34" charset="0"/>
            <a:cs typeface="Arial" panose="020B0604020202020204" pitchFamily="34" charset="0"/>
          </a:endParaRPr>
        </a:p>
      </dgm:t>
    </dgm:pt>
    <dgm:pt modelId="{89615BBC-10D6-4AF6-A038-751B5B473BF8}" type="parTrans" cxnId="{CB9EA182-535D-4CAF-BD86-D8F3487D1674}">
      <dgm:prSet/>
      <dgm:spPr/>
      <dgm:t>
        <a:bodyPr/>
        <a:lstStyle/>
        <a:p>
          <a:endParaRPr lang="en-US"/>
        </a:p>
      </dgm:t>
    </dgm:pt>
    <dgm:pt modelId="{3ED70A8F-81DC-4E9E-8184-CCE83FA7E0C3}" type="sibTrans" cxnId="{CB9EA182-535D-4CAF-BD86-D8F3487D1674}">
      <dgm:prSet/>
      <dgm:spPr/>
      <dgm:t>
        <a:bodyPr/>
        <a:lstStyle/>
        <a:p>
          <a:endParaRPr lang="en-US"/>
        </a:p>
      </dgm:t>
    </dgm:pt>
    <dgm:pt modelId="{185013C2-A4DD-43B1-AE00-26FE30B94716}">
      <dgm:prSet/>
      <dgm:spPr/>
      <dgm:t>
        <a:bodyPr/>
        <a:lstStyle/>
        <a:p>
          <a:pPr>
            <a:lnSpc>
              <a:spcPct val="100000"/>
            </a:lnSpc>
          </a:pPr>
          <a:r>
            <a:rPr lang="en-US" b="0" i="0" baseline="0" dirty="0">
              <a:latin typeface="Arial" panose="020B0604020202020204" pitchFamily="34" charset="0"/>
              <a:cs typeface="Arial" panose="020B0604020202020204" pitchFamily="34" charset="0"/>
            </a:rPr>
            <a:t>Dataset allows unique kind of analysis and classification for finding psychological behavior of people for movie selection.</a:t>
          </a:r>
          <a:endParaRPr lang="en-US" b="0" dirty="0">
            <a:latin typeface="Arial" panose="020B0604020202020204" pitchFamily="34" charset="0"/>
            <a:cs typeface="Arial" panose="020B0604020202020204" pitchFamily="34" charset="0"/>
          </a:endParaRPr>
        </a:p>
      </dgm:t>
    </dgm:pt>
    <dgm:pt modelId="{342E4B47-80B8-4597-B2C8-42A2F97EB0D5}" type="parTrans" cxnId="{66C7C403-9061-4AF9-92BE-298EC1053ECE}">
      <dgm:prSet/>
      <dgm:spPr/>
      <dgm:t>
        <a:bodyPr/>
        <a:lstStyle/>
        <a:p>
          <a:endParaRPr lang="en-US"/>
        </a:p>
      </dgm:t>
    </dgm:pt>
    <dgm:pt modelId="{D76A38C3-3FF2-47B4-BDED-68E84E9C943B}" type="sibTrans" cxnId="{66C7C403-9061-4AF9-92BE-298EC1053ECE}">
      <dgm:prSet/>
      <dgm:spPr/>
      <dgm:t>
        <a:bodyPr/>
        <a:lstStyle/>
        <a:p>
          <a:endParaRPr lang="en-US"/>
        </a:p>
      </dgm:t>
    </dgm:pt>
    <dgm:pt modelId="{8559C6A7-38C1-457B-8636-9D89B0593599}" type="pres">
      <dgm:prSet presAssocID="{E9D7939C-6AC7-484A-9898-FCBC850AF03F}" presName="root" presStyleCnt="0">
        <dgm:presLayoutVars>
          <dgm:dir/>
          <dgm:resizeHandles val="exact"/>
        </dgm:presLayoutVars>
      </dgm:prSet>
      <dgm:spPr/>
    </dgm:pt>
    <dgm:pt modelId="{94E78EDE-C493-4B03-A6A6-D980AB772A7F}" type="pres">
      <dgm:prSet presAssocID="{5F9D33EB-872B-4075-8690-C8551C622741}" presName="compNode" presStyleCnt="0"/>
      <dgm:spPr/>
    </dgm:pt>
    <dgm:pt modelId="{6B73A0FB-A85F-4268-8547-FDE9385F52FD}" type="pres">
      <dgm:prSet presAssocID="{5F9D33EB-872B-4075-8690-C8551C622741}" presName="bgRect" presStyleLbl="bgShp" presStyleIdx="0" presStyleCnt="2"/>
      <dgm:spPr/>
    </dgm:pt>
    <dgm:pt modelId="{0000D10C-905F-431C-9D63-C0DAAFC986A2}" type="pres">
      <dgm:prSet presAssocID="{5F9D33EB-872B-4075-8690-C8551C622741}" presName="iconRect" presStyleLbl="node1" presStyleIdx="0" presStyleCnt="2" custScaleY="125639"/>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66EC38CF-811B-4453-BC0E-596240A659E8}" type="pres">
      <dgm:prSet presAssocID="{5F9D33EB-872B-4075-8690-C8551C622741}" presName="spaceRect" presStyleCnt="0"/>
      <dgm:spPr/>
    </dgm:pt>
    <dgm:pt modelId="{523997A5-0AD2-4BDD-B666-226C81858799}" type="pres">
      <dgm:prSet presAssocID="{5F9D33EB-872B-4075-8690-C8551C622741}" presName="parTx" presStyleLbl="revTx" presStyleIdx="0" presStyleCnt="2" custScaleY="139869">
        <dgm:presLayoutVars>
          <dgm:chMax val="0"/>
          <dgm:chPref val="0"/>
        </dgm:presLayoutVars>
      </dgm:prSet>
      <dgm:spPr/>
    </dgm:pt>
    <dgm:pt modelId="{50AE51E9-1313-4157-B897-ADAFF8F7B252}" type="pres">
      <dgm:prSet presAssocID="{3ED70A8F-81DC-4E9E-8184-CCE83FA7E0C3}" presName="sibTrans" presStyleCnt="0"/>
      <dgm:spPr/>
    </dgm:pt>
    <dgm:pt modelId="{D1432E39-3F42-4CAD-A956-87C18039B21D}" type="pres">
      <dgm:prSet presAssocID="{185013C2-A4DD-43B1-AE00-26FE30B94716}" presName="compNode" presStyleCnt="0"/>
      <dgm:spPr/>
    </dgm:pt>
    <dgm:pt modelId="{761F995D-B999-49DE-987F-0DD4CBB93CAD}" type="pres">
      <dgm:prSet presAssocID="{185013C2-A4DD-43B1-AE00-26FE30B94716}" presName="bgRect" presStyleLbl="bgShp" presStyleIdx="1" presStyleCnt="2"/>
      <dgm:spPr/>
    </dgm:pt>
    <dgm:pt modelId="{838F433B-11F9-468A-B2A7-ADDC6759B84D}" type="pres">
      <dgm:prSet presAssocID="{185013C2-A4DD-43B1-AE00-26FE30B94716}" presName="iconRect" presStyleLbl="node1" presStyleIdx="1" presStyleCnt="2" custScaleX="133512" custScaleY="137969"/>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E648EAEC-EE76-425C-AF50-001E7D8D0DE0}" type="pres">
      <dgm:prSet presAssocID="{185013C2-A4DD-43B1-AE00-26FE30B94716}" presName="spaceRect" presStyleCnt="0"/>
      <dgm:spPr/>
    </dgm:pt>
    <dgm:pt modelId="{283571CA-5F11-40DA-B05E-616B5533E686}" type="pres">
      <dgm:prSet presAssocID="{185013C2-A4DD-43B1-AE00-26FE30B94716}" presName="parTx" presStyleLbl="revTx" presStyleIdx="1" presStyleCnt="2">
        <dgm:presLayoutVars>
          <dgm:chMax val="0"/>
          <dgm:chPref val="0"/>
        </dgm:presLayoutVars>
      </dgm:prSet>
      <dgm:spPr/>
    </dgm:pt>
  </dgm:ptLst>
  <dgm:cxnLst>
    <dgm:cxn modelId="{66C7C403-9061-4AF9-92BE-298EC1053ECE}" srcId="{E9D7939C-6AC7-484A-9898-FCBC850AF03F}" destId="{185013C2-A4DD-43B1-AE00-26FE30B94716}" srcOrd="1" destOrd="0" parTransId="{342E4B47-80B8-4597-B2C8-42A2F97EB0D5}" sibTransId="{D76A38C3-3FF2-47B4-BDED-68E84E9C943B}"/>
    <dgm:cxn modelId="{A3C82649-F2CF-4CFF-89E9-B87A22E03118}" type="presOf" srcId="{E9D7939C-6AC7-484A-9898-FCBC850AF03F}" destId="{8559C6A7-38C1-457B-8636-9D89B0593599}" srcOrd="0" destOrd="0" presId="urn:microsoft.com/office/officeart/2018/2/layout/IconVerticalSolidList"/>
    <dgm:cxn modelId="{CDE2CC73-BE13-4BA1-8B44-608EE06743C0}" type="presOf" srcId="{5F9D33EB-872B-4075-8690-C8551C622741}" destId="{523997A5-0AD2-4BDD-B666-226C81858799}" srcOrd="0" destOrd="0" presId="urn:microsoft.com/office/officeart/2018/2/layout/IconVerticalSolidList"/>
    <dgm:cxn modelId="{CB9EA182-535D-4CAF-BD86-D8F3487D1674}" srcId="{E9D7939C-6AC7-484A-9898-FCBC850AF03F}" destId="{5F9D33EB-872B-4075-8690-C8551C622741}" srcOrd="0" destOrd="0" parTransId="{89615BBC-10D6-4AF6-A038-751B5B473BF8}" sibTransId="{3ED70A8F-81DC-4E9E-8184-CCE83FA7E0C3}"/>
    <dgm:cxn modelId="{8479F5F4-3CDB-420F-802D-4D407DC6EA8C}" type="presOf" srcId="{185013C2-A4DD-43B1-AE00-26FE30B94716}" destId="{283571CA-5F11-40DA-B05E-616B5533E686}" srcOrd="0" destOrd="0" presId="urn:microsoft.com/office/officeart/2018/2/layout/IconVerticalSolidList"/>
    <dgm:cxn modelId="{ACF3F374-D391-4616-9D4F-DF9AF7680B6B}" type="presParOf" srcId="{8559C6A7-38C1-457B-8636-9D89B0593599}" destId="{94E78EDE-C493-4B03-A6A6-D980AB772A7F}" srcOrd="0" destOrd="0" presId="urn:microsoft.com/office/officeart/2018/2/layout/IconVerticalSolidList"/>
    <dgm:cxn modelId="{2AA39A3A-A53A-495A-A1D8-264D2BC1367B}" type="presParOf" srcId="{94E78EDE-C493-4B03-A6A6-D980AB772A7F}" destId="{6B73A0FB-A85F-4268-8547-FDE9385F52FD}" srcOrd="0" destOrd="0" presId="urn:microsoft.com/office/officeart/2018/2/layout/IconVerticalSolidList"/>
    <dgm:cxn modelId="{8FD42B2B-3B18-4761-A2D7-707B56B7D997}" type="presParOf" srcId="{94E78EDE-C493-4B03-A6A6-D980AB772A7F}" destId="{0000D10C-905F-431C-9D63-C0DAAFC986A2}" srcOrd="1" destOrd="0" presId="urn:microsoft.com/office/officeart/2018/2/layout/IconVerticalSolidList"/>
    <dgm:cxn modelId="{17F1C551-8BCE-42F2-B8C9-1562127AD079}" type="presParOf" srcId="{94E78EDE-C493-4B03-A6A6-D980AB772A7F}" destId="{66EC38CF-811B-4453-BC0E-596240A659E8}" srcOrd="2" destOrd="0" presId="urn:microsoft.com/office/officeart/2018/2/layout/IconVerticalSolidList"/>
    <dgm:cxn modelId="{49B67F29-6AA7-4BE9-9B5D-E77D5258B1DD}" type="presParOf" srcId="{94E78EDE-C493-4B03-A6A6-D980AB772A7F}" destId="{523997A5-0AD2-4BDD-B666-226C81858799}" srcOrd="3" destOrd="0" presId="urn:microsoft.com/office/officeart/2018/2/layout/IconVerticalSolidList"/>
    <dgm:cxn modelId="{D1B79D1E-FFC6-4623-8788-B5500B6BAF67}" type="presParOf" srcId="{8559C6A7-38C1-457B-8636-9D89B0593599}" destId="{50AE51E9-1313-4157-B897-ADAFF8F7B252}" srcOrd="1" destOrd="0" presId="urn:microsoft.com/office/officeart/2018/2/layout/IconVerticalSolidList"/>
    <dgm:cxn modelId="{584F4564-5F03-4794-86B8-B9C477607E47}" type="presParOf" srcId="{8559C6A7-38C1-457B-8636-9D89B0593599}" destId="{D1432E39-3F42-4CAD-A956-87C18039B21D}" srcOrd="2" destOrd="0" presId="urn:microsoft.com/office/officeart/2018/2/layout/IconVerticalSolidList"/>
    <dgm:cxn modelId="{33384186-B2F9-4DA2-AD9F-2DD33881F83F}" type="presParOf" srcId="{D1432E39-3F42-4CAD-A956-87C18039B21D}" destId="{761F995D-B999-49DE-987F-0DD4CBB93CAD}" srcOrd="0" destOrd="0" presId="urn:microsoft.com/office/officeart/2018/2/layout/IconVerticalSolidList"/>
    <dgm:cxn modelId="{7174DF0F-DF44-4F3A-9C1A-67721ACEBE14}" type="presParOf" srcId="{D1432E39-3F42-4CAD-A956-87C18039B21D}" destId="{838F433B-11F9-468A-B2A7-ADDC6759B84D}" srcOrd="1" destOrd="0" presId="urn:microsoft.com/office/officeart/2018/2/layout/IconVerticalSolidList"/>
    <dgm:cxn modelId="{D1184BDA-F1D6-4917-8866-8BD4C4341055}" type="presParOf" srcId="{D1432E39-3F42-4CAD-A956-87C18039B21D}" destId="{E648EAEC-EE76-425C-AF50-001E7D8D0DE0}" srcOrd="2" destOrd="0" presId="urn:microsoft.com/office/officeart/2018/2/layout/IconVerticalSolidList"/>
    <dgm:cxn modelId="{D8CBFD0E-FC25-45B8-8511-E71ED0A5E0ED}" type="presParOf" srcId="{D1432E39-3F42-4CAD-A956-87C18039B21D}" destId="{283571CA-5F11-40DA-B05E-616B5533E686}"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AA16AF8-C819-45E1-A594-832E78C8967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FB2EE061-F820-4162-8C55-FFD97FDC1DB1}">
      <dgm:prSet/>
      <dgm:spPr/>
      <dgm:t>
        <a:bodyPr/>
        <a:lstStyle/>
        <a:p>
          <a:r>
            <a:rPr lang="en-IN" b="1" u="sng" dirty="0"/>
            <a:t>This dataset has 1820 Unique Values</a:t>
          </a:r>
          <a:endParaRPr lang="en-IN" dirty="0"/>
        </a:p>
      </dgm:t>
    </dgm:pt>
    <dgm:pt modelId="{DBA7E1F1-4911-438E-8284-076352BB1F9F}" type="parTrans" cxnId="{90106113-A9E7-4F29-BB89-B4D76A636574}">
      <dgm:prSet/>
      <dgm:spPr/>
      <dgm:t>
        <a:bodyPr/>
        <a:lstStyle/>
        <a:p>
          <a:endParaRPr lang="en-IN"/>
        </a:p>
      </dgm:t>
    </dgm:pt>
    <dgm:pt modelId="{E20787D2-EFA9-4D5F-B2E3-4021B6856574}" type="sibTrans" cxnId="{90106113-A9E7-4F29-BB89-B4D76A636574}">
      <dgm:prSet/>
      <dgm:spPr/>
      <dgm:t>
        <a:bodyPr/>
        <a:lstStyle/>
        <a:p>
          <a:endParaRPr lang="en-IN"/>
        </a:p>
      </dgm:t>
    </dgm:pt>
    <dgm:pt modelId="{8BEAE16F-99D2-47D1-A857-8746C4121382}" type="pres">
      <dgm:prSet presAssocID="{AAA16AF8-C819-45E1-A594-832E78C89676}" presName="linear" presStyleCnt="0">
        <dgm:presLayoutVars>
          <dgm:animLvl val="lvl"/>
          <dgm:resizeHandles val="exact"/>
        </dgm:presLayoutVars>
      </dgm:prSet>
      <dgm:spPr/>
    </dgm:pt>
    <dgm:pt modelId="{54BA6457-DDEB-44DF-A315-956F80AB482C}" type="pres">
      <dgm:prSet presAssocID="{FB2EE061-F820-4162-8C55-FFD97FDC1DB1}" presName="parentText" presStyleLbl="node1" presStyleIdx="0" presStyleCnt="1">
        <dgm:presLayoutVars>
          <dgm:chMax val="0"/>
          <dgm:bulletEnabled val="1"/>
        </dgm:presLayoutVars>
      </dgm:prSet>
      <dgm:spPr/>
    </dgm:pt>
  </dgm:ptLst>
  <dgm:cxnLst>
    <dgm:cxn modelId="{90106113-A9E7-4F29-BB89-B4D76A636574}" srcId="{AAA16AF8-C819-45E1-A594-832E78C89676}" destId="{FB2EE061-F820-4162-8C55-FFD97FDC1DB1}" srcOrd="0" destOrd="0" parTransId="{DBA7E1F1-4911-438E-8284-076352BB1F9F}" sibTransId="{E20787D2-EFA9-4D5F-B2E3-4021B6856574}"/>
    <dgm:cxn modelId="{13D48B28-30DD-4E18-8BE9-097A9787B1A6}" type="presOf" srcId="{AAA16AF8-C819-45E1-A594-832E78C89676}" destId="{8BEAE16F-99D2-47D1-A857-8746C4121382}" srcOrd="0" destOrd="0" presId="urn:microsoft.com/office/officeart/2005/8/layout/vList2"/>
    <dgm:cxn modelId="{372D35FD-F931-4514-AE42-E15C094A52D8}" type="presOf" srcId="{FB2EE061-F820-4162-8C55-FFD97FDC1DB1}" destId="{54BA6457-DDEB-44DF-A315-956F80AB482C}" srcOrd="0" destOrd="0" presId="urn:microsoft.com/office/officeart/2005/8/layout/vList2"/>
    <dgm:cxn modelId="{D71B2E2B-F51B-4A55-B590-4A213168160B}" type="presParOf" srcId="{8BEAE16F-99D2-47D1-A857-8746C4121382}" destId="{54BA6457-DDEB-44DF-A315-956F80AB482C}"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1C78450-5669-407C-BEF1-63F2F075501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225F2D22-5FD5-40F4-95B8-D72E2424BE93}">
      <dgm:prSet custT="1"/>
      <dgm:spPr/>
      <dgm:t>
        <a:bodyPr/>
        <a:lstStyle/>
        <a:p>
          <a:pPr algn="ctr"/>
          <a:r>
            <a:rPr lang="en-IN" sz="1500" b="1" u="sng" dirty="0"/>
            <a:t>Data Cleaning Process</a:t>
          </a:r>
          <a:endParaRPr lang="en-IN" sz="1500" dirty="0"/>
        </a:p>
      </dgm:t>
    </dgm:pt>
    <dgm:pt modelId="{454A6372-FB5A-469E-8E7A-DA23E6CAF66A}" type="parTrans" cxnId="{13B9DCBC-AF0E-40D2-914E-5F2C716DCAE3}">
      <dgm:prSet/>
      <dgm:spPr/>
      <dgm:t>
        <a:bodyPr/>
        <a:lstStyle/>
        <a:p>
          <a:endParaRPr lang="en-IN"/>
        </a:p>
      </dgm:t>
    </dgm:pt>
    <dgm:pt modelId="{D81B8E9E-FFE8-4DD7-A4A5-92F9E987F551}" type="sibTrans" cxnId="{13B9DCBC-AF0E-40D2-914E-5F2C716DCAE3}">
      <dgm:prSet/>
      <dgm:spPr/>
      <dgm:t>
        <a:bodyPr/>
        <a:lstStyle/>
        <a:p>
          <a:endParaRPr lang="en-IN"/>
        </a:p>
      </dgm:t>
    </dgm:pt>
    <dgm:pt modelId="{8F9FE234-7742-4B3F-B380-86FD50484082}" type="pres">
      <dgm:prSet presAssocID="{71C78450-5669-407C-BEF1-63F2F0755015}" presName="linear" presStyleCnt="0">
        <dgm:presLayoutVars>
          <dgm:animLvl val="lvl"/>
          <dgm:resizeHandles val="exact"/>
        </dgm:presLayoutVars>
      </dgm:prSet>
      <dgm:spPr/>
    </dgm:pt>
    <dgm:pt modelId="{5F4DCF1B-C218-4A11-9DA0-70FC7C0FA76C}" type="pres">
      <dgm:prSet presAssocID="{225F2D22-5FD5-40F4-95B8-D72E2424BE93}" presName="parentText" presStyleLbl="node1" presStyleIdx="0" presStyleCnt="1">
        <dgm:presLayoutVars>
          <dgm:chMax val="0"/>
          <dgm:bulletEnabled val="1"/>
        </dgm:presLayoutVars>
      </dgm:prSet>
      <dgm:spPr/>
    </dgm:pt>
  </dgm:ptLst>
  <dgm:cxnLst>
    <dgm:cxn modelId="{A0D2E6A1-0D88-433F-97B5-68CF67D93949}" type="presOf" srcId="{225F2D22-5FD5-40F4-95B8-D72E2424BE93}" destId="{5F4DCF1B-C218-4A11-9DA0-70FC7C0FA76C}" srcOrd="0" destOrd="0" presId="urn:microsoft.com/office/officeart/2005/8/layout/vList2"/>
    <dgm:cxn modelId="{BF65D2AB-DE1A-492B-9DEA-C6303620ECEC}" type="presOf" srcId="{71C78450-5669-407C-BEF1-63F2F0755015}" destId="{8F9FE234-7742-4B3F-B380-86FD50484082}" srcOrd="0" destOrd="0" presId="urn:microsoft.com/office/officeart/2005/8/layout/vList2"/>
    <dgm:cxn modelId="{13B9DCBC-AF0E-40D2-914E-5F2C716DCAE3}" srcId="{71C78450-5669-407C-BEF1-63F2F0755015}" destId="{225F2D22-5FD5-40F4-95B8-D72E2424BE93}" srcOrd="0" destOrd="0" parTransId="{454A6372-FB5A-469E-8E7A-DA23E6CAF66A}" sibTransId="{D81B8E9E-FFE8-4DD7-A4A5-92F9E987F551}"/>
    <dgm:cxn modelId="{D0E016D4-4410-4E63-9A62-22C1B49727CF}" type="presParOf" srcId="{8F9FE234-7742-4B3F-B380-86FD50484082}" destId="{5F4DCF1B-C218-4A11-9DA0-70FC7C0FA76C}" srcOrd="0" destOrd="0" presId="urn:microsoft.com/office/officeart/2005/8/layout/vList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47F52A-4412-4C1A-A90E-646603E34841}">
      <dsp:nvSpPr>
        <dsp:cNvPr id="0" name=""/>
        <dsp:cNvSpPr/>
      </dsp:nvSpPr>
      <dsp:spPr>
        <a:xfrm>
          <a:off x="0" y="3693705"/>
          <a:ext cx="5257403" cy="63905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100000"/>
            </a:lnSpc>
            <a:spcBef>
              <a:spcPct val="0"/>
            </a:spcBef>
            <a:spcAft>
              <a:spcPct val="35000"/>
            </a:spcAft>
            <a:buNone/>
          </a:pPr>
          <a:r>
            <a:rPr lang="en-US" sz="1000" b="0" i="0" kern="1200" baseline="0" dirty="0">
              <a:latin typeface="Arial" panose="020B0604020202020204" pitchFamily="34" charset="0"/>
              <a:cs typeface="Arial" panose="020B0604020202020204" pitchFamily="34" charset="0"/>
            </a:rPr>
            <a:t>Finally dataset shows relation between personality types and movie ratings</a:t>
          </a:r>
          <a:endParaRPr lang="en-US" sz="1000" b="0" kern="1200" dirty="0">
            <a:latin typeface="Arial" panose="020B0604020202020204" pitchFamily="34" charset="0"/>
            <a:cs typeface="Arial" panose="020B0604020202020204" pitchFamily="34" charset="0"/>
          </a:endParaRPr>
        </a:p>
      </dsp:txBody>
      <dsp:txXfrm>
        <a:off x="0" y="3693705"/>
        <a:ext cx="5257403" cy="639053"/>
      </dsp:txXfrm>
    </dsp:sp>
    <dsp:sp modelId="{04316E08-1816-4716-B6E9-3E734B75F3EF}">
      <dsp:nvSpPr>
        <dsp:cNvPr id="0" name=""/>
        <dsp:cNvSpPr/>
      </dsp:nvSpPr>
      <dsp:spPr>
        <a:xfrm rot="10800000">
          <a:off x="0" y="2922003"/>
          <a:ext cx="5257403" cy="982864"/>
        </a:xfrm>
        <a:prstGeom prst="upArrowCallout">
          <a:avLst/>
        </a:prstGeom>
        <a:solidFill>
          <a:srgbClr val="33660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100000"/>
            </a:lnSpc>
            <a:spcBef>
              <a:spcPct val="0"/>
            </a:spcBef>
            <a:spcAft>
              <a:spcPct val="35000"/>
            </a:spcAft>
            <a:buNone/>
          </a:pPr>
          <a:r>
            <a:rPr lang="en-US" sz="1000" b="0" i="0" kern="1200" baseline="0" dirty="0" err="1">
              <a:latin typeface="Arial" panose="020B0604020202020204" pitchFamily="34" charset="0"/>
              <a:cs typeface="Arial" panose="020B0604020202020204" pitchFamily="34" charset="0"/>
            </a:rPr>
            <a:t>Assigned_metric</a:t>
          </a:r>
          <a:r>
            <a:rPr lang="en-US" sz="1000" b="0" i="0" kern="1200" baseline="0" dirty="0">
              <a:latin typeface="Arial" panose="020B0604020202020204" pitchFamily="34" charset="0"/>
              <a:cs typeface="Arial" panose="020B0604020202020204" pitchFamily="34" charset="0"/>
            </a:rPr>
            <a:t> and </a:t>
          </a:r>
          <a:r>
            <a:rPr lang="en-US" sz="1000" b="0" i="0" kern="1200" baseline="0" dirty="0" err="1">
              <a:latin typeface="Arial" panose="020B0604020202020204" pitchFamily="34" charset="0"/>
              <a:cs typeface="Arial" panose="020B0604020202020204" pitchFamily="34" charset="0"/>
            </a:rPr>
            <a:t>Assigned_condition</a:t>
          </a:r>
          <a:r>
            <a:rPr lang="en-US" sz="1000" b="0" i="0" kern="1200" baseline="0" dirty="0">
              <a:latin typeface="Arial" panose="020B0604020202020204" pitchFamily="34" charset="0"/>
              <a:cs typeface="Arial" panose="020B0604020202020204" pitchFamily="34" charset="0"/>
            </a:rPr>
            <a:t> shows different genre of movies</a:t>
          </a:r>
          <a:endParaRPr lang="en-US" sz="1100" b="0" kern="1200" dirty="0"/>
        </a:p>
      </dsp:txBody>
      <dsp:txXfrm rot="10800000">
        <a:off x="0" y="2922003"/>
        <a:ext cx="5257403" cy="638636"/>
      </dsp:txXfrm>
    </dsp:sp>
    <dsp:sp modelId="{73919DD2-E0E6-4C30-B35B-4B2D511C7149}">
      <dsp:nvSpPr>
        <dsp:cNvPr id="0" name=""/>
        <dsp:cNvSpPr/>
      </dsp:nvSpPr>
      <dsp:spPr>
        <a:xfrm rot="10800000">
          <a:off x="0" y="1948725"/>
          <a:ext cx="5257403" cy="982864"/>
        </a:xfrm>
        <a:prstGeom prst="upArrowCallout">
          <a:avLst/>
        </a:prstGeom>
        <a:solidFill>
          <a:srgbClr val="00206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100000"/>
            </a:lnSpc>
            <a:spcBef>
              <a:spcPct val="0"/>
            </a:spcBef>
            <a:spcAft>
              <a:spcPct val="35000"/>
            </a:spcAft>
            <a:buNone/>
          </a:pPr>
          <a:r>
            <a:rPr lang="en-US" sz="1000" b="0" i="0" kern="1200" baseline="0" dirty="0">
              <a:latin typeface="Arial" panose="020B0604020202020204" pitchFamily="34" charset="0"/>
              <a:cs typeface="Arial" panose="020B0604020202020204" pitchFamily="34" charset="0"/>
            </a:rPr>
            <a:t>Rating Scale is 1 to 7 where 1 is lowest and 7 is highest</a:t>
          </a:r>
          <a:endParaRPr lang="en-US" sz="1000" b="0" kern="1200" dirty="0">
            <a:latin typeface="Arial" panose="020B0604020202020204" pitchFamily="34" charset="0"/>
            <a:cs typeface="Arial" panose="020B0604020202020204" pitchFamily="34" charset="0"/>
          </a:endParaRPr>
        </a:p>
      </dsp:txBody>
      <dsp:txXfrm rot="10800000">
        <a:off x="0" y="1948725"/>
        <a:ext cx="5257403" cy="638636"/>
      </dsp:txXfrm>
    </dsp:sp>
    <dsp:sp modelId="{A69339AE-66CB-4F9F-915D-6D3C38E04AD8}">
      <dsp:nvSpPr>
        <dsp:cNvPr id="0" name=""/>
        <dsp:cNvSpPr/>
      </dsp:nvSpPr>
      <dsp:spPr>
        <a:xfrm rot="10800000">
          <a:off x="0" y="975446"/>
          <a:ext cx="5257403" cy="982864"/>
        </a:xfrm>
        <a:prstGeom prst="upArrowCallout">
          <a:avLst/>
        </a:prstGeom>
        <a:solidFill>
          <a:schemeClr val="accent6"/>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100000"/>
            </a:lnSpc>
            <a:spcBef>
              <a:spcPct val="0"/>
            </a:spcBef>
            <a:spcAft>
              <a:spcPct val="35000"/>
            </a:spcAft>
            <a:buNone/>
          </a:pPr>
          <a:r>
            <a:rPr lang="en-US" sz="1100" b="0" i="0" kern="1200" baseline="0" dirty="0">
              <a:latin typeface="Arial" panose="020B0604020202020204" pitchFamily="34" charset="0"/>
              <a:cs typeface="Arial" panose="020B0604020202020204" pitchFamily="34" charset="0"/>
            </a:rPr>
            <a:t>This dataset has five distinct personality types as mentioned below:</a:t>
          </a:r>
          <a:r>
            <a:rPr lang="en-US" sz="1100" b="1" i="0" kern="1200" baseline="0" dirty="0">
              <a:latin typeface="Arial" panose="020B0604020202020204" pitchFamily="34" charset="0"/>
              <a:cs typeface="Arial" panose="020B0604020202020204" pitchFamily="34" charset="0"/>
            </a:rPr>
            <a:t>  </a:t>
          </a:r>
          <a:endParaRPr lang="en-US" sz="1100" kern="1200" dirty="0">
            <a:latin typeface="Arial" panose="020B0604020202020204" pitchFamily="34" charset="0"/>
            <a:cs typeface="Arial" panose="020B0604020202020204" pitchFamily="34" charset="0"/>
          </a:endParaRPr>
        </a:p>
      </dsp:txBody>
      <dsp:txXfrm rot="-10800000">
        <a:off x="0" y="975446"/>
        <a:ext cx="5257403" cy="344985"/>
      </dsp:txXfrm>
    </dsp:sp>
    <dsp:sp modelId="{B5C16DE6-FC55-4888-B33A-A8A60622F1DD}">
      <dsp:nvSpPr>
        <dsp:cNvPr id="0" name=""/>
        <dsp:cNvSpPr/>
      </dsp:nvSpPr>
      <dsp:spPr>
        <a:xfrm>
          <a:off x="628" y="1320432"/>
          <a:ext cx="1137221" cy="293876"/>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100000"/>
            </a:lnSpc>
            <a:spcBef>
              <a:spcPct val="0"/>
            </a:spcBef>
            <a:spcAft>
              <a:spcPct val="35000"/>
            </a:spcAft>
            <a:buNone/>
          </a:pPr>
          <a:r>
            <a:rPr lang="en-US" sz="900" b="0" i="0" kern="1200" baseline="0" dirty="0">
              <a:latin typeface="Arial" panose="020B0604020202020204" pitchFamily="34" charset="0"/>
              <a:cs typeface="Arial" panose="020B0604020202020204" pitchFamily="34" charset="0"/>
            </a:rPr>
            <a:t>Openness</a:t>
          </a:r>
          <a:endParaRPr lang="en-US" sz="900" b="0" kern="1200" dirty="0">
            <a:latin typeface="Arial" panose="020B0604020202020204" pitchFamily="34" charset="0"/>
            <a:cs typeface="Arial" panose="020B0604020202020204" pitchFamily="34" charset="0"/>
          </a:endParaRPr>
        </a:p>
      </dsp:txBody>
      <dsp:txXfrm>
        <a:off x="628" y="1320432"/>
        <a:ext cx="1137221" cy="293876"/>
      </dsp:txXfrm>
    </dsp:sp>
    <dsp:sp modelId="{0339159D-B858-4567-8DF9-A8EB88642480}">
      <dsp:nvSpPr>
        <dsp:cNvPr id="0" name=""/>
        <dsp:cNvSpPr/>
      </dsp:nvSpPr>
      <dsp:spPr>
        <a:xfrm>
          <a:off x="1137849" y="1320432"/>
          <a:ext cx="1137221" cy="293876"/>
        </a:xfrm>
        <a:prstGeom prst="rect">
          <a:avLst/>
        </a:prstGeom>
        <a:solidFill>
          <a:schemeClr val="accent2">
            <a:tint val="40000"/>
            <a:alpha val="90000"/>
            <a:hueOff val="493641"/>
            <a:satOff val="-1293"/>
            <a:lumOff val="463"/>
            <a:alphaOff val="0"/>
          </a:schemeClr>
        </a:solidFill>
        <a:ln w="12700" cap="flat" cmpd="sng" algn="ctr">
          <a:solidFill>
            <a:schemeClr val="accent2">
              <a:tint val="40000"/>
              <a:alpha val="90000"/>
              <a:hueOff val="493641"/>
              <a:satOff val="-1293"/>
              <a:lumOff val="46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100000"/>
            </a:lnSpc>
            <a:spcBef>
              <a:spcPct val="0"/>
            </a:spcBef>
            <a:spcAft>
              <a:spcPct val="35000"/>
            </a:spcAft>
            <a:buNone/>
          </a:pPr>
          <a:r>
            <a:rPr lang="en-US" sz="900" b="0" i="0" kern="1200" baseline="0" dirty="0">
              <a:latin typeface="Arial" panose="020B0604020202020204" pitchFamily="34" charset="0"/>
              <a:cs typeface="Arial" panose="020B0604020202020204" pitchFamily="34" charset="0"/>
            </a:rPr>
            <a:t>Agreeableness</a:t>
          </a:r>
          <a:endParaRPr lang="en-US" sz="900" b="0" kern="1200" dirty="0">
            <a:latin typeface="Arial" panose="020B0604020202020204" pitchFamily="34" charset="0"/>
            <a:cs typeface="Arial" panose="020B0604020202020204" pitchFamily="34" charset="0"/>
          </a:endParaRPr>
        </a:p>
      </dsp:txBody>
      <dsp:txXfrm>
        <a:off x="1137849" y="1320432"/>
        <a:ext cx="1137221" cy="293876"/>
      </dsp:txXfrm>
    </dsp:sp>
    <dsp:sp modelId="{C7C63A84-CF29-45AE-A46E-C30C9CC182B3}">
      <dsp:nvSpPr>
        <dsp:cNvPr id="0" name=""/>
        <dsp:cNvSpPr/>
      </dsp:nvSpPr>
      <dsp:spPr>
        <a:xfrm>
          <a:off x="2275071" y="1320432"/>
          <a:ext cx="896892" cy="293876"/>
        </a:xfrm>
        <a:prstGeom prst="rect">
          <a:avLst/>
        </a:prstGeom>
        <a:solidFill>
          <a:schemeClr val="accent2">
            <a:tint val="40000"/>
            <a:alpha val="90000"/>
            <a:hueOff val="987282"/>
            <a:satOff val="-2587"/>
            <a:lumOff val="926"/>
            <a:alphaOff val="0"/>
          </a:schemeClr>
        </a:solidFill>
        <a:ln w="12700" cap="flat" cmpd="sng" algn="ctr">
          <a:solidFill>
            <a:schemeClr val="accent2">
              <a:tint val="40000"/>
              <a:alpha val="90000"/>
              <a:hueOff val="987282"/>
              <a:satOff val="-2587"/>
              <a:lumOff val="92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100000"/>
            </a:lnSpc>
            <a:spcBef>
              <a:spcPct val="0"/>
            </a:spcBef>
            <a:spcAft>
              <a:spcPct val="35000"/>
            </a:spcAft>
            <a:buNone/>
          </a:pPr>
          <a:r>
            <a:rPr lang="en-US" sz="900" b="0" i="0" kern="1200" baseline="0" dirty="0">
              <a:latin typeface="Arial" panose="020B0604020202020204" pitchFamily="34" charset="0"/>
              <a:cs typeface="Arial" panose="020B0604020202020204" pitchFamily="34" charset="0"/>
            </a:rPr>
            <a:t>Emotional Stability</a:t>
          </a:r>
          <a:endParaRPr lang="en-US" sz="900" b="0" kern="1200" dirty="0">
            <a:latin typeface="Arial" panose="020B0604020202020204" pitchFamily="34" charset="0"/>
            <a:cs typeface="Arial" panose="020B0604020202020204" pitchFamily="34" charset="0"/>
          </a:endParaRPr>
        </a:p>
      </dsp:txBody>
      <dsp:txXfrm>
        <a:off x="2275071" y="1320432"/>
        <a:ext cx="896892" cy="293876"/>
      </dsp:txXfrm>
    </dsp:sp>
    <dsp:sp modelId="{08EA299F-55B2-44BE-990F-46F41D0122D2}">
      <dsp:nvSpPr>
        <dsp:cNvPr id="0" name=""/>
        <dsp:cNvSpPr/>
      </dsp:nvSpPr>
      <dsp:spPr>
        <a:xfrm>
          <a:off x="3171963" y="1320432"/>
          <a:ext cx="1137221" cy="293876"/>
        </a:xfrm>
        <a:prstGeom prst="rect">
          <a:avLst/>
        </a:prstGeom>
        <a:solidFill>
          <a:schemeClr val="accent2">
            <a:tint val="40000"/>
            <a:alpha val="90000"/>
            <a:hueOff val="1480923"/>
            <a:satOff val="-3880"/>
            <a:lumOff val="1389"/>
            <a:alphaOff val="0"/>
          </a:schemeClr>
        </a:solidFill>
        <a:ln w="12700" cap="flat" cmpd="sng" algn="ctr">
          <a:solidFill>
            <a:schemeClr val="accent2">
              <a:tint val="40000"/>
              <a:alpha val="90000"/>
              <a:hueOff val="1480923"/>
              <a:satOff val="-3880"/>
              <a:lumOff val="138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100000"/>
            </a:lnSpc>
            <a:spcBef>
              <a:spcPct val="0"/>
            </a:spcBef>
            <a:spcAft>
              <a:spcPct val="35000"/>
            </a:spcAft>
            <a:buNone/>
          </a:pPr>
          <a:r>
            <a:rPr lang="en-US" sz="900" b="0" i="0" kern="1200" baseline="0" dirty="0">
              <a:latin typeface="Arial" panose="020B0604020202020204" pitchFamily="34" charset="0"/>
              <a:cs typeface="Arial" panose="020B0604020202020204" pitchFamily="34" charset="0"/>
            </a:rPr>
            <a:t>Conscientiousness</a:t>
          </a:r>
          <a:endParaRPr lang="en-US" sz="900" b="0" kern="1200" dirty="0">
            <a:latin typeface="Arial" panose="020B0604020202020204" pitchFamily="34" charset="0"/>
            <a:cs typeface="Arial" panose="020B0604020202020204" pitchFamily="34" charset="0"/>
          </a:endParaRPr>
        </a:p>
      </dsp:txBody>
      <dsp:txXfrm>
        <a:off x="3171963" y="1320432"/>
        <a:ext cx="1137221" cy="293876"/>
      </dsp:txXfrm>
    </dsp:sp>
    <dsp:sp modelId="{D933794C-4217-4C77-AF46-296BA55A6668}">
      <dsp:nvSpPr>
        <dsp:cNvPr id="0" name=""/>
        <dsp:cNvSpPr/>
      </dsp:nvSpPr>
      <dsp:spPr>
        <a:xfrm>
          <a:off x="4309185" y="1320432"/>
          <a:ext cx="947589" cy="293876"/>
        </a:xfrm>
        <a:prstGeom prst="rect">
          <a:avLst/>
        </a:prstGeom>
        <a:solidFill>
          <a:schemeClr val="accent2">
            <a:tint val="40000"/>
            <a:alpha val="90000"/>
            <a:hueOff val="1974564"/>
            <a:satOff val="-5173"/>
            <a:lumOff val="1852"/>
            <a:alphaOff val="0"/>
          </a:schemeClr>
        </a:solidFill>
        <a:ln w="12700" cap="flat" cmpd="sng" algn="ctr">
          <a:solidFill>
            <a:schemeClr val="accent2">
              <a:tint val="40000"/>
              <a:alpha val="90000"/>
              <a:hueOff val="1974564"/>
              <a:satOff val="-5173"/>
              <a:lumOff val="185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100000"/>
            </a:lnSpc>
            <a:spcBef>
              <a:spcPct val="0"/>
            </a:spcBef>
            <a:spcAft>
              <a:spcPct val="35000"/>
            </a:spcAft>
            <a:buNone/>
          </a:pPr>
          <a:r>
            <a:rPr lang="en-US" sz="900" b="0" i="0" kern="1200" baseline="0" dirty="0">
              <a:latin typeface="Arial" panose="020B0604020202020204" pitchFamily="34" charset="0"/>
              <a:cs typeface="Arial" panose="020B0604020202020204" pitchFamily="34" charset="0"/>
            </a:rPr>
            <a:t>Extraversion</a:t>
          </a:r>
          <a:r>
            <a:rPr lang="en-US" sz="900" b="1" i="0" kern="1200" baseline="0" dirty="0">
              <a:latin typeface="Arial" panose="020B0604020202020204" pitchFamily="34" charset="0"/>
              <a:cs typeface="Arial" panose="020B0604020202020204" pitchFamily="34" charset="0"/>
            </a:rPr>
            <a:t> </a:t>
          </a:r>
          <a:r>
            <a:rPr lang="en-US" sz="1100" b="1" i="0" kern="1200" baseline="0" dirty="0"/>
            <a:t>                                                   </a:t>
          </a:r>
          <a:endParaRPr lang="en-US" sz="1100" kern="1200" dirty="0"/>
        </a:p>
      </dsp:txBody>
      <dsp:txXfrm>
        <a:off x="4309185" y="1320432"/>
        <a:ext cx="947589" cy="293876"/>
      </dsp:txXfrm>
    </dsp:sp>
    <dsp:sp modelId="{327932FB-2845-42EA-85AA-6329985FB085}">
      <dsp:nvSpPr>
        <dsp:cNvPr id="0" name=""/>
        <dsp:cNvSpPr/>
      </dsp:nvSpPr>
      <dsp:spPr>
        <a:xfrm rot="10800000">
          <a:off x="0" y="0"/>
          <a:ext cx="5257403" cy="982864"/>
        </a:xfrm>
        <a:prstGeom prst="upArrowCallout">
          <a:avLst/>
        </a:prstGeom>
        <a:solidFill>
          <a:schemeClr val="accent2">
            <a:lumMod val="60000"/>
            <a:lumOff val="4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100000"/>
            </a:lnSpc>
            <a:spcBef>
              <a:spcPct val="0"/>
            </a:spcBef>
            <a:spcAft>
              <a:spcPct val="35000"/>
            </a:spcAft>
            <a:buNone/>
          </a:pPr>
          <a:r>
            <a:rPr lang="en-US" sz="1100" b="0" i="0" kern="1200" baseline="0" dirty="0">
              <a:latin typeface="Arial" panose="020B0604020202020204" pitchFamily="34" charset="0"/>
              <a:cs typeface="Arial" panose="020B0604020202020204" pitchFamily="34" charset="0"/>
            </a:rPr>
            <a:t>Movie ratings based on the personality type</a:t>
          </a:r>
          <a:endParaRPr lang="en-US" sz="1100" b="0" kern="1200" dirty="0">
            <a:latin typeface="Arial" panose="020B0604020202020204" pitchFamily="34" charset="0"/>
            <a:cs typeface="Arial" panose="020B0604020202020204" pitchFamily="34" charset="0"/>
          </a:endParaRPr>
        </a:p>
      </dsp:txBody>
      <dsp:txXfrm rot="10800000">
        <a:off x="0" y="0"/>
        <a:ext cx="5257403" cy="6386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73A0FB-A85F-4268-8547-FDE9385F52FD}">
      <dsp:nvSpPr>
        <dsp:cNvPr id="0" name=""/>
        <dsp:cNvSpPr/>
      </dsp:nvSpPr>
      <dsp:spPr>
        <a:xfrm>
          <a:off x="0" y="237421"/>
          <a:ext cx="7543800" cy="10175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00D10C-905F-431C-9D63-C0DAAFC986A2}">
      <dsp:nvSpPr>
        <dsp:cNvPr id="0" name=""/>
        <dsp:cNvSpPr/>
      </dsp:nvSpPr>
      <dsp:spPr>
        <a:xfrm>
          <a:off x="307799" y="394620"/>
          <a:ext cx="559635" cy="7031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23997A5-0AD2-4BDD-B666-226C81858799}">
      <dsp:nvSpPr>
        <dsp:cNvPr id="0" name=""/>
        <dsp:cNvSpPr/>
      </dsp:nvSpPr>
      <dsp:spPr>
        <a:xfrm>
          <a:off x="1175234" y="34583"/>
          <a:ext cx="6368565" cy="14231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687" tIns="107687" rIns="107687" bIns="107687" numCol="1" spcCol="1270" anchor="ctr" anchorCtr="0">
          <a:noAutofit/>
        </a:bodyPr>
        <a:lstStyle/>
        <a:p>
          <a:pPr marL="0" lvl="0" indent="0" algn="l" defTabSz="800100">
            <a:lnSpc>
              <a:spcPct val="100000"/>
            </a:lnSpc>
            <a:spcBef>
              <a:spcPct val="0"/>
            </a:spcBef>
            <a:spcAft>
              <a:spcPct val="35000"/>
            </a:spcAft>
            <a:buNone/>
          </a:pPr>
          <a:r>
            <a:rPr lang="en-US" sz="1800" b="0" i="0" kern="1200" baseline="0" dirty="0">
              <a:latin typeface="Arial" panose="020B0604020202020204" pitchFamily="34" charset="0"/>
              <a:cs typeface="Arial" panose="020B0604020202020204" pitchFamily="34" charset="0"/>
            </a:rPr>
            <a:t>Dataset is from Kaggle which has huge set of information different types of attributes so it can be useful for prediction and classification.</a:t>
          </a:r>
          <a:endParaRPr lang="en-US" sz="1800" b="0" kern="1200" dirty="0">
            <a:latin typeface="Arial" panose="020B0604020202020204" pitchFamily="34" charset="0"/>
            <a:cs typeface="Arial" panose="020B0604020202020204" pitchFamily="34" charset="0"/>
          </a:endParaRPr>
        </a:p>
      </dsp:txBody>
      <dsp:txXfrm>
        <a:off x="1175234" y="34583"/>
        <a:ext cx="6368565" cy="1423193"/>
      </dsp:txXfrm>
    </dsp:sp>
    <dsp:sp modelId="{761F995D-B999-49DE-987F-0DD4CBB93CAD}">
      <dsp:nvSpPr>
        <dsp:cNvPr id="0" name=""/>
        <dsp:cNvSpPr/>
      </dsp:nvSpPr>
      <dsp:spPr>
        <a:xfrm>
          <a:off x="0" y="1661281"/>
          <a:ext cx="7543800" cy="10175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8F433B-11F9-468A-B2A7-ADDC6759B84D}">
      <dsp:nvSpPr>
        <dsp:cNvPr id="0" name=""/>
        <dsp:cNvSpPr/>
      </dsp:nvSpPr>
      <dsp:spPr>
        <a:xfrm>
          <a:off x="214026" y="1783979"/>
          <a:ext cx="747180" cy="77212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83571CA-5F11-40DA-B05E-616B5533E686}">
      <dsp:nvSpPr>
        <dsp:cNvPr id="0" name=""/>
        <dsp:cNvSpPr/>
      </dsp:nvSpPr>
      <dsp:spPr>
        <a:xfrm>
          <a:off x="1175234" y="1661281"/>
          <a:ext cx="6368565" cy="1017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687" tIns="107687" rIns="107687" bIns="107687" numCol="1" spcCol="1270" anchor="ctr" anchorCtr="0">
          <a:noAutofit/>
        </a:bodyPr>
        <a:lstStyle/>
        <a:p>
          <a:pPr marL="0" lvl="0" indent="0" algn="l" defTabSz="800100">
            <a:lnSpc>
              <a:spcPct val="100000"/>
            </a:lnSpc>
            <a:spcBef>
              <a:spcPct val="0"/>
            </a:spcBef>
            <a:spcAft>
              <a:spcPct val="35000"/>
            </a:spcAft>
            <a:buNone/>
          </a:pPr>
          <a:r>
            <a:rPr lang="en-US" sz="1800" b="0" i="0" kern="1200" baseline="0" dirty="0">
              <a:latin typeface="Arial" panose="020B0604020202020204" pitchFamily="34" charset="0"/>
              <a:cs typeface="Arial" panose="020B0604020202020204" pitchFamily="34" charset="0"/>
            </a:rPr>
            <a:t>Dataset allows unique kind of analysis and classification for finding psychological behavior of people for movie selection.</a:t>
          </a:r>
          <a:endParaRPr lang="en-US" sz="1800" b="0" kern="1200" dirty="0">
            <a:latin typeface="Arial" panose="020B0604020202020204" pitchFamily="34" charset="0"/>
            <a:cs typeface="Arial" panose="020B0604020202020204" pitchFamily="34" charset="0"/>
          </a:endParaRPr>
        </a:p>
      </dsp:txBody>
      <dsp:txXfrm>
        <a:off x="1175234" y="1661281"/>
        <a:ext cx="6368565" cy="101751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BA6457-DDEB-44DF-A315-956F80AB482C}">
      <dsp:nvSpPr>
        <dsp:cNvPr id="0" name=""/>
        <dsp:cNvSpPr/>
      </dsp:nvSpPr>
      <dsp:spPr>
        <a:xfrm>
          <a:off x="0" y="64530"/>
          <a:ext cx="3566160" cy="351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IN" sz="1500" b="1" u="sng" kern="1200" dirty="0"/>
            <a:t>This dataset has 1820 Unique Values</a:t>
          </a:r>
          <a:endParaRPr lang="en-IN" sz="1500" kern="1200" dirty="0"/>
        </a:p>
      </dsp:txBody>
      <dsp:txXfrm>
        <a:off x="17134" y="81664"/>
        <a:ext cx="3531892" cy="31673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4DCF1B-C218-4A11-9DA0-70FC7C0FA76C}">
      <dsp:nvSpPr>
        <dsp:cNvPr id="0" name=""/>
        <dsp:cNvSpPr/>
      </dsp:nvSpPr>
      <dsp:spPr>
        <a:xfrm>
          <a:off x="0" y="6030"/>
          <a:ext cx="2463128" cy="468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b="1" u="sng" kern="1200" dirty="0"/>
            <a:t>Data Cleaning Process</a:t>
          </a:r>
          <a:endParaRPr lang="en-IN" sz="1500" kern="1200" dirty="0"/>
        </a:p>
      </dsp:txBody>
      <dsp:txXfrm>
        <a:off x="22846" y="28876"/>
        <a:ext cx="2417436" cy="422308"/>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19999" h="119999"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ct val="0"/>
              </a:spcBef>
              <a:spcAft>
                <a:spcPct val="0"/>
              </a:spcAft>
              <a:buSzPts val="1100"/>
              <a:buChar char="●"/>
              <a:defRPr sz="1100"/>
            </a:lvl1pPr>
            <a:lvl2pPr marL="914400" lvl="1" indent="-298450">
              <a:spcBef>
                <a:spcPct val="0"/>
              </a:spcBef>
              <a:spcAft>
                <a:spcPct val="0"/>
              </a:spcAft>
              <a:buSzPts val="1100"/>
              <a:buChar char="○"/>
              <a:defRPr sz="1100"/>
            </a:lvl2pPr>
            <a:lvl3pPr marL="1371600" lvl="2" indent="-298450">
              <a:spcBef>
                <a:spcPct val="0"/>
              </a:spcBef>
              <a:spcAft>
                <a:spcPct val="0"/>
              </a:spcAft>
              <a:buSzPts val="1100"/>
              <a:buChar char="■"/>
              <a:defRPr sz="1100"/>
            </a:lvl3pPr>
            <a:lvl4pPr marL="1828800" lvl="3" indent="-298450">
              <a:spcBef>
                <a:spcPct val="0"/>
              </a:spcBef>
              <a:spcAft>
                <a:spcPct val="0"/>
              </a:spcAft>
              <a:buSzPts val="1100"/>
              <a:buChar char="●"/>
              <a:defRPr sz="1100"/>
            </a:lvl4pPr>
            <a:lvl5pPr marL="2286000" lvl="4" indent="-298450">
              <a:spcBef>
                <a:spcPct val="0"/>
              </a:spcBef>
              <a:spcAft>
                <a:spcPct val="0"/>
              </a:spcAft>
              <a:buSzPts val="1100"/>
              <a:buChar char="○"/>
              <a:defRPr sz="1100"/>
            </a:lvl5pPr>
            <a:lvl6pPr marL="2743200" lvl="5" indent="-298450">
              <a:spcBef>
                <a:spcPct val="0"/>
              </a:spcBef>
              <a:spcAft>
                <a:spcPct val="0"/>
              </a:spcAft>
              <a:buSzPts val="1100"/>
              <a:buChar char="■"/>
              <a:defRPr sz="1100"/>
            </a:lvl6pPr>
            <a:lvl7pPr marL="3200400" lvl="6" indent="-298450">
              <a:spcBef>
                <a:spcPct val="0"/>
              </a:spcBef>
              <a:spcAft>
                <a:spcPct val="0"/>
              </a:spcAft>
              <a:buSzPts val="1100"/>
              <a:buChar char="●"/>
              <a:defRPr sz="1100"/>
            </a:lvl7pPr>
            <a:lvl8pPr marL="3657600" lvl="7" indent="-298450">
              <a:spcBef>
                <a:spcPct val="0"/>
              </a:spcBef>
              <a:spcAft>
                <a:spcPct val="0"/>
              </a:spcAft>
              <a:buSzPts val="1100"/>
              <a:buChar char="○"/>
              <a:defRPr sz="1100"/>
            </a:lvl8pPr>
            <a:lvl9pPr marL="4114800" lvl="8" indent="-298450">
              <a:spcBef>
                <a:spcPct val="0"/>
              </a:spcBef>
              <a:spcAft>
                <a:spcPct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ab3d846c5d_0_833:notes"/>
          <p:cNvSpPr>
            <a:spLocks noGrp="1" noRot="1" noChangeAspect="1"/>
          </p:cNvSpPr>
          <p:nvPr>
            <p:ph type="sldImg" idx="2"/>
          </p:nvPr>
        </p:nvSpPr>
        <p:spPr>
          <a:xfrm>
            <a:off x="381000" y="685800"/>
            <a:ext cx="6096000" cy="3429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116" name="Google Shape;116;gab3d846c5d_0_8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ab3d846c5d_0_301:notes"/>
          <p:cNvSpPr>
            <a:spLocks noGrp="1" noRot="1" noChangeAspect="1"/>
          </p:cNvSpPr>
          <p:nvPr>
            <p:ph type="sldImg" idx="2"/>
          </p:nvPr>
        </p:nvSpPr>
        <p:spPr>
          <a:xfrm>
            <a:off x="381000" y="685800"/>
            <a:ext cx="6096000" cy="3429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57" name="Google Shape;57;gab3d846c5d_0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ab3d846c5d_0_513:notes"/>
          <p:cNvSpPr>
            <a:spLocks noGrp="1" noRot="1" noChangeAspect="1"/>
          </p:cNvSpPr>
          <p:nvPr>
            <p:ph type="sldImg" idx="2"/>
          </p:nvPr>
        </p:nvSpPr>
        <p:spPr>
          <a:xfrm>
            <a:off x="381000" y="685800"/>
            <a:ext cx="6096000" cy="3429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63" name="Google Shape;63;gab3d846c5d_0_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ab3d846c5d_0_506:notes"/>
          <p:cNvSpPr>
            <a:spLocks noGrp="1" noRot="1" noChangeAspect="1"/>
          </p:cNvSpPr>
          <p:nvPr>
            <p:ph type="sldImg" idx="2"/>
          </p:nvPr>
        </p:nvSpPr>
        <p:spPr>
          <a:xfrm>
            <a:off x="381000" y="685800"/>
            <a:ext cx="6096000" cy="3429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69" name="Google Shape;69;gab3d846c5d_0_5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ab3d846c5d_0_520:notes"/>
          <p:cNvSpPr>
            <a:spLocks noGrp="1" noRot="1" noChangeAspect="1"/>
          </p:cNvSpPr>
          <p:nvPr>
            <p:ph type="sldImg" idx="2"/>
          </p:nvPr>
        </p:nvSpPr>
        <p:spPr>
          <a:xfrm>
            <a:off x="381000" y="685800"/>
            <a:ext cx="6096000" cy="3429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75" name="Google Shape;75;gab3d846c5d_0_5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ab3d846c5d_0_555:notes"/>
          <p:cNvSpPr>
            <a:spLocks noGrp="1" noRot="1" noChangeAspect="1"/>
          </p:cNvSpPr>
          <p:nvPr>
            <p:ph type="sldImg" idx="2"/>
          </p:nvPr>
        </p:nvSpPr>
        <p:spPr>
          <a:xfrm>
            <a:off x="381000" y="685800"/>
            <a:ext cx="6096000" cy="3429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88" name="Google Shape;88;gab3d846c5d_0_5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ab3d846c5d_0_799:notes"/>
          <p:cNvSpPr>
            <a:spLocks noGrp="1" noRot="1" noChangeAspect="1"/>
          </p:cNvSpPr>
          <p:nvPr>
            <p:ph type="sldImg" idx="2"/>
          </p:nvPr>
        </p:nvSpPr>
        <p:spPr>
          <a:xfrm>
            <a:off x="381000" y="685800"/>
            <a:ext cx="6096000" cy="3429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94" name="Google Shape;94;gab3d846c5d_0_7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ab3d846c5d_0_813:notes"/>
          <p:cNvSpPr>
            <a:spLocks noGrp="1" noRot="1" noChangeAspect="1"/>
          </p:cNvSpPr>
          <p:nvPr>
            <p:ph type="sldImg" idx="2"/>
          </p:nvPr>
        </p:nvSpPr>
        <p:spPr>
          <a:xfrm>
            <a:off x="381000" y="685800"/>
            <a:ext cx="6096000" cy="3429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100" name="Google Shape;100;gab3d846c5d_0_8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ab3d846c5d_0_847:notes"/>
          <p:cNvSpPr>
            <a:spLocks noGrp="1" noRot="1" noChangeAspect="1"/>
          </p:cNvSpPr>
          <p:nvPr>
            <p:ph type="sldImg" idx="2"/>
          </p:nvPr>
        </p:nvSpPr>
        <p:spPr>
          <a:xfrm>
            <a:off x="381000" y="685800"/>
            <a:ext cx="6096000" cy="3429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122" name="Google Shape;122;gab3d846c5d_0_8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90626" y="1010210"/>
            <a:ext cx="7667244" cy="60512"/>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90626" y="3224773"/>
            <a:ext cx="7667244" cy="60512"/>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90626" y="1113584"/>
            <a:ext cx="7667244" cy="20574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7236911" y="3051692"/>
            <a:ext cx="810678" cy="810677"/>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074167"/>
            <a:ext cx="7475220" cy="2276856"/>
          </a:xfrm>
        </p:spPr>
        <p:txBody>
          <a:bodyPr anchor="ctr">
            <a:noAutofit/>
          </a:bodyPr>
          <a:lstStyle>
            <a:lvl1pPr algn="l">
              <a:lnSpc>
                <a:spcPct val="80000"/>
              </a:lnSpc>
              <a:defRPr sz="72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02386" y="3291840"/>
            <a:ext cx="5918454" cy="802386"/>
          </a:xfrm>
        </p:spPr>
        <p:txBody>
          <a:bodyPr>
            <a:normAutofit/>
          </a:bodyPr>
          <a:lstStyle>
            <a:lvl1pPr marL="0" indent="0" algn="l">
              <a:buNone/>
              <a:defRPr sz="1650">
                <a:solidFill>
                  <a:schemeClr val="tx1"/>
                </a:solidFill>
              </a:defRPr>
            </a:lvl1pPr>
            <a:lvl2pPr marL="342900" indent="0" algn="ctr">
              <a:buNone/>
              <a:defRPr sz="1650"/>
            </a:lvl2pPr>
            <a:lvl3pPr marL="685800" indent="0" algn="ctr">
              <a:buNone/>
              <a:defRPr sz="165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615C0CD-114A-4515-A533-2A442C0DE9F5}" type="datetimeFigureOut">
              <a:rPr lang="en-US" smtClean="0"/>
              <a:t>11/20/2020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194550" y="3217001"/>
            <a:ext cx="895401" cy="480060"/>
          </a:xfrm>
        </p:spPr>
        <p:txBody>
          <a:bodyPr/>
          <a:lstStyle>
            <a:lvl1pPr>
              <a:defRPr sz="2100"/>
            </a:lvl1pPr>
          </a:lstStyle>
          <a:p>
            <a:fld id="{93AE1883-0942-4AA3-9DB2-9C7C3A0314B1}" type="slidenum">
              <a:rPr lang="en-US" smtClean="0"/>
              <a:t>‹#›</a:t>
            </a:fld>
            <a:endParaRPr lang="en-US"/>
          </a:p>
        </p:txBody>
      </p:sp>
    </p:spTree>
    <p:extLst>
      <p:ext uri="{BB962C8B-B14F-4D97-AF65-F5344CB8AC3E}">
        <p14:creationId xmlns:p14="http://schemas.microsoft.com/office/powerpoint/2010/main" val="2855678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C093AF-5A68-4E4A-A121-9B34B9026082}" type="datetimeFigureOut">
              <a:rPr lang="en-US" smtClean="0"/>
              <a:t>11/20/2020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t>‹#›</a:t>
            </a:fld>
            <a:endParaRPr lang="en-US"/>
          </a:p>
        </p:txBody>
      </p:sp>
    </p:spTree>
    <p:extLst>
      <p:ext uri="{BB962C8B-B14F-4D97-AF65-F5344CB8AC3E}">
        <p14:creationId xmlns:p14="http://schemas.microsoft.com/office/powerpoint/2010/main" val="3422630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400050"/>
            <a:ext cx="1914525" cy="42291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00100" y="400050"/>
            <a:ext cx="5629275" cy="4229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5A4588-C60A-4605-B645-DC25E0880BBF}" type="datetimeFigureOut">
              <a:rPr lang="en-US" smtClean="0"/>
              <a:t>11/20/2020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t>‹#›</a:t>
            </a:fld>
            <a:endParaRPr lang="en-US"/>
          </a:p>
        </p:txBody>
      </p:sp>
    </p:spTree>
    <p:extLst>
      <p:ext uri="{BB962C8B-B14F-4D97-AF65-F5344CB8AC3E}">
        <p14:creationId xmlns:p14="http://schemas.microsoft.com/office/powerpoint/2010/main" val="1629253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ct val="0"/>
              </a:spcBef>
              <a:spcAft>
                <a:spcPct val="0"/>
              </a:spcAft>
              <a:buSzPts val="3000"/>
              <a:buNone/>
              <a:defRPr/>
            </a:lvl1pPr>
            <a:lvl2pPr lvl="1">
              <a:spcBef>
                <a:spcPct val="0"/>
              </a:spcBef>
              <a:spcAft>
                <a:spcPct val="0"/>
              </a:spcAft>
              <a:buSzPts val="3000"/>
              <a:buNone/>
              <a:defRPr/>
            </a:lvl2pPr>
            <a:lvl3pPr lvl="2">
              <a:spcBef>
                <a:spcPct val="0"/>
              </a:spcBef>
              <a:spcAft>
                <a:spcPct val="0"/>
              </a:spcAft>
              <a:buSzPts val="3000"/>
              <a:buNone/>
              <a:defRPr/>
            </a:lvl3pPr>
            <a:lvl4pPr lvl="3">
              <a:spcBef>
                <a:spcPct val="0"/>
              </a:spcBef>
              <a:spcAft>
                <a:spcPct val="0"/>
              </a:spcAft>
              <a:buSzPts val="3000"/>
              <a:buNone/>
              <a:defRPr/>
            </a:lvl4pPr>
            <a:lvl5pPr lvl="4">
              <a:spcBef>
                <a:spcPct val="0"/>
              </a:spcBef>
              <a:spcAft>
                <a:spcPct val="0"/>
              </a:spcAft>
              <a:buSzPts val="3000"/>
              <a:buNone/>
              <a:defRPr/>
            </a:lvl5pPr>
            <a:lvl6pPr lvl="5">
              <a:spcBef>
                <a:spcPct val="0"/>
              </a:spcBef>
              <a:spcAft>
                <a:spcPct val="0"/>
              </a:spcAft>
              <a:buSzPts val="3000"/>
              <a:buNone/>
              <a:defRPr/>
            </a:lvl6pPr>
            <a:lvl7pPr lvl="6">
              <a:spcBef>
                <a:spcPct val="0"/>
              </a:spcBef>
              <a:spcAft>
                <a:spcPct val="0"/>
              </a:spcAft>
              <a:buSzPts val="3000"/>
              <a:buNone/>
              <a:defRPr/>
            </a:lvl7pPr>
            <a:lvl8pPr lvl="7">
              <a:spcBef>
                <a:spcPct val="0"/>
              </a:spcBef>
              <a:spcAft>
                <a:spcPct val="0"/>
              </a:spcAft>
              <a:buSzPts val="3000"/>
              <a:buNone/>
              <a:defRPr/>
            </a:lvl8pPr>
            <a:lvl9pPr lvl="8">
              <a:spcBef>
                <a:spcPct val="0"/>
              </a:spcBef>
              <a:spcAft>
                <a:spcPct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ct val="0"/>
              </a:spcBef>
              <a:spcAft>
                <a:spcPct val="0"/>
              </a:spcAft>
              <a:buSzPts val="1800"/>
              <a:buChar char="●"/>
              <a:defRPr/>
            </a:lvl1pPr>
            <a:lvl2pPr marL="914400" lvl="1" indent="-317500">
              <a:spcBef>
                <a:spcPts val="1600"/>
              </a:spcBef>
              <a:spcAft>
                <a:spcPct val="0"/>
              </a:spcAft>
              <a:buSzPts val="1400"/>
              <a:buChar char="○"/>
              <a:defRPr/>
            </a:lvl2pPr>
            <a:lvl3pPr marL="1371600" lvl="2" indent="-317500">
              <a:spcBef>
                <a:spcPts val="1600"/>
              </a:spcBef>
              <a:spcAft>
                <a:spcPct val="0"/>
              </a:spcAft>
              <a:buSzPts val="1400"/>
              <a:buChar char="■"/>
              <a:defRPr/>
            </a:lvl3pPr>
            <a:lvl4pPr marL="1828800" lvl="3" indent="-317500">
              <a:spcBef>
                <a:spcPts val="1600"/>
              </a:spcBef>
              <a:spcAft>
                <a:spcPct val="0"/>
              </a:spcAft>
              <a:buSzPts val="1400"/>
              <a:buChar char="●"/>
              <a:defRPr/>
            </a:lvl4pPr>
            <a:lvl5pPr marL="2286000" lvl="4" indent="-317500">
              <a:spcBef>
                <a:spcPts val="1600"/>
              </a:spcBef>
              <a:spcAft>
                <a:spcPct val="0"/>
              </a:spcAft>
              <a:buSzPts val="1400"/>
              <a:buChar char="○"/>
              <a:defRPr/>
            </a:lvl5pPr>
            <a:lvl6pPr marL="2743200" lvl="5" indent="-317500">
              <a:spcBef>
                <a:spcPts val="1600"/>
              </a:spcBef>
              <a:spcAft>
                <a:spcPct val="0"/>
              </a:spcAft>
              <a:buSzPts val="1400"/>
              <a:buChar char="■"/>
              <a:defRPr/>
            </a:lvl6pPr>
            <a:lvl7pPr marL="3200400" lvl="6" indent="-317500">
              <a:spcBef>
                <a:spcPts val="1600"/>
              </a:spcBef>
              <a:spcAft>
                <a:spcPct val="0"/>
              </a:spcAft>
              <a:buSzPts val="1400"/>
              <a:buChar char="●"/>
              <a:defRPr/>
            </a:lvl7pPr>
            <a:lvl8pPr marL="3657600" lvl="7" indent="-317500">
              <a:spcBef>
                <a:spcPts val="1600"/>
              </a:spcBef>
              <a:spcAft>
                <a:spcPct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ct val="0"/>
              </a:spcBef>
              <a:spcAft>
                <a:spcPct val="0"/>
              </a:spcAft>
              <a:buNone/>
            </a:pPr>
            <a:fld id="{00000000-1234-1234-1234-123412341234}" type="slidenum">
              <a:rPr lang="en"/>
              <a:t>‹#›</a:t>
            </a:fld>
            <a:endParaRPr/>
          </a:p>
        </p:txBody>
      </p:sp>
    </p:spTree>
    <p:extLst>
      <p:ext uri="{BB962C8B-B14F-4D97-AF65-F5344CB8AC3E}">
        <p14:creationId xmlns:p14="http://schemas.microsoft.com/office/powerpoint/2010/main" val="123815396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E82C95-8A29-4C0A-A614-DCB7FE15B637}" type="datetimeFigureOut">
              <a:rPr lang="en-US" smtClean="0"/>
              <a:t>11/20/2020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t>‹#›</a:t>
            </a:fld>
            <a:endParaRPr lang="en-US"/>
          </a:p>
        </p:txBody>
      </p:sp>
    </p:spTree>
    <p:extLst>
      <p:ext uri="{BB962C8B-B14F-4D97-AF65-F5344CB8AC3E}">
        <p14:creationId xmlns:p14="http://schemas.microsoft.com/office/powerpoint/2010/main" val="779764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3688492"/>
            <a:ext cx="9144000" cy="1455008"/>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918972"/>
            <a:ext cx="6960870" cy="2640330"/>
          </a:xfrm>
        </p:spPr>
        <p:txBody>
          <a:bodyPr anchor="ctr">
            <a:normAutofit/>
          </a:bodyPr>
          <a:lstStyle>
            <a:lvl1pPr>
              <a:lnSpc>
                <a:spcPct val="80000"/>
              </a:lnSpc>
              <a:defRPr sz="6000" b="0"/>
            </a:lvl1pPr>
          </a:lstStyle>
          <a:p>
            <a:r>
              <a:rPr lang="en-US"/>
              <a:t>Click to edit Master title style</a:t>
            </a:r>
            <a:endParaRPr lang="en-US" dirty="0"/>
          </a:p>
        </p:txBody>
      </p:sp>
      <p:sp>
        <p:nvSpPr>
          <p:cNvPr id="3" name="Text Placeholder 2"/>
          <p:cNvSpPr>
            <a:spLocks noGrp="1"/>
          </p:cNvSpPr>
          <p:nvPr>
            <p:ph type="body" idx="1"/>
          </p:nvPr>
        </p:nvSpPr>
        <p:spPr>
          <a:xfrm>
            <a:off x="1624331" y="3765042"/>
            <a:ext cx="6789420" cy="800100"/>
          </a:xfrm>
        </p:spPr>
        <p:txBody>
          <a:bodyPr anchor="t">
            <a:normAutofit/>
          </a:bodyPr>
          <a:lstStyle>
            <a:lvl1pPr marL="0" indent="0">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445251" y="4704588"/>
            <a:ext cx="1983232" cy="273844"/>
          </a:xfrm>
        </p:spPr>
        <p:txBody>
          <a:bodyPr/>
          <a:lstStyle/>
          <a:p>
            <a:fld id="{E5FE3D30-4678-4AB2-BC71-DCB4E5669720}" type="datetimeFigureOut">
              <a:rPr lang="en-US" smtClean="0"/>
              <a:t>11/20/2020</a:t>
            </a:fld>
            <a:endParaRPr lang="en-US"/>
          </a:p>
        </p:txBody>
      </p:sp>
      <p:sp>
        <p:nvSpPr>
          <p:cNvPr id="5" name="Footer Placeholder 4"/>
          <p:cNvSpPr>
            <a:spLocks noGrp="1"/>
          </p:cNvSpPr>
          <p:nvPr>
            <p:ph type="ftr" sz="quarter" idx="11"/>
          </p:nvPr>
        </p:nvSpPr>
        <p:spPr>
          <a:xfrm>
            <a:off x="1637031" y="4704588"/>
            <a:ext cx="4745736" cy="273844"/>
          </a:xfrm>
        </p:spPr>
        <p:txBody>
          <a:bodyPr/>
          <a:lstStyle/>
          <a:p>
            <a:endParaRPr lang="en-US"/>
          </a:p>
        </p:txBody>
      </p:sp>
      <p:grpSp>
        <p:nvGrpSpPr>
          <p:cNvPr id="8" name="Group 7"/>
          <p:cNvGrpSpPr/>
          <p:nvPr/>
        </p:nvGrpSpPr>
        <p:grpSpPr>
          <a:xfrm>
            <a:off x="673049" y="1744386"/>
            <a:ext cx="810678" cy="810677"/>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32776" y="1879600"/>
            <a:ext cx="891224" cy="540249"/>
          </a:xfrm>
        </p:spPr>
        <p:txBody>
          <a:bodyPr/>
          <a:lstStyle>
            <a:lvl1pPr>
              <a:defRPr sz="2100"/>
            </a:lvl1pPr>
          </a:lstStyle>
          <a:p>
            <a:fld id="{93AE1883-0942-4AA3-9DB2-9C7C3A0314B1}" type="slidenum">
              <a:rPr lang="en-US" smtClean="0"/>
              <a:t>‹#›</a:t>
            </a:fld>
            <a:endParaRPr lang="en-US"/>
          </a:p>
        </p:txBody>
      </p:sp>
    </p:spTree>
    <p:extLst>
      <p:ext uri="{BB962C8B-B14F-4D97-AF65-F5344CB8AC3E}">
        <p14:creationId xmlns:p14="http://schemas.microsoft.com/office/powerpoint/2010/main" val="2812752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02386" y="1645920"/>
            <a:ext cx="3566160" cy="2983230"/>
          </a:xfrm>
        </p:spPr>
        <p:txBody>
          <a:bodyPr/>
          <a:lstStyle>
            <a:lvl1pPr>
              <a:defRPr sz="1500"/>
            </a:lvl1pPr>
            <a:lvl2pPr>
              <a:defRPr sz="135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73168" y="1645920"/>
            <a:ext cx="3566160" cy="2983230"/>
          </a:xfrm>
        </p:spPr>
        <p:txBody>
          <a:bodyPr/>
          <a:lstStyle>
            <a:lvl1pPr>
              <a:defRPr sz="1500"/>
            </a:lvl1pPr>
            <a:lvl2pPr>
              <a:defRPr sz="135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216609-806B-4905-A0E4-9262C917DC9B}" type="datetimeFigureOut">
              <a:rPr lang="en-US" smtClean="0"/>
              <a:t>11/20/2020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E1883-0942-4AA3-9DB2-9C7C3A0314B1}" type="slidenum">
              <a:rPr lang="en-US" smtClean="0"/>
              <a:t>‹#›</a:t>
            </a:fld>
            <a:endParaRPr lang="en-US"/>
          </a:p>
        </p:txBody>
      </p:sp>
    </p:spTree>
    <p:extLst>
      <p:ext uri="{BB962C8B-B14F-4D97-AF65-F5344CB8AC3E}">
        <p14:creationId xmlns:p14="http://schemas.microsoft.com/office/powerpoint/2010/main" val="2841957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800100" y="1536192"/>
            <a:ext cx="3566160" cy="480060"/>
          </a:xfrm>
        </p:spPr>
        <p:txBody>
          <a:bodyPr anchor="ctr">
            <a:normAutofit/>
          </a:bodyPr>
          <a:lstStyle>
            <a:lvl1pPr marL="0" indent="0">
              <a:buNone/>
              <a:defRPr sz="1500" b="1">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02386" y="2057400"/>
            <a:ext cx="3566160" cy="2468880"/>
          </a:xfrm>
        </p:spPr>
        <p:txBody>
          <a:bodyPr/>
          <a:lstStyle>
            <a:lvl1pPr>
              <a:defRPr sz="1500"/>
            </a:lvl1pPr>
            <a:lvl2pPr>
              <a:defRPr sz="135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73168" y="1536192"/>
            <a:ext cx="3566160" cy="480060"/>
          </a:xfrm>
        </p:spPr>
        <p:txBody>
          <a:bodyPr anchor="ctr">
            <a:normAutofit/>
          </a:bodyPr>
          <a:lstStyle>
            <a:lvl1pPr marL="0" indent="0">
              <a:buNone/>
              <a:defRPr sz="1500" b="1">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73168" y="2057400"/>
            <a:ext cx="3566160" cy="2468880"/>
          </a:xfrm>
        </p:spPr>
        <p:txBody>
          <a:bodyPr/>
          <a:lstStyle>
            <a:lvl1pPr>
              <a:defRPr sz="1500"/>
            </a:lvl1pPr>
            <a:lvl2pPr>
              <a:defRPr sz="135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576980-8FB0-4B67-963B-40E608B72D94}" type="datetimeFigureOut">
              <a:rPr lang="en-US" smtClean="0"/>
              <a:t>11/20/2020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AE1883-0942-4AA3-9DB2-9C7C3A0314B1}" type="slidenum">
              <a:rPr lang="en-US" smtClean="0"/>
              <a:t>‹#›</a:t>
            </a:fld>
            <a:endParaRPr lang="en-US"/>
          </a:p>
        </p:txBody>
      </p:sp>
    </p:spTree>
    <p:extLst>
      <p:ext uri="{BB962C8B-B14F-4D97-AF65-F5344CB8AC3E}">
        <p14:creationId xmlns:p14="http://schemas.microsoft.com/office/powerpoint/2010/main" val="442348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96EE13-FDF1-4BE3-9A6F-9DC3433261A2}" type="datetimeFigureOut">
              <a:rPr lang="en-US" smtClean="0"/>
              <a:t>11/20/2020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AE1883-0942-4AA3-9DB2-9C7C3A0314B1}" type="slidenum">
              <a:rPr lang="en-US" smtClean="0"/>
              <a:t>‹#›</a:t>
            </a:fld>
            <a:endParaRPr lang="en-US"/>
          </a:p>
        </p:txBody>
      </p:sp>
    </p:spTree>
    <p:extLst>
      <p:ext uri="{BB962C8B-B14F-4D97-AF65-F5344CB8AC3E}">
        <p14:creationId xmlns:p14="http://schemas.microsoft.com/office/powerpoint/2010/main" val="4001806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86A2CD-B78A-48F6-93D9-BF7B03AB0F8F}" type="datetimeFigureOut">
              <a:rPr lang="en-US" smtClean="0"/>
              <a:t>11/20/2020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AE1883-0942-4AA3-9DB2-9C7C3A0314B1}" type="slidenum">
              <a:rPr lang="en-US" smtClean="0"/>
              <a:t>‹#›</a:t>
            </a:fld>
            <a:endParaRPr lang="en-US"/>
          </a:p>
        </p:txBody>
      </p:sp>
    </p:spTree>
    <p:extLst>
      <p:ext uri="{BB962C8B-B14F-4D97-AF65-F5344CB8AC3E}">
        <p14:creationId xmlns:p14="http://schemas.microsoft.com/office/powerpoint/2010/main" val="1366132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51434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514350"/>
            <a:ext cx="2400300" cy="1303020"/>
          </a:xfrm>
        </p:spPr>
        <p:txBody>
          <a:bodyPr anchor="b">
            <a:normAutofit/>
          </a:bodyPr>
          <a:lstStyle>
            <a:lvl1pPr>
              <a:defRPr sz="2400" b="1"/>
            </a:lvl1pPr>
          </a:lstStyle>
          <a:p>
            <a:r>
              <a:rPr lang="en-US"/>
              <a:t>Click to edit Master title style</a:t>
            </a:r>
            <a:endParaRPr lang="en-US" dirty="0"/>
          </a:p>
        </p:txBody>
      </p:sp>
      <p:sp>
        <p:nvSpPr>
          <p:cNvPr id="3" name="Content Placeholder 2"/>
          <p:cNvSpPr>
            <a:spLocks noGrp="1"/>
          </p:cNvSpPr>
          <p:nvPr>
            <p:ph idx="1"/>
          </p:nvPr>
        </p:nvSpPr>
        <p:spPr>
          <a:xfrm>
            <a:off x="628650" y="514350"/>
            <a:ext cx="5033772" cy="3765042"/>
          </a:xfrm>
        </p:spPr>
        <p:txBody>
          <a:bodyPr/>
          <a:lstStyle>
            <a:lvl1pPr>
              <a:defRPr sz="1500"/>
            </a:lvl1pPr>
            <a:lvl2pPr>
              <a:defRPr sz="135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12230" y="1817370"/>
            <a:ext cx="2400300" cy="2468880"/>
          </a:xfrm>
        </p:spPr>
        <p:txBody>
          <a:bodyPr>
            <a:normAutofit/>
          </a:bodyPr>
          <a:lstStyle>
            <a:lvl1pPr marL="0" indent="0">
              <a:lnSpc>
                <a:spcPct val="100000"/>
              </a:lnSpc>
              <a:spcBef>
                <a:spcPts val="750"/>
              </a:spcBef>
              <a:buNone/>
              <a:defRPr sz="1050">
                <a:solidFill>
                  <a:schemeClr val="accent1">
                    <a:lumMod val="75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9C21CA81-9BF1-464F-86FA-F61291A67BD4}" type="datetimeFigureOut">
              <a:rPr lang="en-US" smtClean="0"/>
              <a:t>11/20/2020</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8551294" y="4672261"/>
            <a:ext cx="342900" cy="3429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93AE1883-0942-4AA3-9DB2-9C7C3A0314B1}" type="slidenum">
              <a:rPr lang="en-US" smtClean="0"/>
              <a:t>‹#›</a:t>
            </a:fld>
            <a:endParaRPr lang="en-US"/>
          </a:p>
        </p:txBody>
      </p:sp>
    </p:spTree>
    <p:extLst>
      <p:ext uri="{BB962C8B-B14F-4D97-AF65-F5344CB8AC3E}">
        <p14:creationId xmlns:p14="http://schemas.microsoft.com/office/powerpoint/2010/main" val="2231977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51434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514350"/>
            <a:ext cx="2400300" cy="1303020"/>
          </a:xfrm>
        </p:spPr>
        <p:txBody>
          <a:bodyPr anchor="b">
            <a:normAutofit/>
          </a:bodyPr>
          <a:lstStyle>
            <a:lvl1pPr>
              <a:defRPr sz="24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6227805" cy="5143500"/>
          </a:xfrm>
          <a:solidFill>
            <a:schemeClr val="tx2">
              <a:lumMod val="20000"/>
              <a:lumOff val="80000"/>
            </a:schemeClr>
          </a:solidFill>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412230" y="1817370"/>
            <a:ext cx="2400300" cy="2468880"/>
          </a:xfrm>
        </p:spPr>
        <p:txBody>
          <a:bodyPr>
            <a:normAutofit/>
          </a:bodyPr>
          <a:lstStyle>
            <a:lvl1pPr marL="0" indent="0">
              <a:lnSpc>
                <a:spcPct val="100000"/>
              </a:lnSpc>
              <a:spcBef>
                <a:spcPts val="750"/>
              </a:spcBef>
              <a:buNone/>
              <a:defRPr sz="1050">
                <a:solidFill>
                  <a:schemeClr val="accent1">
                    <a:lumMod val="75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8F1AF821-0E30-4EFF-B4DB-F607092D2B9F}" type="datetimeFigureOut">
              <a:rPr lang="en-US" smtClean="0"/>
              <a:t>11/20/2020</a:t>
            </a:fld>
            <a:endParaRPr lang="en-US"/>
          </a:p>
        </p:txBody>
      </p:sp>
      <p:grpSp>
        <p:nvGrpSpPr>
          <p:cNvPr id="8" name="Group 7"/>
          <p:cNvGrpSpPr>
            <a:grpSpLocks noChangeAspect="1"/>
          </p:cNvGrpSpPr>
          <p:nvPr/>
        </p:nvGrpSpPr>
        <p:grpSpPr>
          <a:xfrm>
            <a:off x="8551294" y="4672261"/>
            <a:ext cx="342900" cy="3429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93AE1883-0942-4AA3-9DB2-9C7C3A0314B1}" type="slidenum">
              <a:rPr lang="en-US" smtClean="0"/>
              <a:t>‹#›</a:t>
            </a:fld>
            <a:endParaRPr lang="en-US"/>
          </a:p>
        </p:txBody>
      </p:sp>
    </p:spTree>
    <p:extLst>
      <p:ext uri="{BB962C8B-B14F-4D97-AF65-F5344CB8AC3E}">
        <p14:creationId xmlns:p14="http://schemas.microsoft.com/office/powerpoint/2010/main" val="3207746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02386" y="363474"/>
            <a:ext cx="7543800" cy="12070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02386" y="1591056"/>
            <a:ext cx="7543800" cy="30380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73318" y="4704588"/>
            <a:ext cx="2455164" cy="273844"/>
          </a:xfrm>
          <a:prstGeom prst="rect">
            <a:avLst/>
          </a:prstGeom>
        </p:spPr>
        <p:txBody>
          <a:bodyPr vert="horz" lIns="91440" tIns="45720" rIns="91440" bIns="45720" rtlCol="0" anchor="ctr"/>
          <a:lstStyle>
            <a:lvl1pPr algn="r">
              <a:defRPr sz="825">
                <a:solidFill>
                  <a:schemeClr val="tx2"/>
                </a:solidFill>
              </a:defRPr>
            </a:lvl1pPr>
          </a:lstStyle>
          <a:p>
            <a:fld id="{8664C608-40B1-4030-A28D-5B74BC98ADCE}" type="datetimeFigureOut">
              <a:rPr lang="en-US" dirty="0"/>
              <a:t>11/20/2020</a:t>
            </a:fld>
            <a:endParaRPr lang="en-US" dirty="0"/>
          </a:p>
        </p:txBody>
      </p:sp>
      <p:sp>
        <p:nvSpPr>
          <p:cNvPr id="5" name="Footer Placeholder 4"/>
          <p:cNvSpPr>
            <a:spLocks noGrp="1"/>
          </p:cNvSpPr>
          <p:nvPr>
            <p:ph type="ftr" sz="quarter" idx="3"/>
          </p:nvPr>
        </p:nvSpPr>
        <p:spPr>
          <a:xfrm>
            <a:off x="816102" y="4704588"/>
            <a:ext cx="4745736" cy="273844"/>
          </a:xfrm>
          <a:prstGeom prst="rect">
            <a:avLst/>
          </a:prstGeom>
        </p:spPr>
        <p:txBody>
          <a:bodyPr vert="horz" lIns="91440" tIns="45720" rIns="91440" bIns="45720" rtlCol="0" anchor="ctr"/>
          <a:lstStyle>
            <a:lvl1pPr algn="l">
              <a:defRPr sz="825">
                <a:solidFill>
                  <a:schemeClr val="tx2"/>
                </a:solidFill>
              </a:defRPr>
            </a:lvl1pPr>
          </a:lstStyle>
          <a:p>
            <a:endParaRPr lang="en-US" dirty="0"/>
          </a:p>
        </p:txBody>
      </p:sp>
      <p:grpSp>
        <p:nvGrpSpPr>
          <p:cNvPr id="7" name="Group 6"/>
          <p:cNvGrpSpPr>
            <a:grpSpLocks noChangeAspect="1"/>
          </p:cNvGrpSpPr>
          <p:nvPr/>
        </p:nvGrpSpPr>
        <p:grpSpPr>
          <a:xfrm>
            <a:off x="8551294" y="4672261"/>
            <a:ext cx="342900" cy="34290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8483346" y="4704588"/>
            <a:ext cx="480060" cy="273844"/>
          </a:xfrm>
          <a:prstGeom prst="rect">
            <a:avLst/>
          </a:prstGeom>
        </p:spPr>
        <p:txBody>
          <a:bodyPr vert="horz" lIns="91440" tIns="45720" rIns="91440" bIns="45720" rtlCol="0" anchor="ctr"/>
          <a:lstStyle>
            <a:lvl1pPr algn="ctr">
              <a:defRPr sz="1050" b="1">
                <a:solidFill>
                  <a:srgbClr val="FFFFFF"/>
                </a:solidFill>
                <a:latin typeface="+mj-lt"/>
              </a:defRPr>
            </a:lvl1pPr>
          </a:lstStyle>
          <a:p>
            <a:pPr marL="0" marR="0" lvl="0" indent="0" algn="r" rtl="0">
              <a:lnSpc>
                <a:spcPct val="100000"/>
              </a:lnSpc>
              <a:spcBef>
                <a:spcPct val="0"/>
              </a:spcBef>
              <a:spcAft>
                <a:spcPct val="0"/>
              </a:spcAft>
              <a:buNone/>
              <a:defRPr kumimoji="0" sz="1000" b="0" i="0" u="none" strike="noStrike" cap="none" normalizeH="0" noProof="0">
                <a:solidFill>
                  <a:srgbClr val="CACACA"/>
                </a:solidFill>
                <a:uLnTx/>
                <a:uFillTx/>
                <a:latin typeface="Average"/>
                <a:ea typeface="Average"/>
                <a:cs typeface="Average"/>
                <a:sym typeface="Average"/>
              </a:defRPr>
            </a:pPr>
            <a:fld id="{00000000-1234-1234-1234-123412341234}" type="slidenum">
              <a:rPr kumimoji="0" lang="en" sz="1000" b="0" i="0" u="none" strike="noStrike" cap="none" normalizeH="0" noProof="0" smtClean="0">
                <a:solidFill>
                  <a:srgbClr val="CACACA"/>
                </a:solidFill>
                <a:uLnTx/>
                <a:uFillTx/>
                <a:latin typeface="Average"/>
                <a:ea typeface="Average"/>
                <a:cs typeface="Average"/>
                <a:sym typeface="Average"/>
              </a:rPr>
              <a:t>‹#›</a:t>
            </a:fld>
            <a:endParaRPr lang="en"/>
          </a:p>
        </p:txBody>
      </p:sp>
    </p:spTree>
    <p:extLst>
      <p:ext uri="{BB962C8B-B14F-4D97-AF65-F5344CB8AC3E}">
        <p14:creationId xmlns:p14="http://schemas.microsoft.com/office/powerpoint/2010/main" val="2441223496"/>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Lst>
  <p:txStyles>
    <p:titleStyle>
      <a:lvl1pPr algn="l" defTabSz="685800" rtl="0" eaLnBrk="1" latinLnBrk="0" hangingPunct="1">
        <a:lnSpc>
          <a:spcPct val="90000"/>
        </a:lnSpc>
        <a:spcBef>
          <a:spcPct val="0"/>
        </a:spcBef>
        <a:buNone/>
        <a:defRPr sz="405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37160" indent="-137160" algn="l" defTabSz="685800" rtl="0" eaLnBrk="1" latinLnBrk="0" hangingPunct="1">
        <a:lnSpc>
          <a:spcPct val="90000"/>
        </a:lnSpc>
        <a:spcBef>
          <a:spcPts val="900"/>
        </a:spcBef>
        <a:buClr>
          <a:schemeClr val="accent1">
            <a:lumMod val="75000"/>
          </a:schemeClr>
        </a:buClr>
        <a:buSzPct val="85000"/>
        <a:buFont typeface="Wingdings" pitchFamily="2" charset="2"/>
        <a:buChar char="§"/>
        <a:defRPr sz="1500" kern="1200">
          <a:solidFill>
            <a:schemeClr val="tx1"/>
          </a:solidFill>
          <a:latin typeface="+mn-lt"/>
          <a:ea typeface="+mn-ea"/>
          <a:cs typeface="+mn-cs"/>
        </a:defRPr>
      </a:lvl1pPr>
      <a:lvl2pPr marL="34290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350" kern="1200">
          <a:solidFill>
            <a:schemeClr val="tx1"/>
          </a:solidFill>
          <a:latin typeface="+mn-lt"/>
          <a:ea typeface="+mn-ea"/>
          <a:cs typeface="+mn-cs"/>
        </a:defRPr>
      </a:lvl2pPr>
      <a:lvl3pPr marL="54864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3pPr>
      <a:lvl4pPr marL="75438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4pPr>
      <a:lvl5pPr marL="96012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5pPr>
      <a:lvl6pPr marL="1200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6pPr>
      <a:lvl7pPr marL="1425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7pPr>
      <a:lvl8pPr marL="1650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8pPr>
      <a:lvl9pPr marL="1875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9.xml"/><Relationship Id="rId6" Type="http://schemas.openxmlformats.org/officeDocument/2006/relationships/image" Target="../media/image19.jpeg"/><Relationship Id="rId5" Type="http://schemas.microsoft.com/office/2007/relationships/hdphoto" Target="../media/hdphoto2.wdp"/><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image" Target="../media/image2.png"/><Relationship Id="rId7" Type="http://schemas.openxmlformats.org/officeDocument/2006/relationships/diagramData" Target="../diagrams/data1.xm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microsoft.com/office/2007/relationships/hdphoto" Target="../media/hdphoto2.wdp"/><Relationship Id="rId11" Type="http://schemas.microsoft.com/office/2007/relationships/diagramDrawing" Target="../diagrams/drawing1.xml"/><Relationship Id="rId5" Type="http://schemas.openxmlformats.org/officeDocument/2006/relationships/image" Target="../media/image4.png"/><Relationship Id="rId10" Type="http://schemas.openxmlformats.org/officeDocument/2006/relationships/diagramColors" Target="../diagrams/colors1.xml"/><Relationship Id="rId4" Type="http://schemas.microsoft.com/office/2007/relationships/hdphoto" Target="../media/hdphoto1.wdp"/><Relationship Id="rId9"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4.png"/><Relationship Id="rId7" Type="http://schemas.openxmlformats.org/officeDocument/2006/relationships/diagramQuickStyle" Target="../diagrams/quickStyle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4" Type="http://schemas.microsoft.com/office/2007/relationships/hdphoto" Target="../media/hdphoto2.wdp"/><Relationship Id="rId9" Type="http://schemas.microsoft.com/office/2007/relationships/diagramDrawing" Target="../diagrams/drawing2.xml"/></Relationships>
</file>

<file path=ppt/slides/_rels/slide5.xml.rels><?xml version="1.0" encoding="UTF-8" standalone="yes"?>
<Relationships xmlns="http://schemas.openxmlformats.org/package/2006/relationships"><Relationship Id="rId8" Type="http://schemas.microsoft.com/office/2007/relationships/diagramDrawing" Target="../diagrams/drawing3.xml"/><Relationship Id="rId13" Type="http://schemas.microsoft.com/office/2007/relationships/diagramDrawing" Target="../diagrams/drawing4.xml"/><Relationship Id="rId3" Type="http://schemas.openxmlformats.org/officeDocument/2006/relationships/image" Target="../media/image3.png"/><Relationship Id="rId7" Type="http://schemas.openxmlformats.org/officeDocument/2006/relationships/diagramColors" Target="../diagrams/colors3.xml"/><Relationship Id="rId12" Type="http://schemas.openxmlformats.org/officeDocument/2006/relationships/diagramColors" Target="../diagrams/colors4.xml"/><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diagramQuickStyle" Target="../diagrams/quickStyle3.xml"/><Relationship Id="rId11" Type="http://schemas.openxmlformats.org/officeDocument/2006/relationships/diagramQuickStyle" Target="../diagrams/quickStyle4.xml"/><Relationship Id="rId5" Type="http://schemas.openxmlformats.org/officeDocument/2006/relationships/diagramLayout" Target="../diagrams/layout3.xml"/><Relationship Id="rId10" Type="http://schemas.openxmlformats.org/officeDocument/2006/relationships/diagramLayout" Target="../diagrams/layout4.xml"/><Relationship Id="rId4" Type="http://schemas.openxmlformats.org/officeDocument/2006/relationships/diagramData" Target="../diagrams/data3.xml"/><Relationship Id="rId9" Type="http://schemas.openxmlformats.org/officeDocument/2006/relationships/diagramData" Target="../diagrams/data4.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8.xml"/><Relationship Id="rId5" Type="http://schemas.openxmlformats.org/officeDocument/2006/relationships/image" Target="../media/image10.pn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microsoft.com/office/2007/relationships/hdphoto" Target="../media/hdphoto3.wdp"/><Relationship Id="rId5" Type="http://schemas.openxmlformats.org/officeDocument/2006/relationships/image" Target="../media/image11.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jpeg"/><Relationship Id="rId7" Type="http://schemas.openxmlformats.org/officeDocument/2006/relationships/image" Target="../media/image14.sv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13.png"/><Relationship Id="rId5" Type="http://schemas.microsoft.com/office/2007/relationships/hdphoto" Target="../media/hdphoto1.wdp"/><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prstGeom prst="rect">
            <a:avLst/>
          </a:prstGeom>
        </p:spPr>
        <p:txBody>
          <a:bodyPr spcFirstLastPara="1" wrap="square" lIns="91425" tIns="91425" rIns="91425" bIns="91425" anchor="t" anchorCtr="0">
            <a:noAutofit/>
          </a:bodyPr>
          <a:lstStyle/>
          <a:p>
            <a:pPr marL="0" marR="0" lvl="0" indent="0" algn="l" defTabSz="914400" rtl="0" fontAlgn="auto">
              <a:lnSpc>
                <a:spcPct val="100000"/>
              </a:lnSpc>
              <a:spcBef>
                <a:spcPct val="0"/>
              </a:spcBef>
              <a:spcAft>
                <a:spcPct val="0"/>
              </a:spcAft>
              <a:buSzPts val="4000"/>
              <a:buNone/>
              <a:defRPr kumimoji="0" sz="4000" b="0" i="0" u="none" strike="noStrike" cap="none" spc="0" normalizeH="0" baseline="0" noProof="0">
                <a:ln w="9525" cap="flat" cmpd="sng" algn="ctr">
                  <a:noFill/>
                  <a:prstDash val="solid"/>
                  <a:round/>
                  <a:headEnd type="none" w="med" len="med"/>
                  <a:tailEnd type="none" w="med" len="med"/>
                </a:ln>
                <a:solidFill>
                  <a:srgbClr val="FFFFFF"/>
                </a:solidFill>
                <a:uLnTx/>
                <a:uFillTx/>
                <a:latin typeface="Montserrat"/>
                <a:ea typeface="Montserrat"/>
                <a:cs typeface="Montserrat"/>
                <a:sym typeface="Montserrat"/>
              </a:defRPr>
            </a:pPr>
            <a:r>
              <a:rPr kumimoji="0" lang="en" sz="2800" b="0" i="0" u="none" strike="noStrike" cap="none" spc="0" normalizeH="0" baseline="0" noProof="0" dirty="0">
                <a:ln w="9525" cap="flat" cmpd="sng" algn="ctr">
                  <a:noFill/>
                  <a:prstDash val="solid"/>
                  <a:round/>
                  <a:headEnd type="none" w="med" len="med"/>
                  <a:tailEnd type="none" w="med" len="med"/>
                </a:ln>
                <a:solidFill>
                  <a:schemeClr val="accent2"/>
                </a:solidFill>
                <a:uLnTx/>
                <a:uFillTx/>
                <a:latin typeface="Arial" pitchFamily="34" charset="0"/>
                <a:ea typeface="Arial" pitchFamily="34" charset="0"/>
                <a:cs typeface="Arial" pitchFamily="34" charset="0"/>
                <a:sym typeface="Arial" pitchFamily="34" charset="0"/>
              </a:rPr>
              <a:t>Dataset Analysis for Movie Ratings </a:t>
            </a:r>
            <a:r>
              <a:rPr kumimoji="0" lang="en-IN" sz="2800" b="0" i="0" u="none" strike="noStrike" cap="none" spc="0" normalizeH="0" baseline="0" noProof="0" dirty="0">
                <a:ln w="9525" cap="flat" cmpd="sng" algn="ctr">
                  <a:noFill/>
                  <a:prstDash val="solid"/>
                  <a:round/>
                  <a:headEnd type="none" w="med" len="med"/>
                  <a:tailEnd type="none" w="med" len="med"/>
                </a:ln>
                <a:solidFill>
                  <a:schemeClr val="accent2"/>
                </a:solidFill>
                <a:uLnTx/>
                <a:uFillTx/>
                <a:latin typeface="Arial" pitchFamily="34" charset="0"/>
                <a:ea typeface="Arial" pitchFamily="34" charset="0"/>
                <a:cs typeface="Arial" pitchFamily="34" charset="0"/>
                <a:sym typeface="Arial" pitchFamily="34" charset="0"/>
              </a:rPr>
              <a:t>B</a:t>
            </a:r>
            <a:r>
              <a:rPr kumimoji="0" lang="en" sz="2800" b="0" i="0" u="none" strike="noStrike" cap="none" spc="0" normalizeH="0" baseline="0" noProof="0" dirty="0">
                <a:ln w="9525" cap="flat" cmpd="sng" algn="ctr">
                  <a:noFill/>
                  <a:prstDash val="solid"/>
                  <a:round/>
                  <a:headEnd type="none" w="med" len="med"/>
                  <a:tailEnd type="none" w="med" len="med"/>
                </a:ln>
                <a:solidFill>
                  <a:schemeClr val="accent2"/>
                </a:solidFill>
                <a:uLnTx/>
                <a:uFillTx/>
                <a:latin typeface="Arial" pitchFamily="34" charset="0"/>
                <a:ea typeface="Arial" pitchFamily="34" charset="0"/>
                <a:cs typeface="Arial" pitchFamily="34" charset="0"/>
                <a:sym typeface="Arial" pitchFamily="34" charset="0"/>
              </a:rPr>
              <a:t>ased on Different Personality Types</a:t>
            </a:r>
            <a:endParaRPr sz="2800" dirty="0">
              <a:solidFill>
                <a:schemeClr val="accent2"/>
              </a:solidFill>
              <a:latin typeface="Arial" pitchFamily="34" charset="0"/>
              <a:ea typeface="Arial" pitchFamily="34" charset="0"/>
              <a:cs typeface="Arial" pitchFamily="34" charset="0"/>
              <a:sym typeface="Arial" pitchFamily="34" charset="0"/>
            </a:endParaRPr>
          </a:p>
        </p:txBody>
      </p:sp>
      <p:sp>
        <p:nvSpPr>
          <p:cNvPr id="135" name="Google Shape;135;p13"/>
          <p:cNvSpPr txBox="1">
            <a:spLocks noGrp="1"/>
          </p:cNvSpPr>
          <p:nvPr>
            <p:ph type="subTitle" idx="1"/>
          </p:nvPr>
        </p:nvSpPr>
        <p:spPr>
          <a:xfrm>
            <a:off x="5030625" y="3435846"/>
            <a:ext cx="2781735" cy="1368152"/>
          </a:xfrm>
          <a:prstGeom prst="rect">
            <a:avLst/>
          </a:prstGeom>
        </p:spPr>
        <p:txBody>
          <a:bodyPr spcFirstLastPara="1" wrap="square" lIns="91425" tIns="91425" rIns="91425" bIns="91425" anchor="t" anchorCtr="0">
            <a:noAutofit/>
          </a:bodyPr>
          <a:lstStyle/>
          <a:p>
            <a:pPr marL="0" marR="0" lvl="0" indent="0" algn="ctr" defTabSz="914400" rtl="0" fontAlgn="auto">
              <a:lnSpc>
                <a:spcPct val="100000"/>
              </a:lnSpc>
              <a:spcBef>
                <a:spcPct val="0"/>
              </a:spcBef>
              <a:spcAft>
                <a:spcPct val="0"/>
              </a:spcAft>
              <a:buSzPts val="1300"/>
              <a:buNone/>
              <a:defRPr kumimoji="0" sz="1300" b="0" i="0" u="none" strike="noStrike" cap="none" spc="0" normalizeH="0" baseline="0" noProof="0">
                <a:ln w="9525" cap="flat" cmpd="sng" algn="ctr">
                  <a:noFill/>
                  <a:prstDash val="solid"/>
                  <a:round/>
                  <a:headEnd type="none" w="med" len="med"/>
                  <a:tailEnd type="none" w="med" len="med"/>
                </a:ln>
                <a:solidFill>
                  <a:srgbClr val="FFFFFF"/>
                </a:solidFill>
                <a:uLnTx/>
                <a:uFillTx/>
                <a:latin typeface="Lato"/>
                <a:ea typeface="Lato"/>
                <a:cs typeface="Lato"/>
                <a:sym typeface="Lato"/>
              </a:defRPr>
            </a:pPr>
            <a:r>
              <a:rPr kumimoji="0" lang="en" sz="1700" b="0" i="0" u="sng" strike="noStrike" cap="none" spc="0" normalizeH="0" baseline="0" noProof="0" dirty="0">
                <a:ln w="9525" cap="flat" cmpd="sng" algn="ctr">
                  <a:noFill/>
                  <a:prstDash val="solid"/>
                  <a:round/>
                  <a:headEnd type="none" w="med" len="med"/>
                  <a:tailEnd type="none" w="med" len="med"/>
                </a:ln>
                <a:solidFill>
                  <a:srgbClr val="FFD966"/>
                </a:solidFill>
                <a:uLnTx/>
                <a:uFillTx/>
                <a:latin typeface="Lato"/>
                <a:ea typeface="Lato"/>
                <a:cs typeface="Lato"/>
                <a:sym typeface="Lato"/>
              </a:rPr>
              <a:t>TEAM MEMBERS</a:t>
            </a:r>
            <a:endParaRPr lang="en" sz="1700" u="sng" noProof="0" dirty="0">
              <a:ln w="9525" cap="flat" cmpd="sng" algn="ctr">
                <a:noFill/>
                <a:prstDash val="solid"/>
                <a:round/>
                <a:headEnd type="none" w="med" len="med"/>
                <a:tailEnd type="none" w="med" len="med"/>
              </a:ln>
              <a:solidFill>
                <a:srgbClr val="FFD966"/>
              </a:solidFill>
              <a:latin typeface="Lato"/>
              <a:ea typeface="Lato"/>
              <a:cs typeface="Lato"/>
              <a:sym typeface="Lato"/>
            </a:endParaRPr>
          </a:p>
          <a:p>
            <a:pPr marL="0" marR="0" lvl="0" indent="0" algn="ctr" defTabSz="914400" rtl="0" fontAlgn="auto">
              <a:lnSpc>
                <a:spcPct val="100000"/>
              </a:lnSpc>
              <a:spcBef>
                <a:spcPct val="0"/>
              </a:spcBef>
              <a:spcAft>
                <a:spcPct val="0"/>
              </a:spcAft>
              <a:buSzPts val="1300"/>
              <a:buNone/>
              <a:defRPr kumimoji="0" sz="1300" b="0" i="0" u="none" strike="noStrike" cap="none" spc="0" normalizeH="0" baseline="0" noProof="0">
                <a:ln w="9525" cap="flat" cmpd="sng" algn="ctr">
                  <a:noFill/>
                  <a:prstDash val="solid"/>
                  <a:round/>
                  <a:headEnd type="none" w="med" len="med"/>
                  <a:tailEnd type="none" w="med" len="med"/>
                </a:ln>
                <a:solidFill>
                  <a:srgbClr val="FFFFFF"/>
                </a:solidFill>
                <a:uLnTx/>
                <a:uFillTx/>
                <a:latin typeface="Lato"/>
                <a:ea typeface="Lato"/>
                <a:cs typeface="Lato"/>
                <a:sym typeface="Lato"/>
              </a:defRPr>
            </a:pPr>
            <a:r>
              <a:rPr kumimoji="0" lang="en" sz="1700" b="0" i="0" u="none" strike="noStrike" cap="none" spc="0" normalizeH="0" baseline="0" noProof="0" dirty="0">
                <a:ln w="9525" cap="flat" cmpd="sng" algn="ctr">
                  <a:noFill/>
                  <a:prstDash val="solid"/>
                  <a:round/>
                  <a:headEnd type="none" w="med" len="med"/>
                  <a:tailEnd type="none" w="med" len="med"/>
                </a:ln>
                <a:solidFill>
                  <a:schemeClr val="accent2"/>
                </a:solidFill>
                <a:uLnTx/>
                <a:uFillTx/>
                <a:latin typeface="Lato"/>
                <a:ea typeface="Lato"/>
                <a:cs typeface="Lato"/>
                <a:sym typeface="Lato"/>
              </a:rPr>
              <a:t> AKHIL KUMAR PODILA</a:t>
            </a:r>
            <a:endParaRPr sz="1700" dirty="0">
              <a:solidFill>
                <a:schemeClr val="accent2"/>
              </a:solidFill>
            </a:endParaRPr>
          </a:p>
          <a:p>
            <a:pPr marL="0" marR="0" lvl="0" indent="0" algn="l" defTabSz="914400" rtl="0" fontAlgn="auto">
              <a:lnSpc>
                <a:spcPct val="100000"/>
              </a:lnSpc>
              <a:spcBef>
                <a:spcPct val="0"/>
              </a:spcBef>
              <a:spcAft>
                <a:spcPct val="0"/>
              </a:spcAft>
              <a:buSzPts val="1300"/>
              <a:buNone/>
              <a:defRPr kumimoji="0" sz="1300" b="0" i="0" u="none" strike="noStrike" cap="none" spc="0" normalizeH="0" baseline="0" noProof="0">
                <a:ln w="9525" cap="flat" cmpd="sng" algn="ctr">
                  <a:noFill/>
                  <a:prstDash val="solid"/>
                  <a:round/>
                  <a:headEnd type="none" w="med" len="med"/>
                  <a:tailEnd type="none" w="med" len="med"/>
                </a:ln>
                <a:solidFill>
                  <a:srgbClr val="FFFFFF"/>
                </a:solidFill>
                <a:uLnTx/>
                <a:uFillTx/>
                <a:latin typeface="Lato"/>
                <a:ea typeface="Lato"/>
                <a:cs typeface="Lato"/>
                <a:sym typeface="Lato"/>
              </a:defRPr>
            </a:pPr>
            <a:r>
              <a:rPr kumimoji="0" lang="en" sz="1700" b="0" i="0" u="none" strike="noStrike" cap="none" spc="0" normalizeH="0" baseline="0" noProof="0" dirty="0">
                <a:ln w="9525" cap="flat" cmpd="sng" algn="ctr">
                  <a:noFill/>
                  <a:prstDash val="solid"/>
                  <a:round/>
                  <a:headEnd type="none" w="med" len="med"/>
                  <a:tailEnd type="none" w="med" len="med"/>
                </a:ln>
                <a:solidFill>
                  <a:schemeClr val="accent2"/>
                </a:solidFill>
                <a:uLnTx/>
                <a:uFillTx/>
                <a:latin typeface="Lato"/>
                <a:ea typeface="Lato"/>
                <a:cs typeface="Lato"/>
                <a:sym typeface="Lato"/>
              </a:rPr>
              <a:t>                     VISHAL GOYAL</a:t>
            </a:r>
            <a:endParaRPr sz="1700" dirty="0">
              <a:solidFill>
                <a:schemeClr val="accent2"/>
              </a:solidFill>
            </a:endParaRPr>
          </a:p>
          <a:p>
            <a:pPr marL="0" marR="0" lvl="0" indent="0" algn="l" defTabSz="914400" rtl="0" fontAlgn="auto">
              <a:lnSpc>
                <a:spcPct val="100000"/>
              </a:lnSpc>
              <a:spcBef>
                <a:spcPct val="0"/>
              </a:spcBef>
              <a:spcAft>
                <a:spcPct val="0"/>
              </a:spcAft>
              <a:buSzPts val="1300"/>
              <a:buNone/>
              <a:defRPr kumimoji="0" sz="1300" b="0" i="0" u="none" strike="noStrike" cap="none" spc="0" normalizeH="0" baseline="0" noProof="0">
                <a:ln w="9525" cap="flat" cmpd="sng" algn="ctr">
                  <a:noFill/>
                  <a:prstDash val="solid"/>
                  <a:round/>
                  <a:headEnd type="none" w="med" len="med"/>
                  <a:tailEnd type="none" w="med" len="med"/>
                </a:ln>
                <a:solidFill>
                  <a:srgbClr val="FFFFFF"/>
                </a:solidFill>
                <a:uLnTx/>
                <a:uFillTx/>
                <a:latin typeface="Lato"/>
                <a:ea typeface="Lato"/>
                <a:cs typeface="Lato"/>
                <a:sym typeface="Lato"/>
              </a:defRPr>
            </a:pPr>
            <a:r>
              <a:rPr kumimoji="0" lang="en" sz="1700" b="0" i="0" u="none" strike="noStrike" cap="none" spc="0" normalizeH="0" baseline="0" noProof="0" dirty="0">
                <a:ln w="9525" cap="flat" cmpd="sng" algn="ctr">
                  <a:noFill/>
                  <a:prstDash val="solid"/>
                  <a:round/>
                  <a:headEnd type="none" w="med" len="med"/>
                  <a:tailEnd type="none" w="med" len="med"/>
                </a:ln>
                <a:solidFill>
                  <a:schemeClr val="accent2"/>
                </a:solidFill>
                <a:uLnTx/>
                <a:uFillTx/>
                <a:latin typeface="Lato"/>
                <a:ea typeface="Lato"/>
                <a:cs typeface="Lato"/>
                <a:sym typeface="Lato"/>
              </a:rPr>
              <a:t>                     SNEHA DUBEY</a:t>
            </a:r>
            <a:endParaRPr sz="1700" dirty="0">
              <a:solidFill>
                <a:schemeClr val="accent2"/>
              </a:solidFill>
            </a:endParaRPr>
          </a:p>
          <a:p>
            <a:pPr marL="0" marR="0" lvl="0" indent="0" algn="ctr" defTabSz="914400" rtl="0" fontAlgn="auto">
              <a:lnSpc>
                <a:spcPct val="100000"/>
              </a:lnSpc>
              <a:spcBef>
                <a:spcPct val="0"/>
              </a:spcBef>
              <a:spcAft>
                <a:spcPct val="0"/>
              </a:spcAft>
              <a:buSzPts val="1300"/>
              <a:buNone/>
              <a:defRPr kumimoji="0" sz="1300" b="0" i="0" u="none" strike="noStrike" cap="none" spc="0" normalizeH="0" baseline="0" noProof="0">
                <a:ln w="9525" cap="flat" cmpd="sng" algn="ctr">
                  <a:noFill/>
                  <a:prstDash val="solid"/>
                  <a:round/>
                  <a:headEnd type="none" w="med" len="med"/>
                  <a:tailEnd type="none" w="med" len="med"/>
                </a:ln>
                <a:solidFill>
                  <a:srgbClr val="FFFFFF"/>
                </a:solidFill>
                <a:uLnTx/>
                <a:uFillTx/>
                <a:latin typeface="Lato"/>
                <a:ea typeface="Lato"/>
                <a:cs typeface="Lato"/>
                <a:sym typeface="Lato"/>
              </a:defRPr>
            </a:pPr>
            <a:r>
              <a:rPr kumimoji="0" lang="en" sz="1700" b="0" i="0" u="none" strike="noStrike" cap="none" spc="0" normalizeH="0" baseline="0" noProof="0" dirty="0">
                <a:ln w="9525" cap="flat" cmpd="sng" algn="ctr">
                  <a:noFill/>
                  <a:prstDash val="solid"/>
                  <a:round/>
                  <a:headEnd type="none" w="med" len="med"/>
                  <a:tailEnd type="none" w="med" len="med"/>
                </a:ln>
                <a:solidFill>
                  <a:schemeClr val="accent2"/>
                </a:solidFill>
                <a:uLnTx/>
                <a:uFillTx/>
                <a:latin typeface="Lato"/>
                <a:ea typeface="Lato"/>
                <a:cs typeface="Lato"/>
                <a:sym typeface="Lato"/>
              </a:rPr>
              <a:t>         PRITESH SHEWALE</a:t>
            </a:r>
            <a:endParaRPr sz="1700" dirty="0">
              <a:solidFill>
                <a:schemeClr val="accent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2" name="Title 1">
            <a:extLst>
              <a:ext uri="{FF2B5EF4-FFF2-40B4-BE49-F238E27FC236}">
                <a16:creationId xmlns:a16="http://schemas.microsoft.com/office/drawing/2014/main" id="{1F581237-3263-42C1-A9E8-A04DC43E4042}"/>
              </a:ext>
            </a:extLst>
          </p:cNvPr>
          <p:cNvSpPr>
            <a:spLocks noGrp="1"/>
          </p:cNvSpPr>
          <p:nvPr>
            <p:ph type="title"/>
          </p:nvPr>
        </p:nvSpPr>
        <p:spPr/>
        <p:txBody>
          <a:bodyPr>
            <a:normAutofit/>
          </a:bodyPr>
          <a:lstStyle/>
          <a:p>
            <a:endParaRPr lang="en-IN" sz="1800" dirty="0"/>
          </a:p>
        </p:txBody>
      </p:sp>
      <p:sp>
        <p:nvSpPr>
          <p:cNvPr id="3" name="Content Placeholder 2">
            <a:extLst>
              <a:ext uri="{FF2B5EF4-FFF2-40B4-BE49-F238E27FC236}">
                <a16:creationId xmlns:a16="http://schemas.microsoft.com/office/drawing/2014/main" id="{9E694821-97DD-4696-BA35-7A7A80DFCBEF}"/>
              </a:ext>
            </a:extLst>
          </p:cNvPr>
          <p:cNvSpPr>
            <a:spLocks noGrp="1"/>
          </p:cNvSpPr>
          <p:nvPr>
            <p:ph idx="1"/>
          </p:nvPr>
        </p:nvSpPr>
        <p:spPr/>
        <p:txBody>
          <a:bodyPr/>
          <a:lstStyle/>
          <a:p>
            <a:endParaRPr lang="en-IN"/>
          </a:p>
        </p:txBody>
      </p:sp>
      <p:sp>
        <p:nvSpPr>
          <p:cNvPr id="4" name="Text Placeholder 3">
            <a:extLst>
              <a:ext uri="{FF2B5EF4-FFF2-40B4-BE49-F238E27FC236}">
                <a16:creationId xmlns:a16="http://schemas.microsoft.com/office/drawing/2014/main" id="{2E51D1F1-E86E-4C27-B3DC-7AA4D56CFE49}"/>
              </a:ext>
            </a:extLst>
          </p:cNvPr>
          <p:cNvSpPr>
            <a:spLocks noGrp="1"/>
          </p:cNvSpPr>
          <p:nvPr>
            <p:ph type="body" sz="half" idx="2"/>
          </p:nvPr>
        </p:nvSpPr>
        <p:spPr>
          <a:xfrm>
            <a:off x="6412230" y="1817370"/>
            <a:ext cx="2400300" cy="2468880"/>
          </a:xfrm>
        </p:spPr>
        <p:txBody>
          <a:bodyPr>
            <a:normAutofit/>
          </a:bodyPr>
          <a:lstStyle/>
          <a:p>
            <a:r>
              <a:rPr lang="en-IN" sz="1800" b="1" dirty="0">
                <a:latin typeface="Arial" panose="020B0604020202020204" pitchFamily="34" charset="0"/>
                <a:cs typeface="Arial" panose="020B0604020202020204" pitchFamily="34" charset="0"/>
              </a:rPr>
              <a:t>Analysis 4</a:t>
            </a:r>
            <a:r>
              <a:rPr lang="en-IN" sz="1800" dirty="0">
                <a:latin typeface="Arial" panose="020B0604020202020204" pitchFamily="34" charset="0"/>
                <a:cs typeface="Arial" panose="020B0604020202020204" pitchFamily="34" charset="0"/>
              </a:rPr>
              <a:t>: Exploring data for movies enjoyed by users with colour coding of emotional stability of users?</a:t>
            </a:r>
            <a:br>
              <a:rPr lang="en-IN" sz="1800" dirty="0">
                <a:latin typeface="Arial" panose="020B0604020202020204" pitchFamily="34" charset="0"/>
                <a:cs typeface="Arial" panose="020B0604020202020204" pitchFamily="34" charset="0"/>
              </a:rPr>
            </a:br>
            <a:endParaRPr lang="en-IN" sz="18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4653401F-B469-4ED0-B0EA-51698E5283D7}"/>
              </a:ext>
            </a:extLst>
          </p:cNvPr>
          <p:cNvPicPr/>
          <p:nvPr/>
        </p:nvPicPr>
        <p:blipFill rotWithShape="1">
          <a:blip r:embed="rId3"/>
          <a:srcRect l="3988" t="15664" r="46322" b="12217"/>
          <a:stretch/>
        </p:blipFill>
        <p:spPr bwMode="auto">
          <a:xfrm>
            <a:off x="628650" y="514350"/>
            <a:ext cx="5033772" cy="3765042"/>
          </a:xfrm>
          <a:prstGeom prst="rect">
            <a:avLst/>
          </a:prstGeom>
          <a:ln>
            <a:noFill/>
          </a:ln>
          <a:extLst>
            <a:ext uri="{53640926-AAD7-44D8-BBD7-CCE9431645EC}">
              <a14:shadowObscured xmlns:a14="http://schemas.microsoft.com/office/drawing/2010/main"/>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2" name="Title 1">
            <a:extLst>
              <a:ext uri="{FF2B5EF4-FFF2-40B4-BE49-F238E27FC236}">
                <a16:creationId xmlns:a16="http://schemas.microsoft.com/office/drawing/2014/main" id="{80888F34-0156-4023-825F-0685DC044F31}"/>
              </a:ext>
            </a:extLst>
          </p:cNvPr>
          <p:cNvSpPr>
            <a:spLocks noGrp="1"/>
          </p:cNvSpPr>
          <p:nvPr>
            <p:ph type="title"/>
          </p:nvPr>
        </p:nvSpPr>
        <p:spPr/>
        <p:txBody>
          <a:bodyPr/>
          <a:lstStyle/>
          <a:p>
            <a:endParaRPr lang="en-IN" dirty="0"/>
          </a:p>
        </p:txBody>
      </p:sp>
      <p:sp>
        <p:nvSpPr>
          <p:cNvPr id="118" name="Google Shape;118;p23"/>
          <p:cNvSpPr txBox="1">
            <a:spLocks noGrp="1"/>
          </p:cNvSpPr>
          <p:nvPr>
            <p:ph type="body" sz="half" idx="2"/>
          </p:nvPr>
        </p:nvSpPr>
        <p:spPr>
          <a:xfrm>
            <a:off x="6412230" y="915566"/>
            <a:ext cx="2400300" cy="2808312"/>
          </a:xfrm>
          <a:prstGeom prst="rect">
            <a:avLst/>
          </a:prstGeom>
        </p:spPr>
        <p:txBody>
          <a:bodyPr spcFirstLastPara="1" wrap="square" lIns="91425" tIns="91425" rIns="91425" bIns="91425" anchor="t" anchorCtr="0">
            <a:noAutofit/>
          </a:bodyPr>
          <a:lstStyle/>
          <a:p>
            <a:pPr>
              <a:spcBef>
                <a:spcPts val="1600"/>
              </a:spcBef>
              <a:defRPr kumimoji="0" sz="1800" b="0" i="0" u="none" strike="noStrike" cap="none" spc="0" normalizeH="0" baseline="0" noProof="0">
                <a:ln w="9525" cap="flat" cmpd="sng" algn="ctr">
                  <a:noFill/>
                  <a:prstDash val="solid"/>
                  <a:round/>
                  <a:headEnd type="none" w="med" len="med"/>
                  <a:tailEnd type="none" w="med" len="med"/>
                </a:ln>
                <a:solidFill>
                  <a:srgbClr val="CACACA"/>
                </a:solidFill>
                <a:uLnTx/>
                <a:uFillTx/>
                <a:latin typeface="Average"/>
                <a:ea typeface="Average"/>
                <a:cs typeface="Average"/>
                <a:sym typeface="Average"/>
              </a:defRPr>
            </a:pPr>
            <a:r>
              <a:rPr lang="en-IN" sz="1800" b="1" dirty="0">
                <a:solidFill>
                  <a:schemeClr val="accent2"/>
                </a:solidFill>
                <a:latin typeface="Arial" panose="020B0604020202020204" pitchFamily="34" charset="0"/>
                <a:cs typeface="Arial" panose="020B0604020202020204" pitchFamily="34" charset="0"/>
                <a:sym typeface="Average"/>
              </a:rPr>
              <a:t>Analysis 5</a:t>
            </a:r>
            <a:r>
              <a:rPr lang="en-IN" sz="1800" dirty="0">
                <a:solidFill>
                  <a:schemeClr val="accent2"/>
                </a:solidFill>
                <a:latin typeface="Arial" panose="020B0604020202020204" pitchFamily="34" charset="0"/>
                <a:cs typeface="Arial" panose="020B0604020202020204" pitchFamily="34" charset="0"/>
                <a:sym typeface="Average"/>
              </a:rPr>
              <a:t>: Study the comparison between how all the different types of personalities rates the movies</a:t>
            </a:r>
          </a:p>
          <a:p>
            <a:pPr>
              <a:spcBef>
                <a:spcPts val="1600"/>
              </a:spcBef>
              <a:defRPr kumimoji="0" sz="1800" b="0" i="0" u="none" strike="noStrike" cap="none" spc="0" normalizeH="0" baseline="0" noProof="0">
                <a:ln w="9525" cap="flat" cmpd="sng" algn="ctr">
                  <a:noFill/>
                  <a:prstDash val="solid"/>
                  <a:round/>
                  <a:headEnd type="none" w="med" len="med"/>
                  <a:tailEnd type="none" w="med" len="med"/>
                </a:ln>
                <a:solidFill>
                  <a:srgbClr val="CACACA"/>
                </a:solidFill>
                <a:uLnTx/>
                <a:uFillTx/>
                <a:latin typeface="Average"/>
                <a:ea typeface="Average"/>
                <a:cs typeface="Average"/>
                <a:sym typeface="Average"/>
              </a:defRPr>
            </a:pPr>
            <a:r>
              <a:rPr lang="en-IN" sz="1800" dirty="0">
                <a:solidFill>
                  <a:schemeClr val="accent2"/>
                </a:solidFill>
                <a:latin typeface="Arial" panose="020B0604020202020204" pitchFamily="34" charset="0"/>
                <a:cs typeface="Arial" panose="020B0604020202020204" pitchFamily="34" charset="0"/>
                <a:sym typeface="Average"/>
              </a:rPr>
              <a:t>Conclusion : openness people data clustering is shown more higher </a:t>
            </a:r>
          </a:p>
          <a:p>
            <a:pPr marL="0" lvl="0" indent="0">
              <a:spcBef>
                <a:spcPts val="1600"/>
              </a:spcBef>
              <a:buNone/>
              <a:defRPr kumimoji="0" sz="1800" b="0" i="0" u="none" strike="noStrike" cap="none" spc="0" normalizeH="0" baseline="0" noProof="0">
                <a:ln w="9525" cap="flat" cmpd="sng" algn="ctr">
                  <a:noFill/>
                  <a:prstDash val="solid"/>
                  <a:round/>
                  <a:headEnd type="none" w="med" len="med"/>
                  <a:tailEnd type="none" w="med" len="med"/>
                </a:ln>
                <a:solidFill>
                  <a:srgbClr val="CACACA"/>
                </a:solidFill>
                <a:uLnTx/>
                <a:uFillTx/>
                <a:latin typeface="Average"/>
                <a:ea typeface="Average"/>
                <a:cs typeface="Average"/>
                <a:sym typeface="Average"/>
              </a:defRPr>
            </a:pPr>
            <a:endParaRPr lang="en-US" sz="2000" dirty="0">
              <a:latin typeface="+mn-lt"/>
            </a:endParaRPr>
          </a:p>
        </p:txBody>
      </p:sp>
      <p:pic>
        <p:nvPicPr>
          <p:cNvPr id="6" name="Content Placeholder 5" descr="Chart, scatter chart&#10;&#10;Description automatically generated">
            <a:extLst>
              <a:ext uri="{FF2B5EF4-FFF2-40B4-BE49-F238E27FC236}">
                <a16:creationId xmlns:a16="http://schemas.microsoft.com/office/drawing/2014/main" id="{4178D87F-6828-48FF-A3D7-AE244CC0F4DD}"/>
              </a:ext>
            </a:extLst>
          </p:cNvPr>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755576" y="514350"/>
            <a:ext cx="4896544" cy="400161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4" name="Group 27">
            <a:extLst>
              <a:ext uri="{FF2B5EF4-FFF2-40B4-BE49-F238E27FC236}">
                <a16:creationId xmlns:a16="http://schemas.microsoft.com/office/drawing/2014/main" id="{16DBFAD4-B5FC-442B-A283-381B01B19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4672260"/>
            <a:ext cx="342900" cy="342900"/>
            <a:chOff x="11361456" y="6195813"/>
            <a:chExt cx="548640" cy="548640"/>
          </a:xfrm>
        </p:grpSpPr>
        <p:sp>
          <p:nvSpPr>
            <p:cNvPr id="29" name="Oval 28">
              <a:extLst>
                <a:ext uri="{FF2B5EF4-FFF2-40B4-BE49-F238E27FC236}">
                  <a16:creationId xmlns:a16="http://schemas.microsoft.com/office/drawing/2014/main" id="{9B649DC7-8769-4383-A6F2-8F366BA7A1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30" name="Oval 29">
              <a:extLst>
                <a:ext uri="{FF2B5EF4-FFF2-40B4-BE49-F238E27FC236}">
                  <a16:creationId xmlns:a16="http://schemas.microsoft.com/office/drawing/2014/main" id="{0C67FD53-2686-4E0E-BA49-976F78F9A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useBgFill="1">
        <p:nvSpPr>
          <p:cNvPr id="45" name="Rectangle 31">
            <a:extLst>
              <a:ext uri="{FF2B5EF4-FFF2-40B4-BE49-F238E27FC236}">
                <a16:creationId xmlns:a16="http://schemas.microsoft.com/office/drawing/2014/main" id="{D8AFD15B-CF29-4306-884F-47675092F9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1F2C98D6-4BE0-4FC4-B453-700A7E8BDABD}"/>
              </a:ext>
            </a:extLst>
          </p:cNvPr>
          <p:cNvSpPr>
            <a:spLocks noGrp="1"/>
          </p:cNvSpPr>
          <p:nvPr>
            <p:ph type="title"/>
          </p:nvPr>
        </p:nvSpPr>
        <p:spPr>
          <a:xfrm>
            <a:off x="4940658" y="1036623"/>
            <a:ext cx="3651884" cy="1138488"/>
          </a:xfrm>
        </p:spPr>
        <p:txBody>
          <a:bodyPr vert="horz" lIns="91440" tIns="45720" rIns="91440" bIns="45720" rtlCol="0" anchor="ctr">
            <a:normAutofit/>
          </a:bodyPr>
          <a:lstStyle/>
          <a:p>
            <a:pPr defTabSz="914400"/>
            <a:r>
              <a:rPr lang="en-US" sz="3600">
                <a:solidFill>
                  <a:srgbClr val="000000"/>
                </a:solidFill>
              </a:rPr>
              <a:t>Conclusion:</a:t>
            </a:r>
            <a:endParaRPr lang="en-US" sz="3600" dirty="0">
              <a:solidFill>
                <a:srgbClr val="000000"/>
              </a:solidFill>
            </a:endParaRPr>
          </a:p>
        </p:txBody>
      </p:sp>
      <p:sp>
        <p:nvSpPr>
          <p:cNvPr id="46" name="Freeform: Shape 33">
            <a:extLst>
              <a:ext uri="{FF2B5EF4-FFF2-40B4-BE49-F238E27FC236}">
                <a16:creationId xmlns:a16="http://schemas.microsoft.com/office/drawing/2014/main" id="{96349AB3-1BD3-41E1-8979-1DBDCB5CDC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 y="301485"/>
            <a:ext cx="4586799" cy="4842015"/>
          </a:xfrm>
          <a:custGeom>
            <a:avLst/>
            <a:gdLst>
              <a:gd name="connsiteX0" fmla="*/ 2259477 w 6115733"/>
              <a:gd name="connsiteY0" fmla="*/ 433395 h 6456021"/>
              <a:gd name="connsiteX1" fmla="*/ 5681904 w 6115733"/>
              <a:gd name="connsiteY1" fmla="*/ 3852396 h 6456021"/>
              <a:gd name="connsiteX2" fmla="*/ 4679499 w 6115733"/>
              <a:gd name="connsiteY2" fmla="*/ 6269995 h 6456021"/>
              <a:gd name="connsiteX3" fmla="*/ 4474613 w 6115733"/>
              <a:gd name="connsiteY3" fmla="*/ 6456021 h 6456021"/>
              <a:gd name="connsiteX4" fmla="*/ 44341 w 6115733"/>
              <a:gd name="connsiteY4" fmla="*/ 6456021 h 6456021"/>
              <a:gd name="connsiteX5" fmla="*/ 0 w 6115733"/>
              <a:gd name="connsiteY5" fmla="*/ 6415762 h 6456021"/>
              <a:gd name="connsiteX6" fmla="*/ 0 w 6115733"/>
              <a:gd name="connsiteY6" fmla="*/ 1289029 h 6456021"/>
              <a:gd name="connsiteX7" fmla="*/ 82495 w 6115733"/>
              <a:gd name="connsiteY7" fmla="*/ 1214128 h 6456021"/>
              <a:gd name="connsiteX8" fmla="*/ 2259477 w 6115733"/>
              <a:gd name="connsiteY8" fmla="*/ 433395 h 6456021"/>
              <a:gd name="connsiteX9" fmla="*/ 2259477 w 6115733"/>
              <a:gd name="connsiteY9" fmla="*/ 0 h 6456021"/>
              <a:gd name="connsiteX10" fmla="*/ 6115733 w 6115733"/>
              <a:gd name="connsiteY10" fmla="*/ 3852396 h 6456021"/>
              <a:gd name="connsiteX11" fmla="*/ 5235152 w 6115733"/>
              <a:gd name="connsiteY11" fmla="*/ 6302877 h 6456021"/>
              <a:gd name="connsiteX12" fmla="*/ 5095826 w 6115733"/>
              <a:gd name="connsiteY12" fmla="*/ 6456021 h 6456021"/>
              <a:gd name="connsiteX13" fmla="*/ 4617788 w 6115733"/>
              <a:gd name="connsiteY13" fmla="*/ 6456021 h 6456021"/>
              <a:gd name="connsiteX14" fmla="*/ 4747668 w 6115733"/>
              <a:gd name="connsiteY14" fmla="*/ 6338096 h 6456021"/>
              <a:gd name="connsiteX15" fmla="*/ 5778311 w 6115733"/>
              <a:gd name="connsiteY15" fmla="*/ 3852396 h 6456021"/>
              <a:gd name="connsiteX16" fmla="*/ 2259477 w 6115733"/>
              <a:gd name="connsiteY16" fmla="*/ 337085 h 6456021"/>
              <a:gd name="connsiteX17" fmla="*/ 21172 w 6115733"/>
              <a:gd name="connsiteY17" fmla="*/ 1139811 h 6456021"/>
              <a:gd name="connsiteX18" fmla="*/ 0 w 6115733"/>
              <a:gd name="connsiteY18" fmla="*/ 1159034 h 6456021"/>
              <a:gd name="connsiteX19" fmla="*/ 0 w 6115733"/>
              <a:gd name="connsiteY19" fmla="*/ 735177 h 6456021"/>
              <a:gd name="connsiteX20" fmla="*/ 103407 w 6115733"/>
              <a:gd name="connsiteY20" fmla="*/ 657929 h 6456021"/>
              <a:gd name="connsiteX21" fmla="*/ 2259477 w 6115733"/>
              <a:gd name="connsiteY21" fmla="*/ 0 h 6456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115733" h="6456021">
                <a:moveTo>
                  <a:pt x="2259477" y="433395"/>
                </a:moveTo>
                <a:cubicBezTo>
                  <a:pt x="4149632" y="433395"/>
                  <a:pt x="5681904" y="1964133"/>
                  <a:pt x="5681904" y="3852396"/>
                </a:cubicBezTo>
                <a:cubicBezTo>
                  <a:pt x="5681904" y="4796527"/>
                  <a:pt x="5298836" y="5651278"/>
                  <a:pt x="4679499" y="6269995"/>
                </a:cubicBezTo>
                <a:lnTo>
                  <a:pt x="4474613" y="6456021"/>
                </a:lnTo>
                <a:lnTo>
                  <a:pt x="44341" y="6456021"/>
                </a:lnTo>
                <a:lnTo>
                  <a:pt x="0" y="6415762"/>
                </a:lnTo>
                <a:lnTo>
                  <a:pt x="0" y="1289029"/>
                </a:lnTo>
                <a:lnTo>
                  <a:pt x="82495" y="1214128"/>
                </a:lnTo>
                <a:cubicBezTo>
                  <a:pt x="674092" y="726388"/>
                  <a:pt x="1432534" y="433395"/>
                  <a:pt x="2259477" y="433395"/>
                </a:cubicBezTo>
                <a:close/>
                <a:moveTo>
                  <a:pt x="2259477" y="0"/>
                </a:moveTo>
                <a:cubicBezTo>
                  <a:pt x="4389229" y="0"/>
                  <a:pt x="6115733" y="1724776"/>
                  <a:pt x="6115733" y="3852396"/>
                </a:cubicBezTo>
                <a:cubicBezTo>
                  <a:pt x="6115733" y="4783230"/>
                  <a:pt x="5785270" y="5636956"/>
                  <a:pt x="5235152" y="6302877"/>
                </a:cubicBezTo>
                <a:lnTo>
                  <a:pt x="5095826" y="6456021"/>
                </a:lnTo>
                <a:lnTo>
                  <a:pt x="4617788" y="6456021"/>
                </a:lnTo>
                <a:lnTo>
                  <a:pt x="4747668" y="6338096"/>
                </a:lnTo>
                <a:cubicBezTo>
                  <a:pt x="5384452" y="5701950"/>
                  <a:pt x="5778311" y="4823122"/>
                  <a:pt x="5778311" y="3852396"/>
                </a:cubicBezTo>
                <a:cubicBezTo>
                  <a:pt x="5778311" y="1910944"/>
                  <a:pt x="4202875" y="337085"/>
                  <a:pt x="2259477" y="337085"/>
                </a:cubicBezTo>
                <a:cubicBezTo>
                  <a:pt x="1409240" y="337085"/>
                  <a:pt x="629434" y="638331"/>
                  <a:pt x="21172" y="1139811"/>
                </a:cubicBezTo>
                <a:lnTo>
                  <a:pt x="0" y="1159034"/>
                </a:lnTo>
                <a:lnTo>
                  <a:pt x="0" y="735177"/>
                </a:lnTo>
                <a:lnTo>
                  <a:pt x="103407" y="657929"/>
                </a:lnTo>
                <a:cubicBezTo>
                  <a:pt x="718869" y="242547"/>
                  <a:pt x="1460820" y="0"/>
                  <a:pt x="2259477" y="0"/>
                </a:cubicBezTo>
                <a:close/>
              </a:path>
            </a:pathLst>
          </a:custGeom>
          <a:blipFill dpi="0" rotWithShape="1">
            <a:blip r:embed="rId4">
              <a:alphaModFix amt="30000"/>
              <a:duotone>
                <a:prstClr val="black"/>
                <a:schemeClr val="accent1">
                  <a:tint val="45000"/>
                  <a:satMod val="400000"/>
                </a:schemeClr>
              </a:duotone>
              <a:extLst>
                <a:ext uri="{BEBA8EAE-BF5A-486C-A8C5-ECC9F3942E4B}">
                  <a14:imgProps xmlns:a14="http://schemas.microsoft.com/office/drawing/2010/main">
                    <a14:imgLayer r:embed="rId5">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pic>
        <p:nvPicPr>
          <p:cNvPr id="8" name="Picture Placeholder 7">
            <a:extLst>
              <a:ext uri="{FF2B5EF4-FFF2-40B4-BE49-F238E27FC236}">
                <a16:creationId xmlns:a16="http://schemas.microsoft.com/office/drawing/2014/main" id="{B4547351-6230-423D-9A26-E829CAF82661}"/>
              </a:ext>
            </a:extLst>
          </p:cNvPr>
          <p:cNvPicPr>
            <a:picLocks noGrp="1" noChangeAspect="1"/>
          </p:cNvPicPr>
          <p:nvPr>
            <p:ph type="pic" idx="1"/>
          </p:nvPr>
        </p:nvPicPr>
        <p:blipFill rotWithShape="1">
          <a:blip r:embed="rId6" cstate="print">
            <a:extLst>
              <a:ext uri="{28A0092B-C50C-407E-A947-70E740481C1C}">
                <a14:useLocalDpi xmlns:a14="http://schemas.microsoft.com/office/drawing/2010/main" val="0"/>
              </a:ext>
            </a:extLst>
          </a:blip>
          <a:srcRect l="3809" r="40063" b="-2"/>
          <a:stretch/>
        </p:blipFill>
        <p:spPr>
          <a:xfrm>
            <a:off x="-7399" y="301485"/>
            <a:ext cx="4586799" cy="4842015"/>
          </a:xfrm>
          <a:custGeom>
            <a:avLst/>
            <a:gdLst/>
            <a:ahLst/>
            <a:cxnLst/>
            <a:rect l="l" t="t" r="r" b="b"/>
            <a:pathLst>
              <a:path w="6115733" h="6456021">
                <a:moveTo>
                  <a:pt x="2259477" y="433395"/>
                </a:moveTo>
                <a:cubicBezTo>
                  <a:pt x="4149632" y="433395"/>
                  <a:pt x="5681904" y="1964133"/>
                  <a:pt x="5681904" y="3852396"/>
                </a:cubicBezTo>
                <a:cubicBezTo>
                  <a:pt x="5681904" y="4796527"/>
                  <a:pt x="5298836" y="5651278"/>
                  <a:pt x="4679499" y="6269995"/>
                </a:cubicBezTo>
                <a:lnTo>
                  <a:pt x="4474613" y="6456021"/>
                </a:lnTo>
                <a:lnTo>
                  <a:pt x="44341" y="6456021"/>
                </a:lnTo>
                <a:lnTo>
                  <a:pt x="0" y="6415762"/>
                </a:lnTo>
                <a:lnTo>
                  <a:pt x="0" y="1289029"/>
                </a:lnTo>
                <a:lnTo>
                  <a:pt x="82495" y="1214128"/>
                </a:lnTo>
                <a:cubicBezTo>
                  <a:pt x="674092" y="726388"/>
                  <a:pt x="1432534" y="433395"/>
                  <a:pt x="2259477" y="433395"/>
                </a:cubicBezTo>
                <a:close/>
                <a:moveTo>
                  <a:pt x="2259477" y="0"/>
                </a:moveTo>
                <a:cubicBezTo>
                  <a:pt x="4389229" y="0"/>
                  <a:pt x="6115733" y="1724776"/>
                  <a:pt x="6115733" y="3852396"/>
                </a:cubicBezTo>
                <a:cubicBezTo>
                  <a:pt x="6115733" y="4783230"/>
                  <a:pt x="5785270" y="5636956"/>
                  <a:pt x="5235152" y="6302877"/>
                </a:cubicBezTo>
                <a:lnTo>
                  <a:pt x="5095826" y="6456021"/>
                </a:lnTo>
                <a:lnTo>
                  <a:pt x="4617788" y="6456021"/>
                </a:lnTo>
                <a:lnTo>
                  <a:pt x="4747668" y="6338096"/>
                </a:lnTo>
                <a:cubicBezTo>
                  <a:pt x="5384452" y="5701950"/>
                  <a:pt x="5778311" y="4823122"/>
                  <a:pt x="5778311" y="3852396"/>
                </a:cubicBezTo>
                <a:cubicBezTo>
                  <a:pt x="5778311" y="1910944"/>
                  <a:pt x="4202875" y="337085"/>
                  <a:pt x="2259477" y="337085"/>
                </a:cubicBezTo>
                <a:cubicBezTo>
                  <a:pt x="1409240" y="337085"/>
                  <a:pt x="629434" y="638331"/>
                  <a:pt x="21172" y="1139811"/>
                </a:cubicBezTo>
                <a:lnTo>
                  <a:pt x="0" y="1159034"/>
                </a:lnTo>
                <a:lnTo>
                  <a:pt x="0" y="735177"/>
                </a:lnTo>
                <a:lnTo>
                  <a:pt x="103407" y="657929"/>
                </a:lnTo>
                <a:cubicBezTo>
                  <a:pt x="718869" y="242547"/>
                  <a:pt x="1460820" y="0"/>
                  <a:pt x="2259477" y="0"/>
                </a:cubicBezTo>
                <a:close/>
              </a:path>
            </a:pathLst>
          </a:custGeom>
        </p:spPr>
      </p:pic>
      <p:sp>
        <p:nvSpPr>
          <p:cNvPr id="3" name="Content Placeholder 2">
            <a:extLst>
              <a:ext uri="{FF2B5EF4-FFF2-40B4-BE49-F238E27FC236}">
                <a16:creationId xmlns:a16="http://schemas.microsoft.com/office/drawing/2014/main" id="{90B60AF4-5BE5-4F01-AA2C-4C01E0311DE6}"/>
              </a:ext>
            </a:extLst>
          </p:cNvPr>
          <p:cNvSpPr>
            <a:spLocks noGrp="1"/>
          </p:cNvSpPr>
          <p:nvPr>
            <p:ph type="body" sz="half" idx="2"/>
          </p:nvPr>
        </p:nvSpPr>
        <p:spPr>
          <a:xfrm>
            <a:off x="4940658" y="2255541"/>
            <a:ext cx="3651885" cy="2299399"/>
          </a:xfrm>
        </p:spPr>
        <p:txBody>
          <a:bodyPr vert="horz" lIns="91440" tIns="45720" rIns="91440" bIns="45720" rtlCol="0" anchor="t">
            <a:normAutofit/>
          </a:bodyPr>
          <a:lstStyle/>
          <a:p>
            <a:pPr indent="-182880" defTabSz="914400">
              <a:lnSpc>
                <a:spcPct val="90000"/>
              </a:lnSpc>
              <a:buFont typeface="Wingdings" pitchFamily="2" charset="2"/>
              <a:buChar char="§"/>
            </a:pPr>
            <a:r>
              <a:rPr lang="en-US" sz="1400" dirty="0">
                <a:solidFill>
                  <a:srgbClr val="000000"/>
                </a:solidFill>
              </a:rPr>
              <a:t>This is one of the most basic analysis done on this dataset which gives us a clear percentage value using the R query. But looking at histogram it shows that most of the data for movie rating given by all the users clustered between rating 4 and 5.</a:t>
            </a:r>
          </a:p>
          <a:p>
            <a:pPr indent="-182880" defTabSz="914400">
              <a:lnSpc>
                <a:spcPct val="90000"/>
              </a:lnSpc>
              <a:buFont typeface="Wingdings" pitchFamily="2" charset="2"/>
              <a:buChar char="§"/>
            </a:pPr>
            <a:r>
              <a:rPr lang="en-US" sz="1400" dirty="0">
                <a:solidFill>
                  <a:srgbClr val="000000"/>
                </a:solidFill>
              </a:rPr>
              <a:t>Hence, we completed the Exploratory Data Analysis to study this Dataset.</a:t>
            </a:r>
          </a:p>
          <a:p>
            <a:pPr indent="-182880" defTabSz="914400">
              <a:lnSpc>
                <a:spcPct val="90000"/>
              </a:lnSpc>
              <a:buFont typeface="Wingdings" pitchFamily="2" charset="2"/>
              <a:buChar char="§"/>
            </a:pPr>
            <a:endParaRPr lang="en-US" sz="1400" dirty="0">
              <a:solidFill>
                <a:srgbClr val="000000"/>
              </a:solidFill>
            </a:endParaRPr>
          </a:p>
        </p:txBody>
      </p:sp>
      <p:grpSp>
        <p:nvGrpSpPr>
          <p:cNvPr id="47" name="Group 35">
            <a:extLst>
              <a:ext uri="{FF2B5EF4-FFF2-40B4-BE49-F238E27FC236}">
                <a16:creationId xmlns:a16="http://schemas.microsoft.com/office/drawing/2014/main" id="{54CA915D-BDF0-41F8-B00E-FB186EFF7B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4672260"/>
            <a:ext cx="342900" cy="342900"/>
            <a:chOff x="11361456" y="6195813"/>
            <a:chExt cx="548640" cy="548640"/>
          </a:xfrm>
        </p:grpSpPr>
        <p:sp>
          <p:nvSpPr>
            <p:cNvPr id="37" name="Oval 36">
              <a:extLst>
                <a:ext uri="{FF2B5EF4-FFF2-40B4-BE49-F238E27FC236}">
                  <a16:creationId xmlns:a16="http://schemas.microsoft.com/office/drawing/2014/main" id="{317AAC03-BF64-4E67-9032-3BD0249980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48" name="Oval 37">
              <a:extLst>
                <a:ext uri="{FF2B5EF4-FFF2-40B4-BE49-F238E27FC236}">
                  <a16:creationId xmlns:a16="http://schemas.microsoft.com/office/drawing/2014/main" id="{1A131397-5A45-4344-9983-5E400A3EA5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Tree>
    <p:extLst>
      <p:ext uri="{BB962C8B-B14F-4D97-AF65-F5344CB8AC3E}">
        <p14:creationId xmlns:p14="http://schemas.microsoft.com/office/powerpoint/2010/main" val="550598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D888F0E-2EE4-40D9-842A-810137E01756}"/>
              </a:ext>
            </a:extLst>
          </p:cNvPr>
          <p:cNvSpPr>
            <a:spLocks noGrp="1"/>
          </p:cNvSpPr>
          <p:nvPr>
            <p:ph type="title"/>
          </p:nvPr>
        </p:nvSpPr>
        <p:spPr/>
        <p:txBody>
          <a:bodyPr/>
          <a:lstStyle/>
          <a:p>
            <a:endParaRPr lang="en-IN" dirty="0"/>
          </a:p>
        </p:txBody>
      </p:sp>
      <p:sp>
        <p:nvSpPr>
          <p:cNvPr id="6" name="Content Placeholder 5">
            <a:extLst>
              <a:ext uri="{FF2B5EF4-FFF2-40B4-BE49-F238E27FC236}">
                <a16:creationId xmlns:a16="http://schemas.microsoft.com/office/drawing/2014/main" id="{58B8F27E-3B49-4E50-A73D-52AB558E63FA}"/>
              </a:ext>
            </a:extLst>
          </p:cNvPr>
          <p:cNvSpPr>
            <a:spLocks noGrp="1"/>
          </p:cNvSpPr>
          <p:nvPr>
            <p:ph idx="1"/>
          </p:nvPr>
        </p:nvSpPr>
        <p:spPr/>
        <p:txBody>
          <a:bodyPr>
            <a:normAutofit/>
          </a:bodyPr>
          <a:lstStyle/>
          <a:p>
            <a:pPr marL="0" indent="0" algn="ctr">
              <a:buNone/>
            </a:pPr>
            <a:r>
              <a:rPr lang="en-IN" sz="4800" dirty="0">
                <a:solidFill>
                  <a:schemeClr val="accent2"/>
                </a:solidFill>
                <a:latin typeface="Arial" panose="020B0604020202020204" pitchFamily="34" charset="0"/>
                <a:cs typeface="Arial" panose="020B0604020202020204" pitchFamily="34" charset="0"/>
              </a:rPr>
              <a:t> THANK YOU</a:t>
            </a:r>
          </a:p>
        </p:txBody>
      </p:sp>
    </p:spTree>
    <p:extLst>
      <p:ext uri="{BB962C8B-B14F-4D97-AF65-F5344CB8AC3E}">
        <p14:creationId xmlns:p14="http://schemas.microsoft.com/office/powerpoint/2010/main" val="4145967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8"/>
        <p:cNvGrpSpPr/>
        <p:nvPr/>
      </p:nvGrpSpPr>
      <p:grpSpPr>
        <a:xfrm>
          <a:off x="0" y="0"/>
          <a:ext cx="0" cy="0"/>
          <a:chOff x="0" y="0"/>
          <a:chExt cx="0" cy="0"/>
        </a:xfrm>
      </p:grpSpPr>
      <p:grpSp>
        <p:nvGrpSpPr>
          <p:cNvPr id="111" name="Group 101">
            <a:extLst>
              <a:ext uri="{FF2B5EF4-FFF2-40B4-BE49-F238E27FC236}">
                <a16:creationId xmlns:a16="http://schemas.microsoft.com/office/drawing/2014/main" id="{F85E0883-9001-4D4E-9C91-E8D165DAF9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4672260"/>
            <a:ext cx="342900" cy="342900"/>
            <a:chOff x="11361456" y="6195813"/>
            <a:chExt cx="548640" cy="548640"/>
          </a:xfrm>
        </p:grpSpPr>
        <p:sp>
          <p:nvSpPr>
            <p:cNvPr id="103" name="Oval 102">
              <a:extLst>
                <a:ext uri="{FF2B5EF4-FFF2-40B4-BE49-F238E27FC236}">
                  <a16:creationId xmlns:a16="http://schemas.microsoft.com/office/drawing/2014/main" id="{94AEEF45-F5C8-4322-9C98-33BB7A5A29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4" name="Oval 103">
              <a:extLst>
                <a:ext uri="{FF2B5EF4-FFF2-40B4-BE49-F238E27FC236}">
                  <a16:creationId xmlns:a16="http://schemas.microsoft.com/office/drawing/2014/main" id="{185E4386-A445-455A-91C4-16DE5DA9F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p:nvSpPr>
          <p:cNvPr id="112" name="Rectangle 105">
            <a:extLst>
              <a:ext uri="{FF2B5EF4-FFF2-40B4-BE49-F238E27FC236}">
                <a16:creationId xmlns:a16="http://schemas.microsoft.com/office/drawing/2014/main" id="{BCFFB95F-D901-4937-8084-8A7BAA84F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77232" y="0"/>
            <a:ext cx="3266767" cy="5143499"/>
          </a:xfrm>
          <a:prstGeom prst="rect">
            <a:avLst/>
          </a:prstGeom>
          <a:blipFill dpi="0" rotWithShape="1">
            <a:blip r:embed="rId5">
              <a:alphaModFix amt="60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Google Shape;59;p13"/>
          <p:cNvSpPr txBox="1">
            <a:spLocks noGrp="1"/>
          </p:cNvSpPr>
          <p:nvPr>
            <p:ph type="title"/>
          </p:nvPr>
        </p:nvSpPr>
        <p:spPr>
          <a:xfrm>
            <a:off x="6156176" y="479822"/>
            <a:ext cx="2716122" cy="3883033"/>
          </a:xfrm>
          <a:prstGeom prst="rect">
            <a:avLst/>
          </a:prstGeom>
          <a:ln>
            <a:noFill/>
          </a:ln>
        </p:spPr>
        <p:txBody>
          <a:bodyPr spcFirstLastPara="1" vert="horz" lIns="91440" tIns="45720" rIns="91440" bIns="45720" rtlCol="0" anchor="ctr" anchorCtr="0">
            <a:normAutofit/>
          </a:bodyPr>
          <a:lstStyle/>
          <a:p>
            <a:pPr marL="0" marR="0" lvl="0" indent="0" defTabSz="914400" fontAlgn="auto">
              <a:spcAft>
                <a:spcPct val="0"/>
              </a:spcAft>
              <a:buSzPts val="3000"/>
              <a:defRPr kumimoji="0" sz="3000" b="0" i="0" u="none" strike="noStrike" cap="none" spc="0" normalizeH="0" baseline="0" noProof="0">
                <a:ln w="9525" cap="flat" cmpd="sng" algn="ctr">
                  <a:noFill/>
                  <a:prstDash val="solid"/>
                  <a:round/>
                  <a:headEnd type="none" w="med" len="med"/>
                  <a:tailEnd type="none" w="med" len="med"/>
                </a:ln>
                <a:solidFill>
                  <a:srgbClr val="FFFFFF"/>
                </a:solidFill>
                <a:uLnTx/>
                <a:uFillTx/>
                <a:latin typeface="Oswald"/>
                <a:ea typeface="Oswald"/>
                <a:cs typeface="Oswald"/>
                <a:sym typeface="Oswald"/>
              </a:defRPr>
            </a:pPr>
            <a:r>
              <a:rPr kumimoji="0" lang="en-US" sz="2600" b="1" i="0" u="sng" strike="noStrike" spc="0" normalizeH="0" noProof="0" dirty="0">
                <a:ln w="9525" cap="flat" cmpd="sng" algn="ctr">
                  <a:noFill/>
                  <a:prstDash val="solid"/>
                  <a:round/>
                  <a:headEnd type="none" w="med" len="med"/>
                  <a:tailEnd type="none" w="med" len="med"/>
                </a:ln>
                <a:solidFill>
                  <a:schemeClr val="accent2"/>
                </a:solidFill>
                <a:uLnTx/>
                <a:uFillTx/>
                <a:latin typeface="Arial" panose="020B0604020202020204" pitchFamily="34" charset="0"/>
                <a:cs typeface="Arial" panose="020B0604020202020204" pitchFamily="34" charset="0"/>
                <a:sym typeface="Oswald"/>
              </a:rPr>
              <a:t>INTRODUCTION</a:t>
            </a:r>
            <a:endParaRPr lang="en-US" sz="2600" b="1" u="sng" dirty="0">
              <a:solidFill>
                <a:schemeClr val="accent2"/>
              </a:solidFill>
              <a:latin typeface="Arial" panose="020B0604020202020204" pitchFamily="34" charset="0"/>
              <a:cs typeface="Arial" panose="020B0604020202020204" pitchFamily="34" charset="0"/>
            </a:endParaRPr>
          </a:p>
        </p:txBody>
      </p:sp>
      <p:grpSp>
        <p:nvGrpSpPr>
          <p:cNvPr id="108" name="Group 107">
            <a:extLst>
              <a:ext uri="{FF2B5EF4-FFF2-40B4-BE49-F238E27FC236}">
                <a16:creationId xmlns:a16="http://schemas.microsoft.com/office/drawing/2014/main" id="{60F473BD-3FD3-4548-A8F5-11D3C9CB88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4672260"/>
            <a:ext cx="342900" cy="342900"/>
            <a:chOff x="11361456" y="6195813"/>
            <a:chExt cx="548640" cy="548640"/>
          </a:xfrm>
        </p:grpSpPr>
        <p:sp>
          <p:nvSpPr>
            <p:cNvPr id="109" name="Oval 108">
              <a:extLst>
                <a:ext uri="{FF2B5EF4-FFF2-40B4-BE49-F238E27FC236}">
                  <a16:creationId xmlns:a16="http://schemas.microsoft.com/office/drawing/2014/main" id="{691E02ED-3E2E-4396-B6DE-5F93F2F11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0" name="Oval 109">
              <a:extLst>
                <a:ext uri="{FF2B5EF4-FFF2-40B4-BE49-F238E27FC236}">
                  <a16:creationId xmlns:a16="http://schemas.microsoft.com/office/drawing/2014/main" id="{28F088F5-B4E7-43B9-88F4-8667026E4B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graphicFrame>
        <p:nvGraphicFramePr>
          <p:cNvPr id="97" name="Google Shape;60;p13">
            <a:extLst>
              <a:ext uri="{FF2B5EF4-FFF2-40B4-BE49-F238E27FC236}">
                <a16:creationId xmlns:a16="http://schemas.microsoft.com/office/drawing/2014/main" id="{AA7CB523-0A2C-4338-8E1E-49FBD6DFBFE0}"/>
              </a:ext>
            </a:extLst>
          </p:cNvPr>
          <p:cNvGraphicFramePr/>
          <p:nvPr>
            <p:extLst>
              <p:ext uri="{D42A27DB-BD31-4B8C-83A1-F6EECF244321}">
                <p14:modId xmlns:p14="http://schemas.microsoft.com/office/powerpoint/2010/main" val="1283190064"/>
              </p:ext>
            </p:extLst>
          </p:nvPr>
        </p:nvGraphicFramePr>
        <p:xfrm>
          <a:off x="466724" y="339502"/>
          <a:ext cx="5257403" cy="453650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64"/>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9D2AEDCB-3859-4EAD-AA65-4BDD2802A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0B2AA709-28A2-4289-A11E-FD3AA53F0B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78992" cy="5143500"/>
          </a:xfrm>
          <a:prstGeom prst="rect">
            <a:avLst/>
          </a:prstGeom>
          <a:solidFill>
            <a:schemeClr val="accent1"/>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75" name="Rectangle 74">
            <a:extLst>
              <a:ext uri="{FF2B5EF4-FFF2-40B4-BE49-F238E27FC236}">
                <a16:creationId xmlns:a16="http://schemas.microsoft.com/office/drawing/2014/main" id="{1608D5D4-689C-423B-9974-4733A30A48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8992" y="0"/>
            <a:ext cx="3490332" cy="51435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65" name="Google Shape;65;p14"/>
          <p:cNvSpPr txBox="1">
            <a:spLocks noGrp="1"/>
          </p:cNvSpPr>
          <p:nvPr>
            <p:ph type="title"/>
          </p:nvPr>
        </p:nvSpPr>
        <p:spPr>
          <a:xfrm>
            <a:off x="1225684" y="795528"/>
            <a:ext cx="3202300" cy="3552444"/>
          </a:xfrm>
          <a:prstGeom prst="rect">
            <a:avLst/>
          </a:prstGeom>
        </p:spPr>
        <p:txBody>
          <a:bodyPr spcFirstLastPara="1" lIns="91425" tIns="91425" rIns="91425" bIns="91425" anchorCtr="0">
            <a:normAutofit/>
          </a:bodyPr>
          <a:lstStyle/>
          <a:p>
            <a:pPr marL="0" marR="0" lvl="0" indent="0" defTabSz="914400" rtl="0" fontAlgn="auto">
              <a:spcBef>
                <a:spcPct val="0"/>
              </a:spcBef>
              <a:spcAft>
                <a:spcPct val="0"/>
              </a:spcAft>
              <a:buSzPts val="3000"/>
              <a:buNone/>
              <a:defRPr kumimoji="0" sz="3000" b="0" i="0" u="none" strike="noStrike" cap="none" spc="0" normalizeH="0" baseline="0" noProof="0">
                <a:ln w="9525" cap="flat" cmpd="sng" algn="ctr">
                  <a:noFill/>
                  <a:prstDash val="solid"/>
                  <a:round/>
                  <a:headEnd type="none" w="med" len="med"/>
                  <a:tailEnd type="none" w="med" len="med"/>
                </a:ln>
                <a:solidFill>
                  <a:srgbClr val="FFFFFF"/>
                </a:solidFill>
                <a:uLnTx/>
                <a:uFillTx/>
                <a:latin typeface="Oswald"/>
                <a:ea typeface="Oswald"/>
                <a:cs typeface="Oswald"/>
                <a:sym typeface="Oswald"/>
              </a:defRPr>
            </a:pPr>
            <a:r>
              <a:rPr kumimoji="0" lang="en-IN" sz="2400" b="1" i="0" strike="noStrike" cap="none" spc="0" normalizeH="0" baseline="0" noProof="0" dirty="0">
                <a:ln w="9525" cap="flat" cmpd="sng" algn="ctr">
                  <a:noFill/>
                  <a:prstDash val="solid"/>
                  <a:round/>
                  <a:headEnd type="none" w="med" len="med"/>
                  <a:tailEnd type="none" w="med" len="med"/>
                </a:ln>
                <a:solidFill>
                  <a:schemeClr val="bg1"/>
                </a:solidFill>
                <a:uLnTx/>
                <a:uFillTx/>
                <a:latin typeface="Arial" panose="020B0604020202020204" pitchFamily="34" charset="0"/>
                <a:ea typeface="Oswald"/>
                <a:cs typeface="Arial" panose="020B0604020202020204" pitchFamily="34" charset="0"/>
                <a:sym typeface="Oswald"/>
              </a:rPr>
              <a:t>How does this project help those who are interested in this topic? </a:t>
            </a:r>
            <a:endParaRPr lang="en-IN" sz="2400" b="1" dirty="0">
              <a:solidFill>
                <a:schemeClr val="bg1"/>
              </a:solidFill>
              <a:latin typeface="Arial" panose="020B0604020202020204" pitchFamily="34" charset="0"/>
              <a:cs typeface="Arial" panose="020B0604020202020204" pitchFamily="34" charset="0"/>
            </a:endParaRPr>
          </a:p>
        </p:txBody>
      </p:sp>
      <p:sp>
        <p:nvSpPr>
          <p:cNvPr id="66" name="Google Shape;66;p14"/>
          <p:cNvSpPr txBox="1">
            <a:spLocks noGrp="1"/>
          </p:cNvSpPr>
          <p:nvPr>
            <p:ph idx="1"/>
          </p:nvPr>
        </p:nvSpPr>
        <p:spPr>
          <a:xfrm>
            <a:off x="4716016" y="795528"/>
            <a:ext cx="4248472" cy="3552444"/>
          </a:xfrm>
          <a:prstGeom prst="rect">
            <a:avLst/>
          </a:prstGeom>
        </p:spPr>
        <p:txBody>
          <a:bodyPr spcFirstLastPara="1" lIns="91425" tIns="91425" rIns="91425" bIns="91425" anchor="ctr" anchorCtr="0">
            <a:normAutofit/>
          </a:bodyPr>
          <a:lstStyle/>
          <a:p>
            <a:pPr marL="457200" marR="0" lvl="0" indent="-311150" defTabSz="914400" rtl="0" fontAlgn="auto">
              <a:spcBef>
                <a:spcPct val="0"/>
              </a:spcBef>
              <a:spcAft>
                <a:spcPts val="600"/>
              </a:spcAft>
              <a:buClr>
                <a:schemeClr val="accent6"/>
              </a:buClr>
              <a:buSzPts val="1300"/>
              <a:buFont typeface="Arial" pitchFamily="34" charset="0"/>
              <a:buChar char="➢"/>
              <a:defRPr kumimoji="0" sz="1800" b="0" i="0" u="none" strike="noStrike" cap="none" spc="0" normalizeH="0" baseline="0" noProof="0">
                <a:ln w="9525" cap="flat" cmpd="sng" algn="ctr">
                  <a:noFill/>
                  <a:prstDash val="solid"/>
                  <a:round/>
                  <a:headEnd type="none" w="med" len="med"/>
                  <a:tailEnd type="none" w="med" len="med"/>
                </a:ln>
                <a:solidFill>
                  <a:srgbClr val="CACACA"/>
                </a:solidFill>
                <a:uLnTx/>
                <a:uFillTx/>
                <a:latin typeface="Average"/>
                <a:ea typeface="Average"/>
                <a:cs typeface="Average"/>
                <a:sym typeface="Average"/>
              </a:defRPr>
            </a:pPr>
            <a:endParaRPr kumimoji="0" lang="en-IN" sz="1400" b="1" i="0" u="none" strike="noStrike" cap="none" spc="0" normalizeH="0" baseline="0" noProof="0" dirty="0">
              <a:ln w="9525" cap="flat" cmpd="sng" algn="ctr">
                <a:noFill/>
                <a:prstDash val="solid"/>
                <a:round/>
                <a:headEnd type="none" w="med" len="med"/>
                <a:tailEnd type="none" w="med" len="med"/>
              </a:ln>
              <a:uLnTx/>
              <a:uFillTx/>
              <a:latin typeface="Arial" pitchFamily="34" charset="0"/>
              <a:ea typeface="Arial" pitchFamily="34" charset="0"/>
              <a:cs typeface="Arial" pitchFamily="34" charset="0"/>
              <a:sym typeface="Arial" pitchFamily="34" charset="0"/>
            </a:endParaRPr>
          </a:p>
          <a:p>
            <a:pPr marL="457200" marR="0" lvl="0" indent="-311150" defTabSz="914400" rtl="0" fontAlgn="auto">
              <a:spcBef>
                <a:spcPct val="0"/>
              </a:spcBef>
              <a:spcAft>
                <a:spcPts val="600"/>
              </a:spcAft>
              <a:buClr>
                <a:schemeClr val="accent6"/>
              </a:buClr>
              <a:buSzPts val="1300"/>
              <a:buFont typeface="Arial" pitchFamily="34" charset="0"/>
              <a:buChar char="➢"/>
              <a:defRPr kumimoji="0" sz="1800" b="0" i="0" u="none" strike="noStrike" cap="none" spc="0" normalizeH="0" baseline="0" noProof="0">
                <a:ln w="9525" cap="flat" cmpd="sng" algn="ctr">
                  <a:noFill/>
                  <a:prstDash val="solid"/>
                  <a:round/>
                  <a:headEnd type="none" w="med" len="med"/>
                  <a:tailEnd type="none" w="med" len="med"/>
                </a:ln>
                <a:solidFill>
                  <a:srgbClr val="CACACA"/>
                </a:solidFill>
                <a:uLnTx/>
                <a:uFillTx/>
                <a:latin typeface="Average"/>
                <a:ea typeface="Average"/>
                <a:cs typeface="Average"/>
                <a:sym typeface="Average"/>
              </a:defRPr>
            </a:pPr>
            <a:r>
              <a:rPr kumimoji="0" lang="en-IN" sz="1800" b="1" i="0" u="none" strike="noStrike" cap="none" spc="0" normalizeH="0" baseline="0" noProof="0" dirty="0">
                <a:ln w="9525" cap="flat" cmpd="sng" algn="ctr">
                  <a:noFill/>
                  <a:prstDash val="solid"/>
                  <a:round/>
                  <a:headEnd type="none" w="med" len="med"/>
                  <a:tailEnd type="none" w="med" len="med"/>
                </a:ln>
                <a:solidFill>
                  <a:schemeClr val="accent2"/>
                </a:solidFill>
                <a:uLnTx/>
                <a:uFillTx/>
                <a:latin typeface="Arial" pitchFamily="34" charset="0"/>
                <a:ea typeface="Arial" pitchFamily="34" charset="0"/>
                <a:cs typeface="Arial" pitchFamily="34" charset="0"/>
                <a:sym typeface="Arial" pitchFamily="34" charset="0"/>
              </a:rPr>
              <a:t>Movie Makers/ Production Houses</a:t>
            </a:r>
            <a:endParaRPr lang="en-IN" sz="1800" b="1" dirty="0">
              <a:solidFill>
                <a:schemeClr val="accent2"/>
              </a:solidFill>
              <a:latin typeface="Arial" pitchFamily="34" charset="0"/>
              <a:ea typeface="Arial" pitchFamily="34" charset="0"/>
              <a:cs typeface="Arial" pitchFamily="34" charset="0"/>
              <a:sym typeface="Arial" pitchFamily="34" charset="0"/>
            </a:endParaRPr>
          </a:p>
          <a:p>
            <a:pPr marL="457200" marR="0" lvl="0" indent="-311150" defTabSz="914400" rtl="0" fontAlgn="auto">
              <a:spcBef>
                <a:spcPct val="0"/>
              </a:spcBef>
              <a:spcAft>
                <a:spcPts val="600"/>
              </a:spcAft>
              <a:buClr>
                <a:schemeClr val="accent6"/>
              </a:buClr>
              <a:buSzPts val="1300"/>
              <a:buFont typeface="Arial" pitchFamily="34" charset="0"/>
              <a:buChar char="➢"/>
              <a:defRPr kumimoji="0" sz="1800" b="0" i="0" u="none" strike="noStrike" cap="none" spc="0" normalizeH="0" baseline="0" noProof="0">
                <a:ln w="9525" cap="flat" cmpd="sng" algn="ctr">
                  <a:noFill/>
                  <a:prstDash val="solid"/>
                  <a:round/>
                  <a:headEnd type="none" w="med" len="med"/>
                  <a:tailEnd type="none" w="med" len="med"/>
                </a:ln>
                <a:solidFill>
                  <a:srgbClr val="CACACA"/>
                </a:solidFill>
                <a:uLnTx/>
                <a:uFillTx/>
                <a:latin typeface="Average"/>
                <a:ea typeface="Average"/>
                <a:cs typeface="Average"/>
                <a:sym typeface="Average"/>
              </a:defRPr>
            </a:pPr>
            <a:r>
              <a:rPr kumimoji="0" lang="en-IN" sz="1800" b="1" i="0" u="none" strike="noStrike" cap="none" spc="0" normalizeH="0" baseline="0" noProof="0" dirty="0">
                <a:ln w="9525" cap="flat" cmpd="sng" algn="ctr">
                  <a:noFill/>
                  <a:prstDash val="solid"/>
                  <a:round/>
                  <a:headEnd type="none" w="med" len="med"/>
                  <a:tailEnd type="none" w="med" len="med"/>
                </a:ln>
                <a:solidFill>
                  <a:schemeClr val="accent2"/>
                </a:solidFill>
                <a:uLnTx/>
                <a:uFillTx/>
                <a:latin typeface="Arial" pitchFamily="34" charset="0"/>
                <a:ea typeface="Arial" pitchFamily="34" charset="0"/>
                <a:cs typeface="Arial" pitchFamily="34" charset="0"/>
                <a:sym typeface="Arial" pitchFamily="34" charset="0"/>
              </a:rPr>
              <a:t>Writers</a:t>
            </a:r>
            <a:endParaRPr lang="en-IN" sz="1800" b="1" dirty="0">
              <a:solidFill>
                <a:schemeClr val="accent2"/>
              </a:solidFill>
              <a:latin typeface="Arial" pitchFamily="34" charset="0"/>
              <a:ea typeface="Arial" pitchFamily="34" charset="0"/>
              <a:cs typeface="Arial" pitchFamily="34" charset="0"/>
              <a:sym typeface="Arial" pitchFamily="34" charset="0"/>
            </a:endParaRPr>
          </a:p>
          <a:p>
            <a:pPr marL="457200" marR="0" lvl="0" indent="-311150" defTabSz="914400" rtl="0" fontAlgn="auto">
              <a:spcBef>
                <a:spcPct val="0"/>
              </a:spcBef>
              <a:spcAft>
                <a:spcPts val="600"/>
              </a:spcAft>
              <a:buClr>
                <a:schemeClr val="accent6"/>
              </a:buClr>
              <a:buSzPts val="1300"/>
              <a:buFont typeface="Arial" pitchFamily="34" charset="0"/>
              <a:buChar char="➢"/>
              <a:defRPr kumimoji="0" sz="1800" b="0" i="0" u="none" strike="noStrike" cap="none" spc="0" normalizeH="0" baseline="0" noProof="0">
                <a:ln w="9525" cap="flat" cmpd="sng" algn="ctr">
                  <a:noFill/>
                  <a:prstDash val="solid"/>
                  <a:round/>
                  <a:headEnd type="none" w="med" len="med"/>
                  <a:tailEnd type="none" w="med" len="med"/>
                </a:ln>
                <a:solidFill>
                  <a:srgbClr val="CACACA"/>
                </a:solidFill>
                <a:uLnTx/>
                <a:uFillTx/>
                <a:latin typeface="Average"/>
                <a:ea typeface="Average"/>
                <a:cs typeface="Average"/>
                <a:sym typeface="Average"/>
              </a:defRPr>
            </a:pPr>
            <a:r>
              <a:rPr kumimoji="0" lang="en-IN" sz="1800" b="1" i="0" u="none" strike="noStrike" cap="none" spc="0" normalizeH="0" baseline="0" noProof="0" dirty="0">
                <a:ln w="9525" cap="flat" cmpd="sng" algn="ctr">
                  <a:noFill/>
                  <a:prstDash val="solid"/>
                  <a:round/>
                  <a:headEnd type="none" w="med" len="med"/>
                  <a:tailEnd type="none" w="med" len="med"/>
                </a:ln>
                <a:solidFill>
                  <a:schemeClr val="accent2"/>
                </a:solidFill>
                <a:uLnTx/>
                <a:uFillTx/>
                <a:latin typeface="Arial" pitchFamily="34" charset="0"/>
                <a:ea typeface="Arial" pitchFamily="34" charset="0"/>
                <a:cs typeface="Arial" pitchFamily="34" charset="0"/>
                <a:sym typeface="Arial" pitchFamily="34" charset="0"/>
              </a:rPr>
              <a:t>General Audience (Viewers)</a:t>
            </a:r>
          </a:p>
          <a:p>
            <a:pPr marL="457200" marR="0" lvl="0" indent="-311150" defTabSz="914400" rtl="0" fontAlgn="auto">
              <a:spcBef>
                <a:spcPct val="0"/>
              </a:spcBef>
              <a:spcAft>
                <a:spcPts val="600"/>
              </a:spcAft>
              <a:buClr>
                <a:schemeClr val="accent6"/>
              </a:buClr>
              <a:buSzPts val="1300"/>
              <a:buFont typeface="Arial" pitchFamily="34" charset="0"/>
              <a:buChar char="➢"/>
              <a:defRPr kumimoji="0" sz="1800" b="0" i="0" u="none" strike="noStrike" cap="none" spc="0" normalizeH="0" baseline="0" noProof="0">
                <a:ln w="9525" cap="flat" cmpd="sng" algn="ctr">
                  <a:noFill/>
                  <a:prstDash val="solid"/>
                  <a:round/>
                  <a:headEnd type="none" w="med" len="med"/>
                  <a:tailEnd type="none" w="med" len="med"/>
                </a:ln>
                <a:solidFill>
                  <a:srgbClr val="CACACA"/>
                </a:solidFill>
                <a:uLnTx/>
                <a:uFillTx/>
                <a:latin typeface="Average"/>
                <a:ea typeface="Average"/>
                <a:cs typeface="Average"/>
                <a:sym typeface="Average"/>
              </a:defRPr>
            </a:pPr>
            <a:r>
              <a:rPr kumimoji="0" lang="en-IN" sz="1800" b="1" i="0" u="none" strike="noStrike" cap="none" spc="0" normalizeH="0" baseline="0" noProof="0" dirty="0">
                <a:ln w="9525" cap="flat" cmpd="sng" algn="ctr">
                  <a:noFill/>
                  <a:prstDash val="solid"/>
                  <a:round/>
                  <a:headEnd type="none" w="med" len="med"/>
                  <a:tailEnd type="none" w="med" len="med"/>
                </a:ln>
                <a:solidFill>
                  <a:schemeClr val="accent2"/>
                </a:solidFill>
                <a:uLnTx/>
                <a:uFillTx/>
                <a:latin typeface="Arial" pitchFamily="34" charset="0"/>
                <a:ea typeface="Arial" pitchFamily="34" charset="0"/>
                <a:cs typeface="Arial" pitchFamily="34" charset="0"/>
                <a:sym typeface="Arial" pitchFamily="34" charset="0"/>
              </a:rPr>
              <a:t>Censor Board</a:t>
            </a:r>
            <a:endParaRPr lang="en-IN" sz="1800" dirty="0">
              <a:solidFill>
                <a:schemeClr val="accent2"/>
              </a:solidFill>
              <a:latin typeface="Arial" pitchFamily="34" charset="0"/>
              <a:ea typeface="Arial" pitchFamily="34" charset="0"/>
              <a:cs typeface="Arial" pitchFamily="34" charset="0"/>
              <a:sym typeface="Arial" pitchFamily="34" charset="0"/>
            </a:endParaRPr>
          </a:p>
        </p:txBody>
      </p:sp>
      <p:sp>
        <p:nvSpPr>
          <p:cNvPr id="77" name="Oval 76">
            <a:extLst>
              <a:ext uri="{FF2B5EF4-FFF2-40B4-BE49-F238E27FC236}">
                <a16:creationId xmlns:a16="http://schemas.microsoft.com/office/drawing/2014/main" id="{4A8673E8-250A-46DB-9A53-00144B5ABB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73188" y="4694155"/>
            <a:ext cx="299110" cy="299111"/>
          </a:xfrm>
          <a:prstGeom prst="ellipse">
            <a:avLst/>
          </a:prstGeom>
          <a:noFill/>
          <a:ln w="1270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802386" y="363474"/>
            <a:ext cx="7543800" cy="1207008"/>
          </a:xfrm>
          <a:prstGeom prst="rect">
            <a:avLst/>
          </a:prstGeom>
        </p:spPr>
        <p:txBody>
          <a:bodyPr spcFirstLastPara="1" lIns="91425" tIns="91425" rIns="91425" bIns="91425" anchorCtr="0">
            <a:normAutofit/>
          </a:bodyPr>
          <a:lstStyle/>
          <a:p>
            <a:pPr marL="0" marR="0" lvl="0" indent="0" defTabSz="914400" rtl="0" fontAlgn="auto">
              <a:spcBef>
                <a:spcPts val="1200"/>
              </a:spcBef>
              <a:spcAft>
                <a:spcPct val="0"/>
              </a:spcAft>
              <a:buSzPts val="3000"/>
              <a:buNone/>
              <a:defRPr kumimoji="0" sz="3000" b="0" i="0" u="none" strike="noStrike" cap="none" spc="0" normalizeH="0" baseline="0" noProof="0">
                <a:ln w="9525" cap="flat" cmpd="sng" algn="ctr">
                  <a:noFill/>
                  <a:prstDash val="solid"/>
                  <a:round/>
                  <a:headEnd type="none" w="med" len="med"/>
                  <a:tailEnd type="none" w="med" len="med"/>
                </a:ln>
                <a:solidFill>
                  <a:srgbClr val="FFFFFF"/>
                </a:solidFill>
                <a:uLnTx/>
                <a:uFillTx/>
                <a:latin typeface="Oswald"/>
                <a:ea typeface="Oswald"/>
                <a:cs typeface="Oswald"/>
                <a:sym typeface="Oswald"/>
              </a:defRPr>
            </a:pPr>
            <a:r>
              <a:rPr kumimoji="0" lang="en-IN" sz="3000" b="1" i="0" u="sng" strike="noStrike" cap="none" spc="0" normalizeH="0" baseline="0" noProof="0" dirty="0">
                <a:ln w="9525" cap="flat" cmpd="sng" algn="ctr">
                  <a:noFill/>
                  <a:prstDash val="solid"/>
                  <a:round/>
                  <a:headEnd type="none" w="med" len="med"/>
                  <a:tailEnd type="none" w="med" len="med"/>
                </a:ln>
                <a:solidFill>
                  <a:schemeClr val="accent2"/>
                </a:solidFill>
                <a:uLnTx/>
                <a:uFillTx/>
                <a:latin typeface="Arial" panose="020B0604020202020204" pitchFamily="34" charset="0"/>
                <a:ea typeface="Arial" panose="020B0604020202020204" pitchFamily="34" charset="0"/>
                <a:cs typeface="Arial" panose="020B0604020202020204" pitchFamily="34" charset="0"/>
                <a:sym typeface="Arial" pitchFamily="34" charset="0"/>
              </a:rPr>
              <a:t>Data Set Selection:</a:t>
            </a:r>
            <a:endParaRPr lang="en-IN" sz="3000" b="1" u="sng" dirty="0">
              <a:solidFill>
                <a:schemeClr val="accent2"/>
              </a:solidFill>
              <a:latin typeface="Arial" panose="020B0604020202020204" pitchFamily="34" charset="0"/>
              <a:ea typeface="Arial" panose="020B0604020202020204" pitchFamily="34" charset="0"/>
              <a:cs typeface="Arial" panose="020B0604020202020204" pitchFamily="34" charset="0"/>
              <a:sym typeface="Arial" pitchFamily="34" charset="0"/>
            </a:endParaRPr>
          </a:p>
          <a:p>
            <a:pPr marL="0" marR="0" lvl="0" indent="0" defTabSz="914400" rtl="0" fontAlgn="auto">
              <a:spcBef>
                <a:spcPts val="1200"/>
              </a:spcBef>
              <a:spcAft>
                <a:spcPct val="0"/>
              </a:spcAft>
              <a:buSzPts val="3000"/>
              <a:buNone/>
              <a:defRPr kumimoji="0" sz="3000" b="0" i="0" u="none" strike="noStrike" cap="none" spc="0" normalizeH="0" baseline="0" noProof="0">
                <a:ln w="9525" cap="flat" cmpd="sng" algn="ctr">
                  <a:noFill/>
                  <a:prstDash val="solid"/>
                  <a:round/>
                  <a:headEnd type="none" w="med" len="med"/>
                  <a:tailEnd type="none" w="med" len="med"/>
                </a:ln>
                <a:solidFill>
                  <a:srgbClr val="FFFFFF"/>
                </a:solidFill>
                <a:uLnTx/>
                <a:uFillTx/>
                <a:latin typeface="Oswald"/>
                <a:ea typeface="Oswald"/>
                <a:cs typeface="Oswald"/>
                <a:sym typeface="Oswald"/>
              </a:defRPr>
            </a:pPr>
            <a:endParaRPr lang="en-IN" sz="2800" dirty="0">
              <a:solidFill>
                <a:schemeClr val="accent2"/>
              </a:solidFill>
              <a:latin typeface="Arial" panose="020B0604020202020204" pitchFamily="34" charset="0"/>
              <a:cs typeface="Arial" panose="020B0604020202020204" pitchFamily="34" charset="0"/>
            </a:endParaRPr>
          </a:p>
        </p:txBody>
      </p:sp>
      <p:sp>
        <p:nvSpPr>
          <p:cNvPr id="98" name="Rectangle 97">
            <a:extLst>
              <a:ext uri="{FF2B5EF4-FFF2-40B4-BE49-F238E27FC236}">
                <a16:creationId xmlns:a16="http://schemas.microsoft.com/office/drawing/2014/main" id="{3FD711E9-7F79-40A9-8D9E-4AE293C15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1509969"/>
            <a:ext cx="7543800" cy="6051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3" name="Google Shape;72;p15">
            <a:extLst>
              <a:ext uri="{FF2B5EF4-FFF2-40B4-BE49-F238E27FC236}">
                <a16:creationId xmlns:a16="http://schemas.microsoft.com/office/drawing/2014/main" id="{604BC24F-252C-47C2-B5A1-FBEC3BFB47C1}"/>
              </a:ext>
            </a:extLst>
          </p:cNvPr>
          <p:cNvGraphicFramePr>
            <a:graphicFrameLocks noGrp="1"/>
          </p:cNvGraphicFramePr>
          <p:nvPr>
            <p:ph idx="1"/>
            <p:extLst>
              <p:ext uri="{D42A27DB-BD31-4B8C-83A1-F6EECF244321}">
                <p14:modId xmlns:p14="http://schemas.microsoft.com/office/powerpoint/2010/main" val="1695555782"/>
              </p:ext>
            </p:extLst>
          </p:nvPr>
        </p:nvGraphicFramePr>
        <p:xfrm>
          <a:off x="802481" y="1789042"/>
          <a:ext cx="7543800" cy="271338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prstGeom prst="rect">
            <a:avLst/>
          </a:prstGeom>
        </p:spPr>
        <p:txBody>
          <a:bodyPr spcFirstLastPara="1" vert="horz" lIns="91440" tIns="45720" rIns="91440" bIns="45720" rtlCol="0" anchor="ctr" anchorCtr="0">
            <a:normAutofit/>
          </a:bodyPr>
          <a:lstStyle/>
          <a:p>
            <a:pPr marL="0" marR="0" lvl="0" indent="0" defTabSz="914400" fontAlgn="auto">
              <a:lnSpc>
                <a:spcPct val="90000"/>
              </a:lnSpc>
              <a:spcAft>
                <a:spcPct val="0"/>
              </a:spcAft>
              <a:buSzPts val="3000"/>
              <a:defRPr kumimoji="0" sz="3000" b="0" i="0" u="none" strike="noStrike" cap="none" spc="0" normalizeH="0" baseline="0" noProof="0">
                <a:ln w="9525" cap="flat" cmpd="sng" algn="ctr">
                  <a:noFill/>
                  <a:prstDash val="solid"/>
                  <a:round/>
                  <a:headEnd type="none" w="med" len="med"/>
                  <a:tailEnd type="none" w="med" len="med"/>
                </a:ln>
                <a:solidFill>
                  <a:srgbClr val="FFFFFF"/>
                </a:solidFill>
                <a:uLnTx/>
                <a:uFillTx/>
                <a:latin typeface="Oswald"/>
                <a:ea typeface="Oswald"/>
                <a:cs typeface="Oswald"/>
                <a:sym typeface="Oswald"/>
              </a:defRPr>
            </a:pPr>
            <a:r>
              <a:rPr kumimoji="0" lang="en-US" sz="4000" b="1" i="0" u="sng" strike="noStrike" spc="0" normalizeH="0" noProof="0" dirty="0">
                <a:ln w="9525" cap="flat" cmpd="sng" algn="ctr">
                  <a:noFill/>
                  <a:prstDash val="solid"/>
                  <a:round/>
                  <a:headEnd type="none" w="med" len="med"/>
                  <a:tailEnd type="none" w="med" len="med"/>
                </a:ln>
                <a:blipFill>
                  <a:blip r:embed="rId3">
                    <a:extLst>
                      <a:ext uri="{28A0092B-C50C-407E-A947-70E740481C1C}">
                        <a14:useLocalDpi xmlns:a14="http://schemas.microsoft.com/office/drawing/2010/main" val="0"/>
                      </a:ext>
                    </a:extLst>
                  </a:blip>
                  <a:tile tx="6350" ty="-127000" sx="65000" sy="64000" flip="none" algn="tl"/>
                </a:blipFill>
                <a:uLnTx/>
                <a:uFillTx/>
                <a:latin typeface="Arial" panose="020B0604020202020204" pitchFamily="34" charset="0"/>
                <a:cs typeface="Arial" panose="020B0604020202020204" pitchFamily="34" charset="0"/>
                <a:sym typeface="Arial" pitchFamily="34" charset="0"/>
              </a:rPr>
              <a:t>Data for Project:</a:t>
            </a:r>
            <a:endParaRPr lang="en-US" sz="4000" b="1" u="sng" dirty="0">
              <a:blipFill>
                <a:blip r:embed="rId3">
                  <a:extLst>
                    <a:ext uri="{28A0092B-C50C-407E-A947-70E740481C1C}">
                      <a14:useLocalDpi xmlns:a14="http://schemas.microsoft.com/office/drawing/2010/main" val="0"/>
                    </a:ext>
                  </a:extLst>
                </a:blip>
                <a:tile tx="6350" ty="-127000" sx="65000" sy="64000" flip="none" algn="tl"/>
              </a:blipFill>
              <a:latin typeface="Arial" panose="020B0604020202020204" pitchFamily="34" charset="0"/>
              <a:cs typeface="Arial" panose="020B0604020202020204" pitchFamily="34" charset="0"/>
              <a:sym typeface="Arial" pitchFamily="34" charset="0"/>
            </a:endParaRPr>
          </a:p>
          <a:p>
            <a:pPr marL="0" marR="0" lvl="0" indent="0" defTabSz="914400" fontAlgn="auto">
              <a:lnSpc>
                <a:spcPct val="90000"/>
              </a:lnSpc>
              <a:spcAft>
                <a:spcPct val="0"/>
              </a:spcAft>
              <a:buSzPts val="3000"/>
              <a:defRPr kumimoji="0" sz="3000" b="0" i="0" u="none" strike="noStrike" cap="none" spc="0" normalizeH="0" baseline="0" noProof="0">
                <a:ln w="9525" cap="flat" cmpd="sng" algn="ctr">
                  <a:noFill/>
                  <a:prstDash val="solid"/>
                  <a:round/>
                  <a:headEnd type="none" w="med" len="med"/>
                  <a:tailEnd type="none" w="med" len="med"/>
                </a:ln>
                <a:solidFill>
                  <a:srgbClr val="FFFFFF"/>
                </a:solidFill>
                <a:uLnTx/>
                <a:uFillTx/>
                <a:latin typeface="Oswald"/>
                <a:ea typeface="Oswald"/>
                <a:cs typeface="Oswald"/>
                <a:sym typeface="Oswald"/>
              </a:defRPr>
            </a:pPr>
            <a:endParaRPr lang="en-US" sz="4500" dirty="0">
              <a:blipFill>
                <a:blip r:embed="rId3">
                  <a:extLst>
                    <a:ext uri="{28A0092B-C50C-407E-A947-70E740481C1C}">
                      <a14:useLocalDpi xmlns:a14="http://schemas.microsoft.com/office/drawing/2010/main" val="0"/>
                    </a:ext>
                  </a:extLst>
                </a:blip>
                <a:tile tx="6350" ty="-127000" sx="65000" sy="64000" flip="none" algn="tl"/>
              </a:blipFill>
            </a:endParaRPr>
          </a:p>
        </p:txBody>
      </p:sp>
      <p:graphicFrame>
        <p:nvGraphicFramePr>
          <p:cNvPr id="8" name="Diagram 7">
            <a:extLst>
              <a:ext uri="{FF2B5EF4-FFF2-40B4-BE49-F238E27FC236}">
                <a16:creationId xmlns:a16="http://schemas.microsoft.com/office/drawing/2014/main" id="{232742C3-74C1-4609-9309-CE63C7284586}"/>
              </a:ext>
            </a:extLst>
          </p:cNvPr>
          <p:cNvGraphicFramePr/>
          <p:nvPr/>
        </p:nvGraphicFramePr>
        <p:xfrm>
          <a:off x="800100" y="1536192"/>
          <a:ext cx="3566160" cy="48006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Content Placeholder 2">
            <a:extLst>
              <a:ext uri="{FF2B5EF4-FFF2-40B4-BE49-F238E27FC236}">
                <a16:creationId xmlns:a16="http://schemas.microsoft.com/office/drawing/2014/main" id="{3FE9B94D-F85E-4C0E-AD30-DED09A5D210E}"/>
              </a:ext>
            </a:extLst>
          </p:cNvPr>
          <p:cNvSpPr>
            <a:spLocks noGrp="1"/>
          </p:cNvSpPr>
          <p:nvPr>
            <p:ph sz="half" idx="2"/>
          </p:nvPr>
        </p:nvSpPr>
        <p:spPr/>
        <p:txBody>
          <a:bodyPr>
            <a:normAutofit fontScale="85000" lnSpcReduction="20000"/>
          </a:bodyPr>
          <a:lstStyle/>
          <a:p>
            <a:r>
              <a:rPr lang="en-IN" dirty="0">
                <a:latin typeface="Arial" panose="020B0604020202020204" pitchFamily="34" charset="0"/>
                <a:cs typeface="Arial" panose="020B0604020202020204" pitchFamily="34" charset="0"/>
              </a:rPr>
              <a:t>Fields used are as below : </a:t>
            </a:r>
          </a:p>
          <a:p>
            <a:r>
              <a:rPr lang="en-IN" sz="1200" dirty="0" err="1">
                <a:latin typeface="Arial" panose="020B0604020202020204" pitchFamily="34" charset="0"/>
                <a:cs typeface="Arial" panose="020B0604020202020204" pitchFamily="34" charset="0"/>
              </a:rPr>
              <a:t>User_id</a:t>
            </a:r>
            <a:endParaRPr lang="en-IN" sz="1200" dirty="0">
              <a:latin typeface="Arial" panose="020B0604020202020204" pitchFamily="34" charset="0"/>
              <a:cs typeface="Arial" panose="020B0604020202020204" pitchFamily="34" charset="0"/>
            </a:endParaRPr>
          </a:p>
          <a:p>
            <a:r>
              <a:rPr lang="en-IN" sz="1200" dirty="0">
                <a:latin typeface="Arial" panose="020B0604020202020204" pitchFamily="34" charset="0"/>
                <a:cs typeface="Arial" panose="020B0604020202020204" pitchFamily="34" charset="0"/>
              </a:rPr>
              <a:t>Openness</a:t>
            </a:r>
          </a:p>
          <a:p>
            <a:r>
              <a:rPr lang="en-IN" sz="1200" dirty="0">
                <a:latin typeface="Arial" panose="020B0604020202020204" pitchFamily="34" charset="0"/>
                <a:cs typeface="Arial" panose="020B0604020202020204" pitchFamily="34" charset="0"/>
              </a:rPr>
              <a:t>Agreeableness</a:t>
            </a:r>
          </a:p>
          <a:p>
            <a:r>
              <a:rPr lang="en-IN" sz="1200" dirty="0" err="1">
                <a:latin typeface="Arial" panose="020B0604020202020204" pitchFamily="34" charset="0"/>
                <a:cs typeface="Arial" panose="020B0604020202020204" pitchFamily="34" charset="0"/>
              </a:rPr>
              <a:t>Emotional_Stability</a:t>
            </a:r>
            <a:endParaRPr lang="en-IN" sz="1200" dirty="0">
              <a:latin typeface="Arial" panose="020B0604020202020204" pitchFamily="34" charset="0"/>
              <a:cs typeface="Arial" panose="020B0604020202020204" pitchFamily="34" charset="0"/>
            </a:endParaRPr>
          </a:p>
          <a:p>
            <a:r>
              <a:rPr lang="en-IN" sz="1200" dirty="0" err="1">
                <a:latin typeface="Arial" panose="020B0604020202020204" pitchFamily="34" charset="0"/>
                <a:cs typeface="Arial" panose="020B0604020202020204" pitchFamily="34" charset="0"/>
              </a:rPr>
              <a:t>Conscientiouness</a:t>
            </a:r>
            <a:endParaRPr lang="en-IN" sz="1200" dirty="0">
              <a:latin typeface="Arial" panose="020B0604020202020204" pitchFamily="34" charset="0"/>
              <a:cs typeface="Arial" panose="020B0604020202020204" pitchFamily="34" charset="0"/>
            </a:endParaRPr>
          </a:p>
          <a:p>
            <a:r>
              <a:rPr lang="en-IN" sz="1200" dirty="0">
                <a:latin typeface="Arial" panose="020B0604020202020204" pitchFamily="34" charset="0"/>
                <a:cs typeface="Arial" panose="020B0604020202020204" pitchFamily="34" charset="0"/>
              </a:rPr>
              <a:t>Extraversion</a:t>
            </a:r>
          </a:p>
          <a:p>
            <a:r>
              <a:rPr lang="en-IN" sz="1200" dirty="0" err="1">
                <a:latin typeface="Arial" panose="020B0604020202020204" pitchFamily="34" charset="0"/>
                <a:cs typeface="Arial" panose="020B0604020202020204" pitchFamily="34" charset="0"/>
              </a:rPr>
              <a:t>Assigned_matrics</a:t>
            </a:r>
            <a:endParaRPr lang="en-IN" sz="1200" dirty="0">
              <a:latin typeface="Arial" panose="020B0604020202020204" pitchFamily="34" charset="0"/>
              <a:cs typeface="Arial" panose="020B0604020202020204" pitchFamily="34" charset="0"/>
            </a:endParaRPr>
          </a:p>
          <a:p>
            <a:r>
              <a:rPr lang="en-IN" sz="1200" dirty="0" err="1">
                <a:latin typeface="Arial" panose="020B0604020202020204" pitchFamily="34" charset="0"/>
                <a:cs typeface="Arial" panose="020B0604020202020204" pitchFamily="34" charset="0"/>
              </a:rPr>
              <a:t>Assigned_Conditions</a:t>
            </a:r>
            <a:endParaRPr lang="en-IN" sz="1200" dirty="0">
              <a:latin typeface="Arial" panose="020B0604020202020204" pitchFamily="34" charset="0"/>
              <a:cs typeface="Arial" panose="020B0604020202020204" pitchFamily="34" charset="0"/>
            </a:endParaRPr>
          </a:p>
          <a:p>
            <a:r>
              <a:rPr lang="en-IN" sz="1200" dirty="0" err="1">
                <a:latin typeface="Arial" panose="020B0604020202020204" pitchFamily="34" charset="0"/>
                <a:cs typeface="Arial" panose="020B0604020202020204" pitchFamily="34" charset="0"/>
              </a:rPr>
              <a:t>Is_personalized</a:t>
            </a:r>
            <a:endParaRPr lang="en-IN" sz="1100" dirty="0">
              <a:latin typeface="Arial" panose="020B0604020202020204" pitchFamily="34" charset="0"/>
              <a:cs typeface="Arial" panose="020B0604020202020204" pitchFamily="34" charset="0"/>
            </a:endParaRPr>
          </a:p>
          <a:p>
            <a:r>
              <a:rPr lang="en-IN" sz="1200" dirty="0" err="1">
                <a:latin typeface="Arial" panose="020B0604020202020204" pitchFamily="34" charset="0"/>
                <a:cs typeface="Arial" panose="020B0604020202020204" pitchFamily="34" charset="0"/>
              </a:rPr>
              <a:t>Avg_movie_ratings</a:t>
            </a:r>
            <a:endParaRPr lang="en-IN" sz="1200" dirty="0">
              <a:latin typeface="Arial" panose="020B0604020202020204" pitchFamily="34" charset="0"/>
              <a:cs typeface="Arial" panose="020B0604020202020204" pitchFamily="34" charset="0"/>
            </a:endParaRPr>
          </a:p>
        </p:txBody>
      </p:sp>
      <p:graphicFrame>
        <p:nvGraphicFramePr>
          <p:cNvPr id="9" name="Diagram 8">
            <a:extLst>
              <a:ext uri="{FF2B5EF4-FFF2-40B4-BE49-F238E27FC236}">
                <a16:creationId xmlns:a16="http://schemas.microsoft.com/office/drawing/2014/main" id="{F1D74179-D075-4604-B0D4-095B7DA84FF3}"/>
              </a:ext>
            </a:extLst>
          </p:cNvPr>
          <p:cNvGraphicFramePr/>
          <p:nvPr>
            <p:extLst>
              <p:ext uri="{D42A27DB-BD31-4B8C-83A1-F6EECF244321}">
                <p14:modId xmlns:p14="http://schemas.microsoft.com/office/powerpoint/2010/main" val="3370301132"/>
              </p:ext>
            </p:extLst>
          </p:nvPr>
        </p:nvGraphicFramePr>
        <p:xfrm>
          <a:off x="4773168" y="1536192"/>
          <a:ext cx="2463128" cy="480060"/>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5" name="Content Placeholder 4">
            <a:extLst>
              <a:ext uri="{FF2B5EF4-FFF2-40B4-BE49-F238E27FC236}">
                <a16:creationId xmlns:a16="http://schemas.microsoft.com/office/drawing/2014/main" id="{8F306FA1-4F75-48DF-A479-F68C26A84E59}"/>
              </a:ext>
            </a:extLst>
          </p:cNvPr>
          <p:cNvSpPr>
            <a:spLocks noGrp="1"/>
          </p:cNvSpPr>
          <p:nvPr>
            <p:ph sz="quarter" idx="4"/>
          </p:nvPr>
        </p:nvSpPr>
        <p:spPr/>
        <p:txBody>
          <a:bodyPr>
            <a:noAutofit/>
          </a:bodyPr>
          <a:lstStyle/>
          <a:p>
            <a:r>
              <a:rPr lang="en-IN" sz="1200" dirty="0">
                <a:latin typeface="Arial" panose="020B0604020202020204" pitchFamily="34" charset="0"/>
                <a:cs typeface="Arial" panose="020B0604020202020204" pitchFamily="34" charset="0"/>
              </a:rPr>
              <a:t>The original .csv file had 1820 users which rated 12 movies </a:t>
            </a:r>
          </a:p>
          <a:p>
            <a:r>
              <a:rPr lang="en-IN" sz="1200" dirty="0">
                <a:latin typeface="Arial" panose="020B0604020202020204" pitchFamily="34" charset="0"/>
                <a:cs typeface="Arial" panose="020B0604020202020204" pitchFamily="34" charset="0"/>
              </a:rPr>
              <a:t>The data cleaning process consists of merging of two .csv fields to get rid of access fields which and take out the average of ratings given by the users for all the movies.</a:t>
            </a:r>
          </a:p>
          <a:p>
            <a:r>
              <a:rPr lang="en-IN" sz="1200" dirty="0">
                <a:latin typeface="Arial" panose="020B0604020202020204" pitchFamily="34" charset="0"/>
                <a:cs typeface="Arial" panose="020B0604020202020204" pitchFamily="34" charset="0"/>
              </a:rPr>
              <a:t>The new field which has the average of the ratings for movies is called “</a:t>
            </a:r>
            <a:r>
              <a:rPr lang="en-IN" sz="1200" dirty="0" err="1">
                <a:latin typeface="Arial" panose="020B0604020202020204" pitchFamily="34" charset="0"/>
                <a:cs typeface="Arial" panose="020B0604020202020204" pitchFamily="34" charset="0"/>
              </a:rPr>
              <a:t>avg_movie_ratings</a:t>
            </a:r>
            <a:r>
              <a:rPr lang="en-IN" sz="1200" dirty="0">
                <a:latin typeface="Arial" panose="020B0604020202020204" pitchFamily="34" charset="0"/>
                <a:cs typeface="Arial" panose="020B0604020202020204" pitchFamily="34" charset="0"/>
              </a:rPr>
              <a:t>”.</a:t>
            </a:r>
          </a:p>
          <a:p>
            <a:r>
              <a:rPr lang="en-IN" sz="1200" dirty="0">
                <a:latin typeface="Arial" panose="020B0604020202020204" pitchFamily="34" charset="0"/>
                <a:cs typeface="Arial" panose="020B0604020202020204" pitchFamily="34" charset="0"/>
              </a:rPr>
              <a:t>The dataset used “</a:t>
            </a:r>
            <a:r>
              <a:rPr lang="en-IN" sz="1200" dirty="0" err="1">
                <a:latin typeface="Arial" panose="020B0604020202020204" pitchFamily="34" charset="0"/>
                <a:cs typeface="Arial" panose="020B0604020202020204" pitchFamily="34" charset="0"/>
              </a:rPr>
              <a:t>assigned_matrics</a:t>
            </a:r>
            <a:r>
              <a:rPr lang="en-IN" sz="1200" dirty="0">
                <a:latin typeface="Arial" panose="020B0604020202020204" pitchFamily="34" charset="0"/>
                <a:cs typeface="Arial" panose="020B0604020202020204" pitchFamily="34" charset="0"/>
              </a:rPr>
              <a:t>” and “</a:t>
            </a:r>
            <a:r>
              <a:rPr lang="en-IN" sz="1200" dirty="0" err="1">
                <a:latin typeface="Arial" panose="020B0604020202020204" pitchFamily="34" charset="0"/>
                <a:cs typeface="Arial" panose="020B0604020202020204" pitchFamily="34" charset="0"/>
              </a:rPr>
              <a:t>assigned_conditions</a:t>
            </a:r>
            <a:r>
              <a:rPr lang="en-IN" sz="1200" dirty="0">
                <a:latin typeface="Arial" panose="020B0604020202020204" pitchFamily="34" charset="0"/>
                <a:cs typeface="Arial" panose="020B0604020202020204" pitchFamily="34" charset="0"/>
              </a:rPr>
              <a:t>” to categorize different types of movies.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A8339-E9F9-46D1-AD3D-93B6B3B661C9}"/>
              </a:ext>
            </a:extLst>
          </p:cNvPr>
          <p:cNvSpPr>
            <a:spLocks noGrp="1"/>
          </p:cNvSpPr>
          <p:nvPr>
            <p:ph type="title"/>
          </p:nvPr>
        </p:nvSpPr>
        <p:spPr/>
        <p:txBody>
          <a:bodyPr/>
          <a:lstStyle/>
          <a:p>
            <a:r>
              <a:rPr lang="en-IN" dirty="0"/>
              <a:t>Loaded Dataset using R Studio :</a:t>
            </a:r>
          </a:p>
        </p:txBody>
      </p:sp>
      <p:sp>
        <p:nvSpPr>
          <p:cNvPr id="3" name="Text Placeholder 2">
            <a:extLst>
              <a:ext uri="{FF2B5EF4-FFF2-40B4-BE49-F238E27FC236}">
                <a16:creationId xmlns:a16="http://schemas.microsoft.com/office/drawing/2014/main" id="{A32FC516-B9A5-41D1-8D38-8C0CBFE3CAA0}"/>
              </a:ext>
            </a:extLst>
          </p:cNvPr>
          <p:cNvSpPr>
            <a:spLocks noGrp="1"/>
          </p:cNvSpPr>
          <p:nvPr>
            <p:ph type="body" idx="1"/>
          </p:nvPr>
        </p:nvSpPr>
        <p:spPr>
          <a:xfrm>
            <a:off x="311700" y="1152474"/>
            <a:ext cx="8520600" cy="3723531"/>
          </a:xfrm>
        </p:spPr>
        <p:txBody>
          <a:bodyPr/>
          <a:lstStyle/>
          <a:p>
            <a:endParaRPr lang="en-IN" dirty="0"/>
          </a:p>
        </p:txBody>
      </p:sp>
      <p:pic>
        <p:nvPicPr>
          <p:cNvPr id="4" name="Picture 3">
            <a:extLst>
              <a:ext uri="{FF2B5EF4-FFF2-40B4-BE49-F238E27FC236}">
                <a16:creationId xmlns:a16="http://schemas.microsoft.com/office/drawing/2014/main" id="{B5E50C47-26F9-4436-95C7-7AA68D101C58}"/>
              </a:ext>
            </a:extLst>
          </p:cNvPr>
          <p:cNvPicPr/>
          <p:nvPr/>
        </p:nvPicPr>
        <p:blipFill>
          <a:blip r:embed="rId2"/>
          <a:stretch>
            <a:fillRect/>
          </a:stretch>
        </p:blipFill>
        <p:spPr>
          <a:xfrm>
            <a:off x="713658" y="1152475"/>
            <a:ext cx="7716684" cy="3546000"/>
          </a:xfrm>
          <a:prstGeom prst="rect">
            <a:avLst/>
          </a:prstGeom>
        </p:spPr>
      </p:pic>
    </p:spTree>
    <p:extLst>
      <p:ext uri="{BB962C8B-B14F-4D97-AF65-F5344CB8AC3E}">
        <p14:creationId xmlns:p14="http://schemas.microsoft.com/office/powerpoint/2010/main" val="262777470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9"/>
        <p:cNvGrpSpPr/>
        <p:nvPr/>
      </p:nvGrpSpPr>
      <p:grpSpPr>
        <a:xfrm>
          <a:off x="0" y="0"/>
          <a:ext cx="0" cy="0"/>
          <a:chOff x="0" y="0"/>
          <a:chExt cx="0" cy="0"/>
        </a:xfrm>
      </p:grpSpPr>
      <p:grpSp>
        <p:nvGrpSpPr>
          <p:cNvPr id="101" name="Group 94">
            <a:extLst>
              <a:ext uri="{FF2B5EF4-FFF2-40B4-BE49-F238E27FC236}">
                <a16:creationId xmlns:a16="http://schemas.microsoft.com/office/drawing/2014/main" id="{EC78E3E1-BBBA-4058-AAEB-714F04B025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4672260"/>
            <a:ext cx="342900" cy="342900"/>
            <a:chOff x="11361456" y="6195813"/>
            <a:chExt cx="548640" cy="548640"/>
          </a:xfrm>
        </p:grpSpPr>
        <p:sp>
          <p:nvSpPr>
            <p:cNvPr id="96" name="Oval 95">
              <a:extLst>
                <a:ext uri="{FF2B5EF4-FFF2-40B4-BE49-F238E27FC236}">
                  <a16:creationId xmlns:a16="http://schemas.microsoft.com/office/drawing/2014/main" id="{86860FA5-CE2B-4019-8FD1-031D7D84E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7" name="Oval 96">
              <a:extLst>
                <a:ext uri="{FF2B5EF4-FFF2-40B4-BE49-F238E27FC236}">
                  <a16:creationId xmlns:a16="http://schemas.microsoft.com/office/drawing/2014/main" id="{392DF474-2C37-4DC7-B889-E88EAADEA6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a:extLst>
              <a:ext uri="{FF2B5EF4-FFF2-40B4-BE49-F238E27FC236}">
                <a16:creationId xmlns:a16="http://schemas.microsoft.com/office/drawing/2014/main" id="{4DD0A01B-8B03-4E40-B214-52DC86AC19D9}"/>
              </a:ext>
            </a:extLst>
          </p:cNvPr>
          <p:cNvSpPr>
            <a:spLocks noGrp="1"/>
          </p:cNvSpPr>
          <p:nvPr>
            <p:ph type="title"/>
          </p:nvPr>
        </p:nvSpPr>
        <p:spPr>
          <a:xfrm>
            <a:off x="802386" y="363474"/>
            <a:ext cx="7543800" cy="1207008"/>
          </a:xfrm>
        </p:spPr>
        <p:txBody>
          <a:bodyPr vert="horz" lIns="91440" tIns="45720" rIns="91440" bIns="45720" rtlCol="0" anchor="ctr">
            <a:normAutofit/>
          </a:bodyPr>
          <a:lstStyle/>
          <a:p>
            <a:pPr marL="0" indent="0" defTabSz="914400">
              <a:defRPr kumimoji="0" sz="1800" b="0" i="0" u="none" strike="noStrike" cap="none" spc="0" normalizeH="0" baseline="0" noProof="0">
                <a:ln w="9525" cap="flat" cmpd="sng" algn="ctr">
                  <a:noFill/>
                  <a:prstDash val="solid"/>
                  <a:round/>
                  <a:headEnd type="none" w="med" len="med"/>
                  <a:tailEnd type="none" w="med" len="med"/>
                </a:ln>
                <a:solidFill>
                  <a:srgbClr val="CACACA"/>
                </a:solidFill>
                <a:uLnTx/>
                <a:uFillTx/>
                <a:latin typeface="Average"/>
                <a:ea typeface="Average"/>
                <a:cs typeface="Average"/>
                <a:sym typeface="Average"/>
              </a:defRPr>
            </a:pPr>
            <a:r>
              <a:rPr lang="en-US" sz="1800" dirty="0">
                <a:solidFill>
                  <a:schemeClr val="accent1">
                    <a:lumMod val="75000"/>
                  </a:schemeClr>
                </a:solidFill>
                <a:sym typeface="Average"/>
              </a:rPr>
              <a:t>Analysis 1: Histogram to show the data </a:t>
            </a:r>
            <a:br>
              <a:rPr lang="en-US" sz="1800" dirty="0">
                <a:solidFill>
                  <a:schemeClr val="accent1">
                    <a:lumMod val="75000"/>
                  </a:schemeClr>
                </a:solidFill>
                <a:sym typeface="Average"/>
              </a:rPr>
            </a:br>
            <a:r>
              <a:rPr lang="en-US" sz="1800" dirty="0">
                <a:solidFill>
                  <a:schemeClr val="accent1">
                    <a:lumMod val="75000"/>
                  </a:schemeClr>
                </a:solidFill>
                <a:sym typeface="Average"/>
              </a:rPr>
              <a:t>variety in the dataset of average movie </a:t>
            </a:r>
            <a:br>
              <a:rPr lang="en-US" sz="1800" dirty="0">
                <a:solidFill>
                  <a:schemeClr val="accent1">
                    <a:lumMod val="75000"/>
                  </a:schemeClr>
                </a:solidFill>
                <a:sym typeface="Average"/>
              </a:rPr>
            </a:br>
            <a:r>
              <a:rPr lang="en-US" sz="1800" dirty="0">
                <a:solidFill>
                  <a:schemeClr val="accent1">
                    <a:lumMod val="75000"/>
                  </a:schemeClr>
                </a:solidFill>
                <a:sym typeface="Average"/>
              </a:rPr>
              <a:t>ratings?</a:t>
            </a:r>
            <a:br>
              <a:rPr lang="en-US" sz="1800" dirty="0">
                <a:solidFill>
                  <a:schemeClr val="accent1">
                    <a:lumMod val="75000"/>
                  </a:schemeClr>
                </a:solidFill>
                <a:sym typeface="Average"/>
              </a:rPr>
            </a:br>
            <a:endParaRPr lang="en-US" sz="1800" dirty="0">
              <a:solidFill>
                <a:schemeClr val="accent1">
                  <a:lumMod val="75000"/>
                </a:schemeClr>
              </a:solidFill>
            </a:endParaRPr>
          </a:p>
        </p:txBody>
      </p:sp>
      <p:sp>
        <p:nvSpPr>
          <p:cNvPr id="90" name="Google Shape;90;p18"/>
          <p:cNvSpPr txBox="1">
            <a:spLocks noGrp="1"/>
          </p:cNvSpPr>
          <p:nvPr>
            <p:ph type="body" sz="half" idx="2"/>
          </p:nvPr>
        </p:nvSpPr>
        <p:spPr>
          <a:xfrm>
            <a:off x="802386" y="1591056"/>
            <a:ext cx="3579876" cy="3038094"/>
          </a:xfrm>
          <a:prstGeom prst="rect">
            <a:avLst/>
          </a:prstGeom>
        </p:spPr>
        <p:txBody>
          <a:bodyPr spcFirstLastPara="1" vert="horz" lIns="91440" tIns="45720" rIns="91440" bIns="45720" rtlCol="0" anchorCtr="0">
            <a:normAutofit/>
          </a:bodyPr>
          <a:lstStyle/>
          <a:p>
            <a:pPr marR="0" lvl="0" defTabSz="914400" fontAlgn="auto">
              <a:lnSpc>
                <a:spcPct val="90000"/>
              </a:lnSpc>
              <a:spcBef>
                <a:spcPct val="0"/>
              </a:spcBef>
              <a:spcAft>
                <a:spcPct val="0"/>
              </a:spcAft>
              <a:defRPr kumimoji="0" sz="1800" b="0" i="0" u="none" strike="noStrike" cap="none" spc="0" normalizeH="0" baseline="0" noProof="0">
                <a:ln w="9525" cap="flat" cmpd="sng" algn="ctr">
                  <a:noFill/>
                  <a:prstDash val="solid"/>
                  <a:round/>
                  <a:headEnd type="none" w="med" len="med"/>
                  <a:tailEnd type="none" w="med" len="med"/>
                </a:ln>
                <a:solidFill>
                  <a:srgbClr val="CACACA"/>
                </a:solidFill>
                <a:uLnTx/>
                <a:uFillTx/>
                <a:latin typeface="Average"/>
                <a:ea typeface="Average"/>
                <a:cs typeface="Average"/>
                <a:sym typeface="Average"/>
              </a:defRPr>
            </a:pPr>
            <a:endParaRPr lang="en-US" sz="1800" dirty="0">
              <a:solidFill>
                <a:schemeClr val="tx1"/>
              </a:solidFill>
            </a:endParaRPr>
          </a:p>
          <a:p>
            <a:pPr marL="0" marR="0" lvl="0" indent="-182880" defTabSz="914400" fontAlgn="auto">
              <a:lnSpc>
                <a:spcPct val="90000"/>
              </a:lnSpc>
              <a:spcBef>
                <a:spcPts val="1600"/>
              </a:spcBef>
              <a:spcAft>
                <a:spcPct val="0"/>
              </a:spcAft>
              <a:buFont typeface="Wingdings" pitchFamily="2" charset="2"/>
              <a:buChar char="§"/>
              <a:defRPr kumimoji="0" sz="1800" b="0" i="0" u="none" strike="noStrike" cap="none" spc="0" normalizeH="0" baseline="0" noProof="0">
                <a:ln w="9525" cap="flat" cmpd="sng" algn="ctr">
                  <a:noFill/>
                  <a:prstDash val="solid"/>
                  <a:round/>
                  <a:headEnd type="none" w="med" len="med"/>
                  <a:tailEnd type="none" w="med" len="med"/>
                </a:ln>
                <a:solidFill>
                  <a:srgbClr val="CACACA"/>
                </a:solidFill>
                <a:uLnTx/>
                <a:uFillTx/>
                <a:latin typeface="Average"/>
                <a:ea typeface="Average"/>
                <a:cs typeface="Average"/>
                <a:sym typeface="Average"/>
              </a:defRPr>
            </a:pPr>
            <a:endParaRPr lang="en-US" sz="1800" dirty="0">
              <a:solidFill>
                <a:schemeClr val="tx1"/>
              </a:solidFill>
            </a:endParaRPr>
          </a:p>
          <a:p>
            <a:pPr marL="0" marR="0" lvl="0" indent="-182880" defTabSz="914400" fontAlgn="auto">
              <a:lnSpc>
                <a:spcPct val="90000"/>
              </a:lnSpc>
              <a:spcBef>
                <a:spcPts val="1600"/>
              </a:spcBef>
              <a:spcAft>
                <a:spcPct val="0"/>
              </a:spcAft>
              <a:buFont typeface="Wingdings" pitchFamily="2" charset="2"/>
              <a:buChar char="§"/>
              <a:defRPr kumimoji="0" sz="1800" b="0" i="0" u="none" strike="noStrike" cap="none" spc="0" normalizeH="0" baseline="0" noProof="0">
                <a:ln w="9525" cap="flat" cmpd="sng" algn="ctr">
                  <a:noFill/>
                  <a:prstDash val="solid"/>
                  <a:round/>
                  <a:headEnd type="none" w="med" len="med"/>
                  <a:tailEnd type="none" w="med" len="med"/>
                </a:ln>
                <a:solidFill>
                  <a:srgbClr val="CACACA"/>
                </a:solidFill>
                <a:uLnTx/>
                <a:uFillTx/>
                <a:latin typeface="Average"/>
                <a:ea typeface="Average"/>
                <a:cs typeface="Average"/>
                <a:sym typeface="Average"/>
              </a:defRPr>
            </a:pPr>
            <a:endParaRPr lang="en-US" sz="1800" dirty="0">
              <a:solidFill>
                <a:schemeClr val="tx1"/>
              </a:solidFill>
            </a:endParaRPr>
          </a:p>
          <a:p>
            <a:pPr marL="0" marR="0" lvl="0" indent="-182880" defTabSz="914400" fontAlgn="auto">
              <a:lnSpc>
                <a:spcPct val="90000"/>
              </a:lnSpc>
              <a:spcBef>
                <a:spcPts val="1600"/>
              </a:spcBef>
              <a:spcAft>
                <a:spcPct val="0"/>
              </a:spcAft>
              <a:buFont typeface="Wingdings" pitchFamily="2" charset="2"/>
              <a:buChar char="§"/>
              <a:defRPr kumimoji="0" sz="1800" b="0" i="0" u="none" strike="noStrike" cap="none" spc="0" normalizeH="0" baseline="0" noProof="0">
                <a:ln w="9525" cap="flat" cmpd="sng" algn="ctr">
                  <a:noFill/>
                  <a:prstDash val="solid"/>
                  <a:round/>
                  <a:headEnd type="none" w="med" len="med"/>
                  <a:tailEnd type="none" w="med" len="med"/>
                </a:ln>
                <a:solidFill>
                  <a:srgbClr val="CACACA"/>
                </a:solidFill>
                <a:uLnTx/>
                <a:uFillTx/>
                <a:latin typeface="Average"/>
                <a:ea typeface="Average"/>
                <a:cs typeface="Average"/>
                <a:sym typeface="Average"/>
              </a:defRPr>
            </a:pPr>
            <a:endParaRPr lang="en-US" sz="1800" dirty="0">
              <a:solidFill>
                <a:schemeClr val="tx1"/>
              </a:solidFill>
            </a:endParaRPr>
          </a:p>
          <a:p>
            <a:pPr marL="0" marR="0" lvl="0" indent="-182880" defTabSz="914400" fontAlgn="auto">
              <a:lnSpc>
                <a:spcPct val="90000"/>
              </a:lnSpc>
              <a:spcBef>
                <a:spcPts val="1600"/>
              </a:spcBef>
              <a:spcAft>
                <a:spcPct val="0"/>
              </a:spcAft>
              <a:buFont typeface="Wingdings" pitchFamily="2" charset="2"/>
              <a:buChar char="§"/>
              <a:defRPr kumimoji="0" sz="1800" b="0" i="0" u="none" strike="noStrike" cap="none" spc="0" normalizeH="0" baseline="0" noProof="0">
                <a:ln w="9525" cap="flat" cmpd="sng" algn="ctr">
                  <a:noFill/>
                  <a:prstDash val="solid"/>
                  <a:round/>
                  <a:headEnd type="none" w="med" len="med"/>
                  <a:tailEnd type="none" w="med" len="med"/>
                </a:ln>
                <a:solidFill>
                  <a:srgbClr val="CACACA"/>
                </a:solidFill>
                <a:uLnTx/>
                <a:uFillTx/>
                <a:latin typeface="Average"/>
                <a:ea typeface="Average"/>
                <a:cs typeface="Average"/>
                <a:sym typeface="Average"/>
              </a:defRPr>
            </a:pPr>
            <a:endParaRPr lang="en-US" sz="1800" dirty="0">
              <a:solidFill>
                <a:schemeClr val="tx1"/>
              </a:solidFill>
            </a:endParaRPr>
          </a:p>
          <a:p>
            <a:pPr marL="0" marR="0" lvl="0" indent="-182880" defTabSz="914400" fontAlgn="auto">
              <a:lnSpc>
                <a:spcPct val="90000"/>
              </a:lnSpc>
              <a:spcBef>
                <a:spcPts val="1600"/>
              </a:spcBef>
              <a:spcAft>
                <a:spcPct val="0"/>
              </a:spcAft>
              <a:buFont typeface="Wingdings" pitchFamily="2" charset="2"/>
              <a:buChar char="§"/>
              <a:defRPr kumimoji="0" sz="1800" b="0" i="0" u="none" strike="noStrike" cap="none" spc="0" normalizeH="0" baseline="0" noProof="0">
                <a:ln w="9525" cap="flat" cmpd="sng" algn="ctr">
                  <a:noFill/>
                  <a:prstDash val="solid"/>
                  <a:round/>
                  <a:headEnd type="none" w="med" len="med"/>
                  <a:tailEnd type="none" w="med" len="med"/>
                </a:ln>
                <a:solidFill>
                  <a:srgbClr val="CACACA"/>
                </a:solidFill>
                <a:uLnTx/>
                <a:uFillTx/>
                <a:latin typeface="Average"/>
                <a:ea typeface="Average"/>
                <a:cs typeface="Average"/>
                <a:sym typeface="Average"/>
              </a:defRPr>
            </a:pPr>
            <a:endParaRPr lang="en-US" sz="1800" dirty="0">
              <a:solidFill>
                <a:schemeClr val="tx1"/>
              </a:solidFill>
            </a:endParaRPr>
          </a:p>
          <a:p>
            <a:pPr marL="0" marR="0" lvl="0" indent="-182880" defTabSz="914400" fontAlgn="auto">
              <a:lnSpc>
                <a:spcPct val="90000"/>
              </a:lnSpc>
              <a:spcBef>
                <a:spcPts val="1600"/>
              </a:spcBef>
              <a:spcAft>
                <a:spcPct val="0"/>
              </a:spcAft>
              <a:buFont typeface="Wingdings" pitchFamily="2" charset="2"/>
              <a:buChar char="§"/>
              <a:defRPr kumimoji="0" sz="1800" b="0" i="0" u="none" strike="noStrike" cap="none" spc="0" normalizeH="0" baseline="0" noProof="0">
                <a:ln w="9525" cap="flat" cmpd="sng" algn="ctr">
                  <a:noFill/>
                  <a:prstDash val="solid"/>
                  <a:round/>
                  <a:headEnd type="none" w="med" len="med"/>
                  <a:tailEnd type="none" w="med" len="med"/>
                </a:ln>
                <a:solidFill>
                  <a:srgbClr val="CACACA"/>
                </a:solidFill>
                <a:uLnTx/>
                <a:uFillTx/>
                <a:latin typeface="Average"/>
                <a:ea typeface="Average"/>
                <a:cs typeface="Average"/>
                <a:sym typeface="Average"/>
              </a:defRPr>
            </a:pPr>
            <a:endParaRPr lang="en-US" sz="1800" dirty="0">
              <a:solidFill>
                <a:schemeClr val="tx1"/>
              </a:solidFill>
            </a:endParaRPr>
          </a:p>
          <a:p>
            <a:pPr marL="0" marR="0" lvl="0" indent="-182880" defTabSz="914400" fontAlgn="auto">
              <a:lnSpc>
                <a:spcPct val="90000"/>
              </a:lnSpc>
              <a:spcBef>
                <a:spcPts val="1600"/>
              </a:spcBef>
              <a:spcAft>
                <a:spcPct val="0"/>
              </a:spcAft>
              <a:buFont typeface="Wingdings" pitchFamily="2" charset="2"/>
              <a:buChar char="§"/>
              <a:defRPr kumimoji="0" sz="1800" b="0" i="0" u="none" strike="noStrike" cap="none" spc="0" normalizeH="0" baseline="0" noProof="0">
                <a:ln w="9525" cap="flat" cmpd="sng" algn="ctr">
                  <a:noFill/>
                  <a:prstDash val="solid"/>
                  <a:round/>
                  <a:headEnd type="none" w="med" len="med"/>
                  <a:tailEnd type="none" w="med" len="med"/>
                </a:ln>
                <a:solidFill>
                  <a:srgbClr val="CACACA"/>
                </a:solidFill>
                <a:uLnTx/>
                <a:uFillTx/>
                <a:latin typeface="Average"/>
                <a:ea typeface="Average"/>
                <a:cs typeface="Average"/>
                <a:sym typeface="Average"/>
              </a:defRPr>
            </a:pPr>
            <a:endParaRPr lang="en-US" sz="1800" dirty="0">
              <a:solidFill>
                <a:schemeClr val="tx1"/>
              </a:solidFill>
            </a:endParaRPr>
          </a:p>
          <a:p>
            <a:pPr marL="0" marR="0" lvl="0" indent="-182880" defTabSz="914400" fontAlgn="auto">
              <a:lnSpc>
                <a:spcPct val="90000"/>
              </a:lnSpc>
              <a:spcBef>
                <a:spcPts val="1600"/>
              </a:spcBef>
              <a:spcAft>
                <a:spcPts val="1600"/>
              </a:spcAft>
              <a:buFont typeface="Wingdings" pitchFamily="2" charset="2"/>
              <a:buChar char="§"/>
              <a:defRPr kumimoji="0" sz="1800" b="0" i="0" u="none" strike="noStrike" cap="none" spc="0" normalizeH="0" baseline="0" noProof="0">
                <a:ln w="9525" cap="flat" cmpd="sng" algn="ctr">
                  <a:noFill/>
                  <a:prstDash val="solid"/>
                  <a:round/>
                  <a:headEnd type="none" w="med" len="med"/>
                  <a:tailEnd type="none" w="med" len="med"/>
                </a:ln>
                <a:solidFill>
                  <a:srgbClr val="CACACA"/>
                </a:solidFill>
                <a:uLnTx/>
                <a:uFillTx/>
                <a:latin typeface="Average"/>
                <a:ea typeface="Average"/>
                <a:cs typeface="Average"/>
                <a:sym typeface="Average"/>
              </a:defRPr>
            </a:pPr>
            <a:endParaRPr lang="en-US" sz="1800" dirty="0">
              <a:solidFill>
                <a:schemeClr val="tx1"/>
              </a:solidFill>
            </a:endParaRPr>
          </a:p>
        </p:txBody>
      </p:sp>
      <p:pic>
        <p:nvPicPr>
          <p:cNvPr id="6" name="Content Placeholder 5">
            <a:extLst>
              <a:ext uri="{FF2B5EF4-FFF2-40B4-BE49-F238E27FC236}">
                <a16:creationId xmlns:a16="http://schemas.microsoft.com/office/drawing/2014/main" id="{CBA79D0D-8F57-4B77-8E23-014AD6A89144}"/>
              </a:ext>
            </a:extLst>
          </p:cNvPr>
          <p:cNvPicPr>
            <a:picLocks noGrp="1"/>
          </p:cNvPicPr>
          <p:nvPr>
            <p:ph idx="1"/>
          </p:nvPr>
        </p:nvPicPr>
        <p:blipFill rotWithShape="1">
          <a:blip r:embed="rId5"/>
          <a:srcRect l="4154" t="15368" r="46790" b="15760"/>
          <a:stretch/>
        </p:blipFill>
        <p:spPr bwMode="auto">
          <a:xfrm>
            <a:off x="2893921" y="1107595"/>
            <a:ext cx="5566511" cy="3521555"/>
          </a:xfrm>
          <a:prstGeom prst="rect">
            <a:avLst/>
          </a:prstGeom>
          <a:extLst>
            <a:ext uri="{53640926-AAD7-44D8-BBD7-CCE9431645EC}">
              <a14:shadowObscured xmlns:a14="http://schemas.microsoft.com/office/drawing/2010/main"/>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5"/>
        <p:cNvGrpSpPr/>
        <p:nvPr/>
      </p:nvGrpSpPr>
      <p:grpSpPr>
        <a:xfrm>
          <a:off x="0" y="0"/>
          <a:ext cx="0" cy="0"/>
          <a:chOff x="0" y="0"/>
          <a:chExt cx="0" cy="0"/>
        </a:xfrm>
      </p:grpSpPr>
      <p:grpSp>
        <p:nvGrpSpPr>
          <p:cNvPr id="101" name="Group 100">
            <a:extLst>
              <a:ext uri="{FF2B5EF4-FFF2-40B4-BE49-F238E27FC236}">
                <a16:creationId xmlns:a16="http://schemas.microsoft.com/office/drawing/2014/main" id="{132FD491-28F3-42E7-AEBF-A9E3C462C9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4672260"/>
            <a:ext cx="342900" cy="342900"/>
            <a:chOff x="11361456" y="6195813"/>
            <a:chExt cx="548640" cy="548640"/>
          </a:xfrm>
        </p:grpSpPr>
        <p:sp>
          <p:nvSpPr>
            <p:cNvPr id="102" name="Oval 101">
              <a:extLst>
                <a:ext uri="{FF2B5EF4-FFF2-40B4-BE49-F238E27FC236}">
                  <a16:creationId xmlns:a16="http://schemas.microsoft.com/office/drawing/2014/main" id="{AD016B6E-F283-4CFB-9099-05C8DA6AB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3" name="Oval 102">
              <a:extLst>
                <a:ext uri="{FF2B5EF4-FFF2-40B4-BE49-F238E27FC236}">
                  <a16:creationId xmlns:a16="http://schemas.microsoft.com/office/drawing/2014/main" id="{72D0360E-345F-4790-B0A0-03ADC36B5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useBgFill="1">
        <p:nvSpPr>
          <p:cNvPr id="105" name="Rectangle 104">
            <a:extLst>
              <a:ext uri="{FF2B5EF4-FFF2-40B4-BE49-F238E27FC236}">
                <a16:creationId xmlns:a16="http://schemas.microsoft.com/office/drawing/2014/main" id="{3C06EAFD-0C69-4B3B-BEA7-E7E11DDF9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06">
            <a:extLst>
              <a:ext uri="{FF2B5EF4-FFF2-40B4-BE49-F238E27FC236}">
                <a16:creationId xmlns:a16="http://schemas.microsoft.com/office/drawing/2014/main" id="{A4066C89-42FB-4624-9AFE-3A31B3649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08" y="0"/>
            <a:ext cx="3486126" cy="5143500"/>
          </a:xfrm>
          <a:prstGeom prst="rect">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algn="ctr" defTabSz="914400"/>
            <a:endParaRPr lang="en-US" sz="2000" kern="0">
              <a:solidFill>
                <a:prstClr val="white"/>
              </a:solidFill>
              <a:latin typeface="Rockwell Extra Bold" pitchFamily="18" charset="0"/>
            </a:endParaRPr>
          </a:p>
        </p:txBody>
      </p:sp>
      <p:sp>
        <p:nvSpPr>
          <p:cNvPr id="2" name="Title 1">
            <a:extLst>
              <a:ext uri="{FF2B5EF4-FFF2-40B4-BE49-F238E27FC236}">
                <a16:creationId xmlns:a16="http://schemas.microsoft.com/office/drawing/2014/main" id="{1B3B9B52-A76E-49C3-A610-F90B8F3C5670}"/>
              </a:ext>
            </a:extLst>
          </p:cNvPr>
          <p:cNvSpPr>
            <a:spLocks noGrp="1"/>
          </p:cNvSpPr>
          <p:nvPr>
            <p:ph type="title"/>
          </p:nvPr>
        </p:nvSpPr>
        <p:spPr>
          <a:xfrm>
            <a:off x="482601" y="482599"/>
            <a:ext cx="2764734" cy="4146551"/>
          </a:xfrm>
        </p:spPr>
        <p:txBody>
          <a:bodyPr vert="horz" lIns="91440" tIns="45720" rIns="91440" bIns="45720" rtlCol="0" anchor="ctr">
            <a:noAutofit/>
          </a:bodyPr>
          <a:lstStyle/>
          <a:p>
            <a:pPr algn="just" defTabSz="914400"/>
            <a:r>
              <a:rPr lang="en-US" sz="2000" b="1" dirty="0">
                <a:solidFill>
                  <a:srgbClr val="FFFFFF"/>
                </a:solidFill>
                <a:latin typeface="Arial" panose="020B0604020202020204" pitchFamily="34" charset="0"/>
                <a:cs typeface="Arial" panose="020B0604020202020204" pitchFamily="34" charset="0"/>
              </a:rPr>
              <a:t>Analysis 2: </a:t>
            </a:r>
            <a:r>
              <a:rPr lang="en-US" sz="2000" dirty="0">
                <a:solidFill>
                  <a:srgbClr val="FFFFFF"/>
                </a:solidFill>
                <a:latin typeface="Arial" panose="020B0604020202020204" pitchFamily="34" charset="0"/>
                <a:cs typeface="Arial" panose="020B0604020202020204" pitchFamily="34" charset="0"/>
              </a:rPr>
              <a:t>Using the graph of “</a:t>
            </a:r>
            <a:r>
              <a:rPr lang="en-US" sz="2000" dirty="0" err="1">
                <a:solidFill>
                  <a:srgbClr val="FFFFFF"/>
                </a:solidFill>
                <a:latin typeface="Arial" panose="020B0604020202020204" pitchFamily="34" charset="0"/>
                <a:cs typeface="Arial" panose="020B0604020202020204" pitchFamily="34" charset="0"/>
              </a:rPr>
              <a:t>Is_personalized</a:t>
            </a:r>
            <a:r>
              <a:rPr lang="en-US" sz="2000" dirty="0">
                <a:solidFill>
                  <a:srgbClr val="FFFFFF"/>
                </a:solidFill>
                <a:latin typeface="Arial" panose="020B0604020202020204" pitchFamily="34" charset="0"/>
                <a:cs typeface="Arial" panose="020B0604020202020204" pitchFamily="34" charset="0"/>
              </a:rPr>
              <a:t>” (Movie set) VS “</a:t>
            </a:r>
            <a:r>
              <a:rPr lang="en-US" sz="2000" dirty="0" err="1">
                <a:solidFill>
                  <a:srgbClr val="FFFFFF"/>
                </a:solidFill>
                <a:latin typeface="Arial" panose="020B0604020202020204" pitchFamily="34" charset="0"/>
                <a:cs typeface="Arial" panose="020B0604020202020204" pitchFamily="34" charset="0"/>
              </a:rPr>
              <a:t>avg_movie_ratings</a:t>
            </a:r>
            <a:r>
              <a:rPr lang="en-US" sz="2000" dirty="0">
                <a:solidFill>
                  <a:srgbClr val="FFFFFF"/>
                </a:solidFill>
                <a:latin typeface="Arial" panose="020B0604020202020204" pitchFamily="34" charset="0"/>
                <a:cs typeface="Arial" panose="020B0604020202020204" pitchFamily="34" charset="0"/>
              </a:rPr>
              <a:t>” considering “</a:t>
            </a:r>
            <a:r>
              <a:rPr lang="en-US" sz="2000" dirty="0" err="1">
                <a:solidFill>
                  <a:srgbClr val="FFFFFF"/>
                </a:solidFill>
                <a:latin typeface="Arial" panose="020B0604020202020204" pitchFamily="34" charset="0"/>
                <a:cs typeface="Arial" panose="020B0604020202020204" pitchFamily="34" charset="0"/>
              </a:rPr>
              <a:t>enjoy_watching</a:t>
            </a:r>
            <a:r>
              <a:rPr lang="en-US" sz="2000" dirty="0">
                <a:solidFill>
                  <a:srgbClr val="FFFFFF"/>
                </a:solidFill>
                <a:latin typeface="Arial" panose="020B0604020202020204" pitchFamily="34" charset="0"/>
                <a:cs typeface="Arial" panose="020B0604020202020204" pitchFamily="34" charset="0"/>
              </a:rPr>
              <a:t>” (User enjoy the selected personalized movie set) we want to </a:t>
            </a:r>
            <a:r>
              <a:rPr lang="en-US" sz="2000" dirty="0" err="1">
                <a:solidFill>
                  <a:srgbClr val="FFFFFF"/>
                </a:solidFill>
                <a:latin typeface="Arial" panose="020B0604020202020204" pitchFamily="34" charset="0"/>
                <a:cs typeface="Arial" panose="020B0604020202020204" pitchFamily="34" charset="0"/>
              </a:rPr>
              <a:t>analyse</a:t>
            </a:r>
            <a:r>
              <a:rPr lang="en-US" sz="2000" dirty="0">
                <a:solidFill>
                  <a:srgbClr val="FFFFFF"/>
                </a:solidFill>
                <a:latin typeface="Arial" panose="020B0604020202020204" pitchFamily="34" charset="0"/>
                <a:cs typeface="Arial" panose="020B0604020202020204" pitchFamily="34" charset="0"/>
              </a:rPr>
              <a:t> how the given different personalities user rate the movies?</a:t>
            </a:r>
            <a:br>
              <a:rPr lang="en-US" sz="2000" dirty="0">
                <a:solidFill>
                  <a:srgbClr val="FFFFFF"/>
                </a:solidFill>
                <a:latin typeface="Arial" panose="020B0604020202020204" pitchFamily="34" charset="0"/>
                <a:cs typeface="Arial" panose="020B0604020202020204" pitchFamily="34" charset="0"/>
              </a:rPr>
            </a:br>
            <a:endParaRPr lang="en-US" sz="2000" dirty="0">
              <a:solidFill>
                <a:srgbClr val="FFFFFF"/>
              </a:solidFill>
              <a:latin typeface="Arial" panose="020B0604020202020204" pitchFamily="34" charset="0"/>
              <a:cs typeface="Arial" panose="020B0604020202020204" pitchFamily="34" charset="0"/>
            </a:endParaRPr>
          </a:p>
        </p:txBody>
      </p:sp>
      <p:sp>
        <p:nvSpPr>
          <p:cNvPr id="96" name="Google Shape;96;p19"/>
          <p:cNvSpPr txBox="1">
            <a:spLocks noGrp="1"/>
          </p:cNvSpPr>
          <p:nvPr>
            <p:ph type="body" idx="1"/>
          </p:nvPr>
        </p:nvSpPr>
        <p:spPr>
          <a:xfrm>
            <a:off x="3790335" y="449826"/>
            <a:ext cx="4555850" cy="4179324"/>
          </a:xfrm>
          <a:prstGeom prst="rect">
            <a:avLst/>
          </a:prstGeom>
        </p:spPr>
        <p:txBody>
          <a:bodyPr spcFirstLastPara="1" vert="horz" lIns="91440" tIns="45720" rIns="91440" bIns="45720" rtlCol="0" anchor="ctr" anchorCtr="0">
            <a:normAutofit/>
          </a:bodyPr>
          <a:lstStyle/>
          <a:p>
            <a:pPr marL="0" marR="0" lvl="0" indent="-182880" defTabSz="914400" fontAlgn="auto">
              <a:spcBef>
                <a:spcPts val="1600"/>
              </a:spcBef>
              <a:spcAft>
                <a:spcPts val="1600"/>
              </a:spcAft>
              <a:buSzPct val="85000"/>
              <a:buFont typeface="Wingdings" pitchFamily="2" charset="2"/>
              <a:buChar char="§"/>
              <a:defRPr kumimoji="0" sz="1800" b="0" i="0" u="none" strike="noStrike" cap="none" spc="0" normalizeH="0" baseline="0" noProof="0">
                <a:ln w="9525" cap="flat" cmpd="sng" algn="ctr">
                  <a:noFill/>
                  <a:prstDash val="solid"/>
                  <a:round/>
                  <a:headEnd type="none" w="med" len="med"/>
                  <a:tailEnd type="none" w="med" len="med"/>
                </a:ln>
                <a:solidFill>
                  <a:srgbClr val="CACACA"/>
                </a:solidFill>
                <a:uLnTx/>
                <a:uFillTx/>
                <a:latin typeface="Average"/>
                <a:ea typeface="Average"/>
                <a:cs typeface="Average"/>
                <a:sym typeface="Average"/>
              </a:defRPr>
            </a:pPr>
            <a:endParaRPr lang="en-US" dirty="0">
              <a:sym typeface="Arial" pitchFamily="34" charset="0"/>
            </a:endParaRPr>
          </a:p>
        </p:txBody>
      </p:sp>
      <p:sp>
        <p:nvSpPr>
          <p:cNvPr id="115" name="Oval 108">
            <a:extLst>
              <a:ext uri="{FF2B5EF4-FFF2-40B4-BE49-F238E27FC236}">
                <a16:creationId xmlns:a16="http://schemas.microsoft.com/office/drawing/2014/main" id="{BA218FBC-B2D6-48CA-9289-C4110162E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51293" y="4672260"/>
            <a:ext cx="342900" cy="342900"/>
          </a:xfrm>
          <a:prstGeom prst="ellipse">
            <a:avLst/>
          </a:prstGeom>
          <a:blipFill dpi="0" rotWithShape="1">
            <a:blip r:embed="rId3">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1" name="Oval 110">
            <a:extLst>
              <a:ext uri="{FF2B5EF4-FFF2-40B4-BE49-F238E27FC236}">
                <a16:creationId xmlns:a16="http://schemas.microsoft.com/office/drawing/2014/main" id="{2DED9084-49DA-4911-ACB7-5F9E4DEFA0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73188" y="4694155"/>
            <a:ext cx="299110" cy="299111"/>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pic>
        <p:nvPicPr>
          <p:cNvPr id="18" name="Picture 17">
            <a:extLst>
              <a:ext uri="{FF2B5EF4-FFF2-40B4-BE49-F238E27FC236}">
                <a16:creationId xmlns:a16="http://schemas.microsoft.com/office/drawing/2014/main" id="{7A316481-1DF4-41F1-A726-59D0BFD4E9EB}"/>
              </a:ext>
            </a:extLst>
          </p:cNvPr>
          <p:cNvPicPr/>
          <p:nvPr/>
        </p:nvPicPr>
        <p:blipFill rotWithShape="1">
          <a:blip r:embed="rId7"/>
          <a:srcRect l="3989" t="15369" r="48149" b="18128"/>
          <a:stretch/>
        </p:blipFill>
        <p:spPr bwMode="auto">
          <a:xfrm>
            <a:off x="3790335" y="449827"/>
            <a:ext cx="4555850" cy="4179324"/>
          </a:xfrm>
          <a:prstGeom prst="rect">
            <a:avLst/>
          </a:prstGeom>
          <a:ln>
            <a:noFill/>
          </a:ln>
          <a:extLst>
            <a:ext uri="{53640926-AAD7-44D8-BBD7-CCE9431645EC}">
              <a14:shadowObscured xmlns:a14="http://schemas.microsoft.com/office/drawing/2010/main"/>
            </a:ext>
          </a:extLst>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tint val="75000"/>
                <a:shade val="58000"/>
                <a:satMod val="120000"/>
              </a:schemeClr>
              <a:schemeClr val="bg1">
                <a:tint val="50000"/>
                <a:shade val="96000"/>
              </a:schemeClr>
            </a:duotone>
            <a:extLst/>
          </a:blip>
          <a:tile tx="0" ty="0" sx="100000" sy="100000" flip="none" algn="tl"/>
        </a:blipFill>
        <a:effectLst/>
      </p:bgPr>
    </p:bg>
    <p:spTree>
      <p:nvGrpSpPr>
        <p:cNvPr id="1" name="Shape 101"/>
        <p:cNvGrpSpPr/>
        <p:nvPr/>
      </p:nvGrpSpPr>
      <p:grpSpPr>
        <a:xfrm>
          <a:off x="0" y="0"/>
          <a:ext cx="0" cy="0"/>
          <a:chOff x="0" y="0"/>
          <a:chExt cx="0" cy="0"/>
        </a:xfrm>
      </p:grpSpPr>
      <p:grpSp>
        <p:nvGrpSpPr>
          <p:cNvPr id="109" name="Group 108">
            <a:extLst>
              <a:ext uri="{FF2B5EF4-FFF2-40B4-BE49-F238E27FC236}">
                <a16:creationId xmlns:a16="http://schemas.microsoft.com/office/drawing/2014/main" id="{EC78E3E1-BBBA-4058-AAEB-714F04B025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4672260"/>
            <a:ext cx="342900" cy="342900"/>
            <a:chOff x="11361456" y="6195813"/>
            <a:chExt cx="548640" cy="548640"/>
          </a:xfrm>
        </p:grpSpPr>
        <p:sp>
          <p:nvSpPr>
            <p:cNvPr id="110" name="Oval 109">
              <a:extLst>
                <a:ext uri="{FF2B5EF4-FFF2-40B4-BE49-F238E27FC236}">
                  <a16:creationId xmlns:a16="http://schemas.microsoft.com/office/drawing/2014/main" id="{86860FA5-CE2B-4019-8FD1-031D7D84E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1" name="Oval 110">
              <a:extLst>
                <a:ext uri="{FF2B5EF4-FFF2-40B4-BE49-F238E27FC236}">
                  <a16:creationId xmlns:a16="http://schemas.microsoft.com/office/drawing/2014/main" id="{392DF474-2C37-4DC7-B889-E88EAADEA6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useBgFill="1">
        <p:nvSpPr>
          <p:cNvPr id="113" name="Rectangle 112">
            <a:extLst>
              <a:ext uri="{FF2B5EF4-FFF2-40B4-BE49-F238E27FC236}">
                <a16:creationId xmlns:a16="http://schemas.microsoft.com/office/drawing/2014/main" id="{2A0E4E09-FC02-4ADC-951A-3FFA90B6F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3D2536-1BFF-4720-ACC3-1969CD5B8B7D}"/>
              </a:ext>
            </a:extLst>
          </p:cNvPr>
          <p:cNvSpPr>
            <a:spLocks noGrp="1"/>
          </p:cNvSpPr>
          <p:nvPr>
            <p:ph type="title"/>
          </p:nvPr>
        </p:nvSpPr>
        <p:spPr>
          <a:xfrm>
            <a:off x="4789713" y="363474"/>
            <a:ext cx="3556472" cy="1478973"/>
          </a:xfrm>
        </p:spPr>
        <p:txBody>
          <a:bodyPr vert="horz" lIns="91440" tIns="45720" rIns="91440" bIns="45720" rtlCol="0" anchor="ctr">
            <a:normAutofit/>
          </a:bodyPr>
          <a:lstStyle/>
          <a:p>
            <a:pPr defTabSz="914400"/>
            <a:r>
              <a:rPr lang="en-US" sz="2500" b="1">
                <a:solidFill>
                  <a:schemeClr val="tx1"/>
                </a:solidFill>
              </a:rPr>
              <a:t>Analysis 3: </a:t>
            </a:r>
            <a:r>
              <a:rPr lang="en-US" sz="2500">
                <a:solidFill>
                  <a:schemeClr val="tx1"/>
                </a:solidFill>
              </a:rPr>
              <a:t>Analysis for Average movie rating VS different types of movies?</a:t>
            </a:r>
            <a:br>
              <a:rPr lang="en-US" sz="2500">
                <a:solidFill>
                  <a:schemeClr val="tx1"/>
                </a:solidFill>
              </a:rPr>
            </a:br>
            <a:endParaRPr lang="en-US" sz="2500">
              <a:solidFill>
                <a:schemeClr val="tx1"/>
              </a:solidFill>
            </a:endParaRPr>
          </a:p>
        </p:txBody>
      </p:sp>
      <p:sp>
        <p:nvSpPr>
          <p:cNvPr id="115" name="Freeform: Shape 114">
            <a:extLst>
              <a:ext uri="{FF2B5EF4-FFF2-40B4-BE49-F238E27FC236}">
                <a16:creationId xmlns:a16="http://schemas.microsoft.com/office/drawing/2014/main" id="{E5821A2D-F010-4C2B-8819-23281D9C77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4571771" cy="5143498"/>
          </a:xfrm>
          <a:custGeom>
            <a:avLst/>
            <a:gdLst>
              <a:gd name="connsiteX0" fmla="*/ 3435036 w 6095695"/>
              <a:gd name="connsiteY0" fmla="*/ 0 h 6857997"/>
              <a:gd name="connsiteX1" fmla="*/ 4198562 w 6095695"/>
              <a:gd name="connsiteY1" fmla="*/ 0 h 6857997"/>
              <a:gd name="connsiteX2" fmla="*/ 4365987 w 6095695"/>
              <a:gd name="connsiteY2" fmla="*/ 128761 h 6857997"/>
              <a:gd name="connsiteX3" fmla="*/ 6095695 w 6095695"/>
              <a:gd name="connsiteY3" fmla="*/ 3718209 h 6857997"/>
              <a:gd name="connsiteX4" fmla="*/ 4860911 w 6095695"/>
              <a:gd name="connsiteY4" fmla="*/ 6845880 h 6857997"/>
              <a:gd name="connsiteX5" fmla="*/ 4849107 w 6095695"/>
              <a:gd name="connsiteY5" fmla="*/ 6857997 h 6857997"/>
              <a:gd name="connsiteX6" fmla="*/ 4253869 w 6095695"/>
              <a:gd name="connsiteY6" fmla="*/ 6857997 h 6857997"/>
              <a:gd name="connsiteX7" fmla="*/ 4409441 w 6095695"/>
              <a:gd name="connsiteY7" fmla="*/ 6719623 h 6857997"/>
              <a:gd name="connsiteX8" fmla="*/ 5679794 w 6095695"/>
              <a:gd name="connsiteY8" fmla="*/ 3718209 h 6857997"/>
              <a:gd name="connsiteX9" fmla="*/ 3591563 w 6095695"/>
              <a:gd name="connsiteY9" fmla="*/ 88079 h 6857997"/>
              <a:gd name="connsiteX10" fmla="*/ 0 w 6095695"/>
              <a:gd name="connsiteY10" fmla="*/ 0 h 6857997"/>
              <a:gd name="connsiteX11" fmla="*/ 3177466 w 6095695"/>
              <a:gd name="connsiteY11" fmla="*/ 0 h 6857997"/>
              <a:gd name="connsiteX12" fmla="*/ 3353291 w 6095695"/>
              <a:gd name="connsiteY12" fmla="*/ 88129 h 6857997"/>
              <a:gd name="connsiteX13" fmla="*/ 5560965 w 6095695"/>
              <a:gd name="connsiteY13" fmla="*/ 3718209 h 6857997"/>
              <a:gd name="connsiteX14" fmla="*/ 4325417 w 6095695"/>
              <a:gd name="connsiteY14" fmla="*/ 6637392 h 6857997"/>
              <a:gd name="connsiteX15" fmla="*/ 4077394 w 6095695"/>
              <a:gd name="connsiteY15" fmla="*/ 6857997 h 6857997"/>
              <a:gd name="connsiteX16" fmla="*/ 0 w 6095695"/>
              <a:gd name="connsiteY16" fmla="*/ 6857997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095695" h="6857997">
                <a:moveTo>
                  <a:pt x="3435036" y="0"/>
                </a:moveTo>
                <a:lnTo>
                  <a:pt x="4198562" y="0"/>
                </a:lnTo>
                <a:lnTo>
                  <a:pt x="4365987" y="128761"/>
                </a:lnTo>
                <a:cubicBezTo>
                  <a:pt x="5422363" y="981944"/>
                  <a:pt x="6095695" y="2273123"/>
                  <a:pt x="6095695" y="3718209"/>
                </a:cubicBezTo>
                <a:cubicBezTo>
                  <a:pt x="6095695" y="4922447"/>
                  <a:pt x="5628104" y="6019805"/>
                  <a:pt x="4860911" y="6845880"/>
                </a:cubicBezTo>
                <a:lnTo>
                  <a:pt x="4849107" y="6857997"/>
                </a:lnTo>
                <a:lnTo>
                  <a:pt x="4253869" y="6857997"/>
                </a:lnTo>
                <a:lnTo>
                  <a:pt x="4409441" y="6719623"/>
                </a:lnTo>
                <a:cubicBezTo>
                  <a:pt x="5194330" y="5951494"/>
                  <a:pt x="5679794" y="4890334"/>
                  <a:pt x="5679794" y="3718209"/>
                </a:cubicBezTo>
                <a:cubicBezTo>
                  <a:pt x="5679794" y="2179795"/>
                  <a:pt x="4843506" y="832535"/>
                  <a:pt x="3591563" y="88079"/>
                </a:cubicBezTo>
                <a:close/>
                <a:moveTo>
                  <a:pt x="0" y="0"/>
                </a:moveTo>
                <a:lnTo>
                  <a:pt x="3177466" y="0"/>
                </a:lnTo>
                <a:lnTo>
                  <a:pt x="3353291" y="88129"/>
                </a:lnTo>
                <a:cubicBezTo>
                  <a:pt x="4668281" y="787221"/>
                  <a:pt x="5560965" y="2150692"/>
                  <a:pt x="5560965" y="3718209"/>
                </a:cubicBezTo>
                <a:cubicBezTo>
                  <a:pt x="5560965" y="4858221"/>
                  <a:pt x="5088802" y="5890308"/>
                  <a:pt x="4325417" y="6637392"/>
                </a:cubicBezTo>
                <a:lnTo>
                  <a:pt x="4077394" y="6857997"/>
                </a:lnTo>
                <a:lnTo>
                  <a:pt x="0" y="685799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6" name="Graphic 105" descr="Play">
            <a:extLst>
              <a:ext uri="{FF2B5EF4-FFF2-40B4-BE49-F238E27FC236}">
                <a16:creationId xmlns:a16="http://schemas.microsoft.com/office/drawing/2014/main" id="{6FCD2F92-1153-4216-B2C6-D2515E11BAE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17547" y="1265718"/>
            <a:ext cx="2680256" cy="2680256"/>
          </a:xfrm>
          <a:prstGeom prst="rect">
            <a:avLst/>
          </a:prstGeom>
        </p:spPr>
      </p:pic>
      <p:sp>
        <p:nvSpPr>
          <p:cNvPr id="102" name="Google Shape;102;p20"/>
          <p:cNvSpPr txBox="1">
            <a:spLocks noGrp="1"/>
          </p:cNvSpPr>
          <p:nvPr>
            <p:ph type="body" idx="1"/>
          </p:nvPr>
        </p:nvSpPr>
        <p:spPr>
          <a:xfrm>
            <a:off x="4789714" y="1842447"/>
            <a:ext cx="3556472" cy="2786702"/>
          </a:xfrm>
          <a:prstGeom prst="rect">
            <a:avLst/>
          </a:prstGeom>
        </p:spPr>
        <p:txBody>
          <a:bodyPr spcFirstLastPara="1" vert="horz" lIns="91440" tIns="45720" rIns="91440" bIns="45720" rtlCol="0" anchorCtr="0">
            <a:normAutofit/>
          </a:bodyPr>
          <a:lstStyle/>
          <a:p>
            <a:pPr marL="457200" marR="0" lvl="0" indent="-182880" defTabSz="914400" fontAlgn="auto">
              <a:spcBef>
                <a:spcPts val="1600"/>
              </a:spcBef>
              <a:spcAft>
                <a:spcPct val="0"/>
              </a:spcAft>
              <a:buSzPct val="85000"/>
              <a:buFont typeface="Wingdings" pitchFamily="2" charset="2"/>
              <a:buChar char="§"/>
              <a:defRPr kumimoji="0" sz="1800" b="0" i="0" u="none" strike="noStrike" cap="none" spc="0" normalizeH="0" baseline="0" noProof="0">
                <a:ln w="9525" cap="flat" cmpd="sng" algn="ctr">
                  <a:noFill/>
                  <a:prstDash val="solid"/>
                  <a:round/>
                  <a:headEnd type="none" w="med" len="med"/>
                  <a:tailEnd type="none" w="med" len="med"/>
                </a:ln>
                <a:solidFill>
                  <a:srgbClr val="CACACA"/>
                </a:solidFill>
                <a:uLnTx/>
                <a:uFillTx/>
                <a:latin typeface="Average"/>
                <a:ea typeface="Average"/>
                <a:cs typeface="Average"/>
                <a:sym typeface="Average"/>
              </a:defRPr>
            </a:pPr>
            <a:endParaRPr lang="en-US" dirty="0"/>
          </a:p>
        </p:txBody>
      </p:sp>
      <p:grpSp>
        <p:nvGrpSpPr>
          <p:cNvPr id="117" name="Group 116">
            <a:extLst>
              <a:ext uri="{FF2B5EF4-FFF2-40B4-BE49-F238E27FC236}">
                <a16:creationId xmlns:a16="http://schemas.microsoft.com/office/drawing/2014/main" id="{D68B9961-F007-40D1-AF51-61B6DE5106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4672260"/>
            <a:ext cx="342900" cy="342900"/>
            <a:chOff x="11361456" y="6195813"/>
            <a:chExt cx="548640" cy="548640"/>
          </a:xfrm>
        </p:grpSpPr>
        <p:sp>
          <p:nvSpPr>
            <p:cNvPr id="118" name="Oval 117">
              <a:extLst>
                <a:ext uri="{FF2B5EF4-FFF2-40B4-BE49-F238E27FC236}">
                  <a16:creationId xmlns:a16="http://schemas.microsoft.com/office/drawing/2014/main" id="{E9FDF494-C7FB-47DF-BD39-1F65FA5508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9" name="Oval 118">
              <a:extLst>
                <a:ext uri="{FF2B5EF4-FFF2-40B4-BE49-F238E27FC236}">
                  <a16:creationId xmlns:a16="http://schemas.microsoft.com/office/drawing/2014/main" id="{3A822E1C-4C1A-4BEE-B19C-0FFB2D57B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pic>
        <p:nvPicPr>
          <p:cNvPr id="13" name="Picture 12">
            <a:extLst>
              <a:ext uri="{FF2B5EF4-FFF2-40B4-BE49-F238E27FC236}">
                <a16:creationId xmlns:a16="http://schemas.microsoft.com/office/drawing/2014/main" id="{DBA7FC65-6D25-4BC3-A96A-481D88EA2B8F}"/>
              </a:ext>
            </a:extLst>
          </p:cNvPr>
          <p:cNvPicPr/>
          <p:nvPr/>
        </p:nvPicPr>
        <p:blipFill rotWithShape="1">
          <a:blip r:embed="rId8"/>
          <a:srcRect l="3822" t="19803" r="46155" b="13104"/>
          <a:stretch/>
        </p:blipFill>
        <p:spPr bwMode="auto">
          <a:xfrm>
            <a:off x="4789712" y="1842446"/>
            <a:ext cx="3556472" cy="2807919"/>
          </a:xfrm>
          <a:prstGeom prst="rect">
            <a:avLst/>
          </a:prstGeom>
          <a:ln>
            <a:noFill/>
          </a:ln>
          <a:extLst>
            <a:ext uri="{53640926-AAD7-44D8-BBD7-CCE9431645EC}">
              <a14:shadowObscured xmlns:a14="http://schemas.microsoft.com/office/drawing/2010/main"/>
            </a:ext>
          </a:extLst>
        </p:spPr>
      </p:pic>
    </p:spTree>
  </p:cSld>
  <p:clrMapOvr>
    <a:overrideClrMapping bg1="dk1" tx1="lt1" bg2="dk2" tx2="lt2" accent1="accent1" accent2="accent2" accent3="accent3" accent4="accent4" accent5="accent5" accent6="accent6" hlink="hlink" folHlink="folHlink"/>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10.0.17763.0"/>
  <p:tag name="AS_RELEASE_DATE" val="2020.09.14"/>
  <p:tag name="AS_TITLE" val="Aspose.Slides for .NET 4.0 Client Profile"/>
  <p:tag name="AS_VERSION" val="20.9"/>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Slate override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pitchFamily="34" charset="0"/>
        <a:ea typeface="Arial" pitchFamily="34" charset="0"/>
        <a:cs typeface="Arial" pitchFamily="34" charset="0"/>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itchFamily="34" charset="0"/>
        <a:ea typeface="Arial" pitchFamily="34" charset="0"/>
        <a:cs typeface="Arial" pitchFamily="34" charset="0"/>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486</Words>
  <Application>Microsoft Office PowerPoint</Application>
  <PresentationFormat>On-screen Show (16:9)</PresentationFormat>
  <Paragraphs>62</Paragraphs>
  <Slides>13</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Rockwell Extra Bold</vt:lpstr>
      <vt:lpstr>Rockwell Condensed</vt:lpstr>
      <vt:lpstr>Arial</vt:lpstr>
      <vt:lpstr>Wingdings</vt:lpstr>
      <vt:lpstr>Calibri</vt:lpstr>
      <vt:lpstr>Lato</vt:lpstr>
      <vt:lpstr>Rockwell</vt:lpstr>
      <vt:lpstr>Average</vt:lpstr>
      <vt:lpstr>Oswald</vt:lpstr>
      <vt:lpstr>Wood Type</vt:lpstr>
      <vt:lpstr>Dataset Analysis for Movie Ratings Based on Different Personality Types</vt:lpstr>
      <vt:lpstr>INTRODUCTION</vt:lpstr>
      <vt:lpstr>How does this project help those who are interested in this topic? </vt:lpstr>
      <vt:lpstr>Data Set Selection: </vt:lpstr>
      <vt:lpstr>Data for Project: </vt:lpstr>
      <vt:lpstr>Loaded Dataset using R Studio :</vt:lpstr>
      <vt:lpstr>Analysis 1: Histogram to show the data  variety in the dataset of average movie  ratings? </vt:lpstr>
      <vt:lpstr>Analysis 2: Using the graph of “Is_personalized” (Movie set) VS “avg_movie_ratings” considering “enjoy_watching” (User enjoy the selected personalized movie set) we want to analyse how the given different personalities user rate the movies? </vt:lpstr>
      <vt:lpstr>Analysis 3: Analysis for Average movie rating VS different types of movies? </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Dataset Analysis for Movie Ratings Based on Different Personality Types</dc:title>
  <dc:creator>HP</dc:creator>
  <cp:lastModifiedBy>HP</cp:lastModifiedBy>
  <cp:revision>1</cp:revision>
  <dcterms:created xsi:type="dcterms:W3CDTF">2020-11-20T05:17:10Z</dcterms:created>
  <dcterms:modified xsi:type="dcterms:W3CDTF">2020-11-20T05:17:20Z</dcterms:modified>
</cp:coreProperties>
</file>