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8" r:id="rId4"/>
    <p:sldId id="262" r:id="rId5"/>
    <p:sldId id="261" r:id="rId6"/>
    <p:sldId id="264" r:id="rId7"/>
    <p:sldId id="263" r:id="rId8"/>
    <p:sldId id="266" r:id="rId9"/>
    <p:sldId id="265" r:id="rId10"/>
    <p:sldId id="268" r:id="rId11"/>
    <p:sldId id="267" r:id="rId12"/>
    <p:sldId id="259" r:id="rId13"/>
    <p:sldId id="257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7C3A1-7BDF-4101-92EB-B5585D2AE7C8}" v="417" dt="2021-10-27T19:26:17.727"/>
    <p1510:client id="{CA9BDE6B-670D-4EA6-A1E5-89BF3EFD1547}" v="48" dt="2021-10-27T02:00:20.678"/>
    <p1510:client id="{CE4A11D5-0494-46EC-B732-6102F26E9254}" v="27" dt="2021-10-27T19:34:45.683"/>
    <p1510:client id="{CEC7D611-0001-4D65-B7C1-C8D084EC5BA6}" v="19" dt="2021-10-28T01:05:3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47F3E61-98BD-4354-BB9F-C6456BC9A7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A231F2-BD73-4B79-98DA-B1807B7AB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A6738-220D-4BE6-8054-F18933FD2BB1}" type="datetimeFigureOut">
              <a:rPr lang="pt-BR" smtClean="0"/>
              <a:t>27/10/2021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102B2C-402B-4232-9FA9-CB3D38CA6A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59C612-421D-46E2-AC6B-201A52072E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4232E-31B8-4758-861E-6AB08A1991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2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D6635-B280-4AD1-81C3-6C4578F12251}" type="datetimeFigureOut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A591-159E-4106-B555-B2FFDB7F9B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2541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EA591-159E-4106-B555-B2FFDB7F9B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3038AD22-15AD-4317-B92B-44C7C8047C1D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A4DBB-0D59-4186-9DB6-0221D86D1396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2D6149E-F22F-42D8-BC0C-A1D81B433C6C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98B8B07-BD02-4D4C-87A6-5B31F77665FC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243DA1E-63D1-4488-9164-17C949AF4A47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69D58-3801-4E55-AFF8-C8C8DEEA4BF8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CCFD6-71EB-4E6D-AD09-B0A4B02AA5DF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2E201-0467-4084-B673-F24518F638D8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7163501C-EDDD-4331-B2EB-1555D1DB6074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85EAB-B438-4033-9689-AD6060F51425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658D357-0366-4B58-8074-2B5267187316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CE303-9DBB-4060-95AD-1BECDB0CF797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66030-8C1B-4DFE-9731-DB172DFA235D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E3A71-C095-46E6-AFEC-BDA53651C78F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0EB91-B287-40B2-9E6B-9A282E41A32C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81EDB-3CB5-4FC2-B2D1-341F91D3175F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6D32A8-ACE1-4643-8860-BB97D8133A91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E0D1F1-F111-41A6-9B38-3B0A62E1E8F7}" type="datetime1">
              <a:rPr lang="pt-BR" noProof="0" smtClean="0"/>
              <a:t>27/10/2021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/>
              <a:t>6 Curiosidades sobre a Steam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Que você provavelmente não sabia...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E5A-DF93-4E1C-AFD6-2BD82A0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764373"/>
            <a:ext cx="11342298" cy="5088650"/>
          </a:xfrm>
        </p:spPr>
        <p:txBody>
          <a:bodyPr>
            <a:normAutofit/>
          </a:bodyPr>
          <a:lstStyle/>
          <a:p>
            <a:pPr algn="ctr"/>
            <a:r>
              <a:rPr lang="pt-BR" sz="5400" dirty="0"/>
              <a:t>Como estamos falando de $$$$,</a:t>
            </a:r>
            <a:br>
              <a:rPr lang="pt-BR" sz="5400" dirty="0"/>
            </a:br>
            <a:r>
              <a:rPr lang="pt-BR" sz="5400" dirty="0"/>
              <a:t>será que os jogos adultos são mais comprados??</a:t>
            </a:r>
          </a:p>
        </p:txBody>
      </p:sp>
    </p:spTree>
    <p:extLst>
      <p:ext uri="{BB962C8B-B14F-4D97-AF65-F5344CB8AC3E}">
        <p14:creationId xmlns:p14="http://schemas.microsoft.com/office/powerpoint/2010/main" val="53201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6EF6-2606-49A4-B4E0-59C4F68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166" y="764373"/>
            <a:ext cx="9732034" cy="1293028"/>
          </a:xfrm>
        </p:spPr>
        <p:txBody>
          <a:bodyPr/>
          <a:lstStyle/>
          <a:p>
            <a:r>
              <a:rPr lang="pt-BR" dirty="0"/>
              <a:t>Consumo x classificação indicativa</a:t>
            </a:r>
          </a:p>
        </p:txBody>
      </p:sp>
      <p:pic>
        <p:nvPicPr>
          <p:cNvPr id="3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ED6E9A2-62FE-4568-85CA-073DD9AE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7" y="2392677"/>
            <a:ext cx="11513388" cy="38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935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E5A-DF93-4E1C-AFD6-2BD82A0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764373"/>
            <a:ext cx="11342298" cy="5088650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Será que os jogos mais jogados são também os mais bem avaliados?</a:t>
            </a:r>
          </a:p>
        </p:txBody>
      </p:sp>
    </p:spTree>
    <p:extLst>
      <p:ext uri="{BB962C8B-B14F-4D97-AF65-F5344CB8AC3E}">
        <p14:creationId xmlns:p14="http://schemas.microsoft.com/office/powerpoint/2010/main" val="49061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2719-A75A-4ACF-8D9C-E2725BF1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" y="2373"/>
            <a:ext cx="11428561" cy="1293028"/>
          </a:xfrm>
        </p:spPr>
        <p:txBody>
          <a:bodyPr/>
          <a:lstStyle/>
          <a:p>
            <a:r>
              <a:rPr lang="pt-BR"/>
              <a:t>Tempo jogado = jogo aprovado?</a:t>
            </a:r>
          </a:p>
        </p:txBody>
      </p:sp>
      <p:pic>
        <p:nvPicPr>
          <p:cNvPr id="4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3086E023-ED52-4EE8-9B1F-837CFE60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34670"/>
            <a:ext cx="11901576" cy="40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5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E5A-DF93-4E1C-AFD6-2BD82A0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764373"/>
            <a:ext cx="11342298" cy="5088650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Você sabe quantos jogos são adicionados à Steam por dia?</a:t>
            </a:r>
          </a:p>
        </p:txBody>
      </p:sp>
    </p:spTree>
    <p:extLst>
      <p:ext uri="{BB962C8B-B14F-4D97-AF65-F5344CB8AC3E}">
        <p14:creationId xmlns:p14="http://schemas.microsoft.com/office/powerpoint/2010/main" val="262342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6EF6-2606-49A4-B4E0-59C4F68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Jogos adicionados por dia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D80FCD0-5734-4C92-96C1-D2C9CC7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2195179"/>
            <a:ext cx="11944709" cy="43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110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E5A-DF93-4E1C-AFD6-2BD82A0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764373"/>
            <a:ext cx="11342298" cy="5088650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Mas...</a:t>
            </a:r>
            <a:br>
              <a:rPr lang="pt-BR" sz="5400"/>
            </a:br>
            <a:r>
              <a:rPr lang="pt-BR" sz="5400"/>
              <a:t>Esses jogos são todos dos mesmos desenvolvedores?</a:t>
            </a:r>
          </a:p>
        </p:txBody>
      </p:sp>
    </p:spTree>
    <p:extLst>
      <p:ext uri="{BB962C8B-B14F-4D97-AF65-F5344CB8AC3E}">
        <p14:creationId xmlns:p14="http://schemas.microsoft.com/office/powerpoint/2010/main" val="378591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6EF6-2606-49A4-B4E0-59C4F68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Maiores desenvolvedores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7F60CF-AEE9-47C6-BAB7-D603663C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1920526"/>
            <a:ext cx="9903124" cy="46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93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E5A-DF93-4E1C-AFD6-2BD82A0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764373"/>
            <a:ext cx="11342298" cy="5088650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E quais são os gêneros desses jogos?</a:t>
            </a:r>
          </a:p>
        </p:txBody>
      </p:sp>
    </p:spTree>
    <p:extLst>
      <p:ext uri="{BB962C8B-B14F-4D97-AF65-F5344CB8AC3E}">
        <p14:creationId xmlns:p14="http://schemas.microsoft.com/office/powerpoint/2010/main" val="416436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6EF6-2606-49A4-B4E0-59C4F68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Gêneros mais comuns</a:t>
            </a:r>
          </a:p>
        </p:txBody>
      </p:sp>
      <p:pic>
        <p:nvPicPr>
          <p:cNvPr id="5" name="Imagem 5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EF9A067E-FF89-4783-933C-57D2867E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1815504"/>
            <a:ext cx="10665123" cy="47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E5A-DF93-4E1C-AFD6-2BD82A0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764373"/>
            <a:ext cx="11342298" cy="5088650"/>
          </a:xfrm>
        </p:spPr>
        <p:txBody>
          <a:bodyPr>
            <a:normAutofit/>
          </a:bodyPr>
          <a:lstStyle/>
          <a:p>
            <a:pPr algn="ctr"/>
            <a:r>
              <a:rPr lang="pt-BR" sz="5400"/>
              <a:t>Já que esses gêneros são mais comuns, então eles devem gerar mais receita pra steam né?</a:t>
            </a:r>
          </a:p>
        </p:txBody>
      </p:sp>
    </p:spTree>
    <p:extLst>
      <p:ext uri="{BB962C8B-B14F-4D97-AF65-F5344CB8AC3E}">
        <p14:creationId xmlns:p14="http://schemas.microsoft.com/office/powerpoint/2010/main" val="282419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66EF6-2606-49A4-B4E0-59C4F68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Preço x gênero</a:t>
            </a:r>
          </a:p>
        </p:txBody>
      </p:sp>
      <p:pic>
        <p:nvPicPr>
          <p:cNvPr id="3" name="Imagem 3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2527A297-03D1-4AAD-8520-00827484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79" y="1720356"/>
            <a:ext cx="9759350" cy="48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Trilha de Vapor</vt:lpstr>
      <vt:lpstr>6 Curiosidades sobre a Steam</vt:lpstr>
      <vt:lpstr>Você sabe quantos jogos são adicionados à Steam por dia?</vt:lpstr>
      <vt:lpstr>Jogos adicionados por dia</vt:lpstr>
      <vt:lpstr>Mas... Esses jogos são todos dos mesmos desenvolvedores?</vt:lpstr>
      <vt:lpstr>Maiores desenvolvedores</vt:lpstr>
      <vt:lpstr>E quais são os gêneros desses jogos?</vt:lpstr>
      <vt:lpstr>Gêneros mais comuns</vt:lpstr>
      <vt:lpstr>Já que esses gêneros são mais comuns, então eles devem gerar mais receita pra steam né?</vt:lpstr>
      <vt:lpstr>Preço x gênero</vt:lpstr>
      <vt:lpstr>Como estamos falando de $$$$, será que os jogos adultos são mais comprados??</vt:lpstr>
      <vt:lpstr>Consumo x classificação indicativa</vt:lpstr>
      <vt:lpstr>Será que os jogos mais jogados são também os mais bem avaliados?</vt:lpstr>
      <vt:lpstr>Tempo jogado = jogo aprovado?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10</cp:revision>
  <dcterms:created xsi:type="dcterms:W3CDTF">2021-10-27T01:20:56Z</dcterms:created>
  <dcterms:modified xsi:type="dcterms:W3CDTF">2021-10-28T01:05:50Z</dcterms:modified>
</cp:coreProperties>
</file>