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4EC-67DD-48A7-B524-F92CD7271485}" type="datetimeFigureOut">
              <a:rPr lang="ro-RO" smtClean="0"/>
              <a:t>13.11.2022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3198-4638-4B21-9627-FDE73B8D8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9453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4EC-67DD-48A7-B524-F92CD7271485}" type="datetimeFigureOut">
              <a:rPr lang="ro-RO" smtClean="0"/>
              <a:t>13.11.2022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3198-4638-4B21-9627-FDE73B8D8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39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4EC-67DD-48A7-B524-F92CD7271485}" type="datetimeFigureOut">
              <a:rPr lang="ro-RO" smtClean="0"/>
              <a:t>13.11.2022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3198-4638-4B21-9627-FDE73B8D8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774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o-RO" smtClean="0"/>
              <a:t>Clic pentru editare stiluri text Coordonator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4EC-67DD-48A7-B524-F92CD7271485}" type="datetimeFigureOut">
              <a:rPr lang="ro-RO" smtClean="0"/>
              <a:t>13.11.2022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3198-4638-4B21-9627-FDE73B8D8FA3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552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4EC-67DD-48A7-B524-F92CD7271485}" type="datetimeFigureOut">
              <a:rPr lang="ro-RO" smtClean="0"/>
              <a:t>13.11.2022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3198-4638-4B21-9627-FDE73B8D8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85288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4EC-67DD-48A7-B524-F92CD7271485}" type="datetimeFigureOut">
              <a:rPr lang="ro-RO" smtClean="0"/>
              <a:t>13.11.2022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3198-4638-4B21-9627-FDE73B8D8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86922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4EC-67DD-48A7-B524-F92CD7271485}" type="datetimeFigureOut">
              <a:rPr lang="ro-RO" smtClean="0"/>
              <a:t>13.11.2022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3198-4638-4B21-9627-FDE73B8D8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398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4EC-67DD-48A7-B524-F92CD7271485}" type="datetimeFigureOut">
              <a:rPr lang="ro-RO" smtClean="0"/>
              <a:t>13.11.2022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3198-4638-4B21-9627-FDE73B8D8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58011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4EC-67DD-48A7-B524-F92CD7271485}" type="datetimeFigureOut">
              <a:rPr lang="ro-RO" smtClean="0"/>
              <a:t>13.11.2022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3198-4638-4B21-9627-FDE73B8D8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4652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4EC-67DD-48A7-B524-F92CD7271485}" type="datetimeFigureOut">
              <a:rPr lang="ro-RO" smtClean="0"/>
              <a:t>13.11.2022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3198-4638-4B21-9627-FDE73B8D8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882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4EC-67DD-48A7-B524-F92CD7271485}" type="datetimeFigureOut">
              <a:rPr lang="ro-RO" smtClean="0"/>
              <a:t>13.11.2022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3198-4638-4B21-9627-FDE73B8D8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957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4EC-67DD-48A7-B524-F92CD7271485}" type="datetimeFigureOut">
              <a:rPr lang="ro-RO" smtClean="0"/>
              <a:t>13.11.2022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3198-4638-4B21-9627-FDE73B8D8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3094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4EC-67DD-48A7-B524-F92CD7271485}" type="datetimeFigureOut">
              <a:rPr lang="ro-RO" smtClean="0"/>
              <a:t>13.11.2022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3198-4638-4B21-9627-FDE73B8D8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8775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4EC-67DD-48A7-B524-F92CD7271485}" type="datetimeFigureOut">
              <a:rPr lang="ro-RO" smtClean="0"/>
              <a:t>13.11.2022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3198-4638-4B21-9627-FDE73B8D8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4750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4EC-67DD-48A7-B524-F92CD7271485}" type="datetimeFigureOut">
              <a:rPr lang="ro-RO" smtClean="0"/>
              <a:t>13.11.2022</a:t>
            </a:fld>
            <a:endParaRPr lang="ro-R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3198-4638-4B21-9627-FDE73B8D8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969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4EC-67DD-48A7-B524-F92CD7271485}" type="datetimeFigureOut">
              <a:rPr lang="ro-RO" smtClean="0"/>
              <a:t>13.11.2022</a:t>
            </a:fld>
            <a:endParaRPr lang="ro-R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3198-4638-4B21-9627-FDE73B8D8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6935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4EC-67DD-48A7-B524-F92CD7271485}" type="datetimeFigureOut">
              <a:rPr lang="ro-RO" smtClean="0"/>
              <a:t>13.11.2022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3198-4638-4B21-9627-FDE73B8D8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823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86C4EC-67DD-48A7-B524-F92CD7271485}" type="datetimeFigureOut">
              <a:rPr lang="ro-RO" smtClean="0"/>
              <a:t>13.11.2022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3198-4638-4B21-9627-FDE73B8D8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92742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010194" y="2534194"/>
            <a:ext cx="8970419" cy="2243187"/>
          </a:xfrm>
        </p:spPr>
        <p:txBody>
          <a:bodyPr/>
          <a:lstStyle/>
          <a:p>
            <a:r>
              <a:rPr lang="ro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</a:t>
            </a:r>
            <a:r>
              <a:rPr lang="ro-M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  <a:r>
              <a:rPr lang="ro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ro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Înregistrarea și documentarea defectelor</a:t>
            </a:r>
            <a:endParaRPr lang="ro-R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6798109" y="5561151"/>
            <a:ext cx="8825658" cy="861420"/>
          </a:xfrm>
        </p:spPr>
        <p:txBody>
          <a:bodyPr/>
          <a:lstStyle/>
          <a:p>
            <a:r>
              <a:rPr lang="ro-RO" dirty="0"/>
              <a:t>A efectuat: Ceban Vitalie, st.gr.TI-194    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383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 defect ?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Substituent conținut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288" y="3026773"/>
            <a:ext cx="3762375" cy="3752850"/>
          </a:xfrm>
        </p:spPr>
      </p:pic>
      <p:sp>
        <p:nvSpPr>
          <p:cNvPr id="6" name="Dreptunghi 5"/>
          <p:cNvSpPr/>
          <p:nvPr/>
        </p:nvSpPr>
        <p:spPr>
          <a:xfrm>
            <a:off x="1210491" y="2017534"/>
            <a:ext cx="6705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 defect este o problema identificata de echipa de testare care urmează a fi fixat de către dezvoltatori.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120485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Ciclul de viată a unui defect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4" name="I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08909" y="3147740"/>
            <a:ext cx="6634794" cy="15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0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Instrucțiuni pentru înregistrarea defectelor</a:t>
            </a:r>
            <a:r>
              <a:rPr lang="ro-RO" dirty="0" smtClean="0"/>
              <a:t/>
            </a:r>
            <a:br>
              <a:rPr lang="ro-RO" dirty="0" smtClean="0"/>
            </a:b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104293" y="2787185"/>
            <a:ext cx="8946541" cy="4195481"/>
          </a:xfrm>
        </p:spPr>
        <p:txBody>
          <a:bodyPr/>
          <a:lstStyle/>
          <a:p>
            <a:pPr lvl="0"/>
            <a:r>
              <a:rPr lang="ro-RO" dirty="0"/>
              <a:t>Captarea </a:t>
            </a:r>
            <a:r>
              <a:rPr lang="ro-RO" dirty="0" smtClean="0"/>
              <a:t>informațiilor</a:t>
            </a:r>
            <a:r>
              <a:rPr lang="en-US" dirty="0" smtClean="0"/>
              <a:t>;</a:t>
            </a:r>
            <a:endParaRPr lang="ro-RO" dirty="0"/>
          </a:p>
          <a:p>
            <a:pPr lvl="0"/>
            <a:r>
              <a:rPr lang="ro-RO" dirty="0"/>
              <a:t>Reproduce </a:t>
            </a:r>
            <a:r>
              <a:rPr lang="ro-RO" dirty="0" smtClean="0"/>
              <a:t>erori</a:t>
            </a:r>
            <a:r>
              <a:rPr lang="en-US" dirty="0" smtClean="0"/>
              <a:t>;</a:t>
            </a:r>
            <a:endParaRPr lang="ro-RO" dirty="0"/>
          </a:p>
          <a:p>
            <a:pPr lvl="0"/>
            <a:r>
              <a:rPr lang="ro-RO" dirty="0" smtClean="0"/>
              <a:t>Prioritate</a:t>
            </a:r>
            <a:r>
              <a:rPr lang="en-US" dirty="0" smtClean="0"/>
              <a:t>;</a:t>
            </a:r>
            <a:endParaRPr lang="ro-RO" dirty="0"/>
          </a:p>
          <a:p>
            <a:pPr lvl="0"/>
            <a:r>
              <a:rPr lang="ro-RO" dirty="0" smtClean="0"/>
              <a:t>Comunicare</a:t>
            </a:r>
            <a:r>
              <a:rPr lang="en-US" dirty="0" smtClean="0"/>
              <a:t>;</a:t>
            </a:r>
            <a:endParaRPr lang="ro-RO" dirty="0"/>
          </a:p>
          <a:p>
            <a:pPr lvl="0"/>
            <a:r>
              <a:rPr lang="ro-RO" dirty="0" smtClean="0"/>
              <a:t>Mediu</a:t>
            </a:r>
            <a:r>
              <a:rPr lang="en-US" dirty="0" smtClean="0"/>
              <a:t> </a:t>
            </a:r>
            <a:r>
              <a:rPr lang="en-US" dirty="0" err="1" smtClean="0"/>
              <a:t>aparitiei</a:t>
            </a:r>
            <a:r>
              <a:rPr lang="en-US" dirty="0" smtClean="0"/>
              <a:t>;</a:t>
            </a:r>
            <a:endParaRPr lang="ro-RO" dirty="0"/>
          </a:p>
          <a:p>
            <a:endParaRPr lang="ro-RO" dirty="0"/>
          </a:p>
        </p:txBody>
      </p:sp>
      <p:sp>
        <p:nvSpPr>
          <p:cNvPr id="4" name="Dreptunghi 3"/>
          <p:cNvSpPr/>
          <p:nvPr/>
        </p:nvSpPr>
        <p:spPr>
          <a:xfrm>
            <a:off x="1104293" y="2066301"/>
            <a:ext cx="61286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o-RO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Următoarele metode ghidează procesul de urmărire a defectelor:</a:t>
            </a:r>
            <a:endParaRPr lang="ro-R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74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Parametrii de urmărire a defectelor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103312" y="2272937"/>
            <a:ext cx="9190219" cy="3975462"/>
          </a:xfrm>
        </p:spPr>
        <p:txBody>
          <a:bodyPr/>
          <a:lstStyle/>
          <a:p>
            <a:pPr lvl="0"/>
            <a:r>
              <a:rPr lang="ro-MD" dirty="0" smtClean="0"/>
              <a:t>ID defect</a:t>
            </a:r>
            <a:r>
              <a:rPr lang="en-US" dirty="0" smtClean="0"/>
              <a:t>;</a:t>
            </a:r>
          </a:p>
          <a:p>
            <a:pPr lvl="0"/>
            <a:r>
              <a:rPr lang="ro-MD" dirty="0" smtClean="0"/>
              <a:t>Prioritate</a:t>
            </a:r>
            <a:r>
              <a:rPr lang="en-US" dirty="0" smtClean="0"/>
              <a:t>;</a:t>
            </a:r>
          </a:p>
          <a:p>
            <a:pPr lvl="0"/>
            <a:r>
              <a:rPr lang="ro-MD" dirty="0" smtClean="0"/>
              <a:t>Creat de</a:t>
            </a:r>
            <a:r>
              <a:rPr lang="en-US" dirty="0" smtClean="0"/>
              <a:t>;</a:t>
            </a:r>
            <a:endParaRPr lang="ro-RO" dirty="0"/>
          </a:p>
          <a:p>
            <a:pPr lvl="0"/>
            <a:r>
              <a:rPr lang="ro-MD" dirty="0"/>
              <a:t>Data </a:t>
            </a:r>
            <a:r>
              <a:rPr lang="ro-MD" dirty="0" smtClean="0"/>
              <a:t>creării</a:t>
            </a:r>
            <a:r>
              <a:rPr lang="en-US" dirty="0" smtClean="0"/>
              <a:t>;</a:t>
            </a:r>
            <a:endParaRPr lang="ro-RO" dirty="0"/>
          </a:p>
          <a:p>
            <a:pPr lvl="0"/>
            <a:r>
              <a:rPr lang="ro-MD" dirty="0" smtClean="0"/>
              <a:t>Atribuit</a:t>
            </a:r>
            <a:r>
              <a:rPr lang="en-US" dirty="0" smtClean="0"/>
              <a:t>;</a:t>
            </a:r>
            <a:endParaRPr lang="ro-RO" dirty="0"/>
          </a:p>
          <a:p>
            <a:pPr lvl="0"/>
            <a:r>
              <a:rPr lang="ro-MD" dirty="0"/>
              <a:t>Data </a:t>
            </a:r>
            <a:r>
              <a:rPr lang="ro-MD" dirty="0" smtClean="0"/>
              <a:t>soluționării</a:t>
            </a:r>
            <a:r>
              <a:rPr lang="en-US" dirty="0" smtClean="0"/>
              <a:t>;</a:t>
            </a:r>
            <a:endParaRPr lang="ro-RO" dirty="0"/>
          </a:p>
          <a:p>
            <a:pPr lvl="0"/>
            <a:r>
              <a:rPr lang="ro-MD" dirty="0"/>
              <a:t>Rezolvată </a:t>
            </a:r>
            <a:r>
              <a:rPr lang="ro-MD" dirty="0" smtClean="0"/>
              <a:t>de</a:t>
            </a:r>
            <a:r>
              <a:rPr lang="en-US" dirty="0" smtClean="0"/>
              <a:t>;</a:t>
            </a:r>
            <a:endParaRPr lang="ro-RO" dirty="0"/>
          </a:p>
          <a:p>
            <a:pPr lvl="0"/>
            <a:r>
              <a:rPr lang="ro-MD" dirty="0" smtClean="0"/>
              <a:t>Stare</a:t>
            </a:r>
            <a:r>
              <a:rPr lang="en-US" dirty="0" smtClean="0"/>
              <a:t>;</a:t>
            </a:r>
            <a:endParaRPr lang="ro-RO" dirty="0"/>
          </a:p>
          <a:p>
            <a:endParaRPr lang="ro-RO" dirty="0"/>
          </a:p>
        </p:txBody>
      </p:sp>
      <p:sp>
        <p:nvSpPr>
          <p:cNvPr id="4" name="Dreptunghi 3"/>
          <p:cNvSpPr/>
          <p:nvPr/>
        </p:nvSpPr>
        <p:spPr>
          <a:xfrm>
            <a:off x="1103312" y="14065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MD" dirty="0" smtClean="0"/>
              <a:t>Un defect poate fi create si urmărit după următoarele criterii: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09241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pozion">
  <a:themeElements>
    <a:clrScheme name="Simpoz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Simpoz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mpoz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109</Words>
  <Application>Microsoft Office PowerPoint</Application>
  <PresentationFormat>Ecran lat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 3</vt:lpstr>
      <vt:lpstr>Simpozion</vt:lpstr>
      <vt:lpstr>Defect Logging and Documentation - Înregistrarea și documentarea defectelor</vt:lpstr>
      <vt:lpstr>Ce este un defect ?</vt:lpstr>
      <vt:lpstr>Ciclul de viată a unui defect</vt:lpstr>
      <vt:lpstr>Instrucțiuni pentru înregistrarea defectelor </vt:lpstr>
      <vt:lpstr>Parametrii de urmărire a defectelor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Defect Logging and Documentation - Înregistrarea și documentarea defectelor</dc:title>
  <dc:creator>Учетная запись Майкрософт</dc:creator>
  <cp:lastModifiedBy>Учетная запись Майкрософт</cp:lastModifiedBy>
  <cp:revision>2</cp:revision>
  <dcterms:created xsi:type="dcterms:W3CDTF">2022-11-13T09:13:48Z</dcterms:created>
  <dcterms:modified xsi:type="dcterms:W3CDTF">2022-11-13T09:24:20Z</dcterms:modified>
</cp:coreProperties>
</file>