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59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977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85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4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434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02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6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27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17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2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98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A3DE5-70D4-4E82-BBA2-D42FD28C352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2C3AD-C925-465A-B53C-205DCF89BE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376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2B0B1-DDEA-4537-97DD-3BC1EAA49F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Ruscord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9B5CD6D-D7C9-41FC-A042-15B00E9E42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Будущий конкурент </a:t>
            </a:r>
            <a:r>
              <a:rPr lang="en-US" dirty="0"/>
              <a:t>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23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DA4E5-87B6-47B0-A6EC-257DC7A5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91C7B-4106-4E50-8455-49B6CF401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проекта: Создание упрощенного </a:t>
            </a:r>
            <a:r>
              <a:rPr lang="ru-RU" dirty="0" err="1"/>
              <a:t>Discord</a:t>
            </a:r>
            <a:r>
              <a:rPr lang="ru-RU" dirty="0"/>
              <a:t>-подобного мессенджера с графическим интерфейсом на Python.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Технологии:</a:t>
            </a:r>
          </a:p>
          <a:p>
            <a:r>
              <a:rPr lang="ru-RU" dirty="0" err="1"/>
              <a:t>Tkinter</a:t>
            </a:r>
            <a:r>
              <a:rPr lang="ru-RU" dirty="0"/>
              <a:t> для GUI.</a:t>
            </a:r>
          </a:p>
          <a:p>
            <a:r>
              <a:rPr lang="ru-RU" dirty="0" err="1"/>
              <a:t>datetime</a:t>
            </a:r>
            <a:r>
              <a:rPr lang="ru-RU" dirty="0"/>
              <a:t> для отметок времени сообщений.</a:t>
            </a:r>
          </a:p>
          <a:p>
            <a:r>
              <a:rPr lang="ru-RU" dirty="0"/>
              <a:t>ООП-подход для структурирования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71580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4D08A1-FD52-4625-AF53-B618384F3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интерфейса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3A91F-65AE-4F53-9E37-C8311F72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Стилизация под </a:t>
            </a:r>
            <a:r>
              <a:rPr lang="ru-RU" dirty="0" err="1"/>
              <a:t>Discord</a:t>
            </a:r>
            <a:r>
              <a:rPr lang="ru-RU" dirty="0"/>
              <a:t>:</a:t>
            </a:r>
          </a:p>
          <a:p>
            <a:r>
              <a:rPr lang="ru-RU" dirty="0"/>
              <a:t>Темная тема (#36393F — фон, #7289DA — акцент).</a:t>
            </a:r>
          </a:p>
          <a:p>
            <a:r>
              <a:rPr lang="ru-RU" dirty="0"/>
              <a:t>Панели серверов, каналов и пользователей.</a:t>
            </a:r>
          </a:p>
          <a:p>
            <a:endParaRPr lang="ru-RU" dirty="0"/>
          </a:p>
          <a:p>
            <a:r>
              <a:rPr lang="ru-RU" dirty="0"/>
              <a:t>Функционал:</a:t>
            </a:r>
          </a:p>
          <a:p>
            <a:r>
              <a:rPr lang="ru-RU" dirty="0"/>
              <a:t>Список каналов (</a:t>
            </a:r>
            <a:r>
              <a:rPr lang="ru-RU" dirty="0" err="1"/>
              <a:t>кликабельный</a:t>
            </a:r>
            <a:r>
              <a:rPr lang="ru-RU" dirty="0"/>
              <a:t>).</a:t>
            </a:r>
          </a:p>
          <a:p>
            <a:r>
              <a:rPr lang="ru-RU" dirty="0"/>
              <a:t>Область чата с прокруткой.</a:t>
            </a:r>
          </a:p>
          <a:p>
            <a:r>
              <a:rPr lang="ru-RU" dirty="0"/>
              <a:t>Поле ввода сообщений (отправка по Enter).</a:t>
            </a:r>
          </a:p>
          <a:p>
            <a:r>
              <a:rPr lang="ru-RU" dirty="0"/>
              <a:t>Список онлайн-пользователей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384896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8A15A-9EFC-42A1-AF8A-C93167675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2E1B7-52B7-448D-B202-02B78759E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Динамическое обновление:</a:t>
            </a:r>
          </a:p>
          <a:p>
            <a:pPr marL="0" indent="0">
              <a:buNone/>
            </a:pPr>
            <a:r>
              <a:rPr lang="ru-RU" dirty="0"/>
              <a:t>Переключение между каналами.</a:t>
            </a:r>
          </a:p>
          <a:p>
            <a:pPr marL="0" indent="0">
              <a:buNone/>
            </a:pPr>
            <a:r>
              <a:rPr lang="ru-RU" dirty="0"/>
              <a:t>Автоматическая </a:t>
            </a:r>
            <a:r>
              <a:rPr lang="ru-RU" dirty="0" err="1"/>
              <a:t>подгрузка</a:t>
            </a:r>
            <a:r>
              <a:rPr lang="ru-RU" dirty="0"/>
              <a:t> сообщений.</a:t>
            </a:r>
          </a:p>
          <a:p>
            <a:endParaRPr lang="ru-RU" dirty="0"/>
          </a:p>
          <a:p>
            <a:r>
              <a:rPr lang="ru-RU" dirty="0"/>
              <a:t>Форматирование сообщений:</a:t>
            </a:r>
          </a:p>
          <a:p>
            <a:pPr marL="0" indent="0">
              <a:buNone/>
            </a:pPr>
            <a:r>
              <a:rPr lang="ru-RU" dirty="0"/>
              <a:t>Время отправки.</a:t>
            </a:r>
          </a:p>
          <a:p>
            <a:pPr marL="0" indent="0">
              <a:buNone/>
            </a:pPr>
            <a:r>
              <a:rPr lang="ru-RU" dirty="0"/>
              <a:t>Разные цвета для имен пользователей и текста.</a:t>
            </a:r>
          </a:p>
          <a:p>
            <a:endParaRPr lang="ru-RU" dirty="0"/>
          </a:p>
          <a:p>
            <a:r>
              <a:rPr lang="ru-RU" dirty="0"/>
              <a:t>Базовый бот:</a:t>
            </a:r>
          </a:p>
          <a:p>
            <a:pPr marL="0" indent="0">
              <a:buNone/>
            </a:pPr>
            <a:r>
              <a:rPr lang="ru-RU" dirty="0"/>
              <a:t>Ответы на триггеры ("привет", "пока").</a:t>
            </a:r>
          </a:p>
        </p:txBody>
      </p:sp>
    </p:spTree>
    <p:extLst>
      <p:ext uri="{BB962C8B-B14F-4D97-AF65-F5344CB8AC3E}">
        <p14:creationId xmlns:p14="http://schemas.microsoft.com/office/powerpoint/2010/main" val="1524295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9D861-9982-4B0A-81D5-56208DFC4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Возможности для расширения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2D5224-1AAE-4AA3-A137-92A1913D5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Сетевые функции: </a:t>
            </a:r>
          </a:p>
          <a:p>
            <a:pPr marL="0" indent="0">
              <a:buNone/>
            </a:pPr>
            <a:r>
              <a:rPr lang="ru-RU" dirty="0"/>
              <a:t>Подключение через </a:t>
            </a:r>
            <a:r>
              <a:rPr lang="ru-RU" dirty="0" err="1"/>
              <a:t>socket</a:t>
            </a:r>
            <a:r>
              <a:rPr lang="ru-RU" dirty="0"/>
              <a:t> для реального чата.</a:t>
            </a:r>
          </a:p>
          <a:p>
            <a:endParaRPr lang="ru-RU" dirty="0"/>
          </a:p>
          <a:p>
            <a:r>
              <a:rPr lang="ru-RU" dirty="0"/>
              <a:t>База данных: </a:t>
            </a:r>
          </a:p>
          <a:p>
            <a:pPr marL="0" indent="0">
              <a:buNone/>
            </a:pPr>
            <a:r>
              <a:rPr lang="ru-RU" dirty="0"/>
              <a:t>Сохранение истории сообщений (</a:t>
            </a:r>
            <a:r>
              <a:rPr lang="ru-RU" dirty="0" err="1"/>
              <a:t>SQLite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Веб-версия: </a:t>
            </a:r>
          </a:p>
          <a:p>
            <a:pPr marL="0" indent="0">
              <a:buNone/>
            </a:pPr>
            <a:r>
              <a:rPr lang="ru-RU" dirty="0"/>
              <a:t>Перенос на </a:t>
            </a:r>
            <a:r>
              <a:rPr lang="ru-RU" dirty="0" err="1"/>
              <a:t>Flask</a:t>
            </a:r>
            <a:r>
              <a:rPr lang="ru-RU" dirty="0"/>
              <a:t>/</a:t>
            </a:r>
            <a:r>
              <a:rPr lang="ru-RU" dirty="0" err="1"/>
              <a:t>Django</a:t>
            </a:r>
            <a:r>
              <a:rPr lang="ru-RU" dirty="0"/>
              <a:t> + </a:t>
            </a:r>
            <a:r>
              <a:rPr lang="ru-RU" dirty="0" err="1"/>
              <a:t>WebSockets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9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CBE6BC-85B8-489E-B364-7E4154F8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3684C1-E00E-4D53-8E4E-6602366465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241588"/>
            <a:ext cx="5979381" cy="361641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035757-DAEA-4882-96A0-96C81DF71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287" y="0"/>
            <a:ext cx="7153713" cy="334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72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BC4AD-ADE4-4761-BF9F-243031D8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054388-81C5-4F75-BF06-97FD43C8D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Рабочий прототип чата с минималистичным дизайном.</a:t>
            </a:r>
          </a:p>
          <a:p>
            <a:r>
              <a:rPr lang="ru-RU" dirty="0"/>
              <a:t>Можно в дальнейшем сделать более работоспособным и графически более приятным и красивым</a:t>
            </a:r>
          </a:p>
          <a:p>
            <a:r>
              <a:rPr lang="ru-RU" dirty="0"/>
              <a:t> Чтоб быть конкурентом </a:t>
            </a:r>
            <a:r>
              <a:rPr lang="en-US" dirty="0"/>
              <a:t>Discord</a:t>
            </a:r>
            <a:r>
              <a:rPr lang="ru-RU" dirty="0"/>
              <a:t> нужно будет сделать так чтоб по возможностям не уступала ему, чем и будем заниматься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594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197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Ruscord</vt:lpstr>
      <vt:lpstr> Введение</vt:lpstr>
      <vt:lpstr>Особенности интерфейса </vt:lpstr>
      <vt:lpstr>Ключевые функции</vt:lpstr>
      <vt:lpstr>Возможности для расширения </vt:lpstr>
      <vt:lpstr>Сравнение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Rucord</dc:title>
  <dc:creator>davidid</dc:creator>
  <cp:lastModifiedBy>davidid</cp:lastModifiedBy>
  <cp:revision>2</cp:revision>
  <dcterms:created xsi:type="dcterms:W3CDTF">2025-06-05T06:31:45Z</dcterms:created>
  <dcterms:modified xsi:type="dcterms:W3CDTF">2025-06-05T06:41:13Z</dcterms:modified>
</cp:coreProperties>
</file>