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7"/>
  </p:notesMasterIdLst>
  <p:handoutMasterIdLst>
    <p:handoutMasterId r:id="rId8"/>
  </p:handoutMasterIdLst>
  <p:sldIdLst>
    <p:sldId id="306" r:id="rId5"/>
    <p:sldId id="31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67CB2-B669-4784-AB11-B21D129F021F}" v="2" dt="2023-01-20T17:21:26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110" d="100"/>
          <a:sy n="110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dda, Vijay Kumar Reddy" userId="a40fcb3b-8b85-4845-9633-6f34f5e27ea6" providerId="ADAL" clId="{A0C7068C-53BA-451C-868A-0E87053B6424}"/>
    <pc:docChg chg="undo custSel addSld delSld modSld sldOrd modMainMaster">
      <pc:chgData name="Dodda, Vijay Kumar Reddy" userId="a40fcb3b-8b85-4845-9633-6f34f5e27ea6" providerId="ADAL" clId="{A0C7068C-53BA-451C-868A-0E87053B6424}" dt="2023-01-12T11:08:42.700" v="1795" actId="1076"/>
      <pc:docMkLst>
        <pc:docMk/>
      </pc:docMkLst>
      <pc:sldChg chg="modSp add del mod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3446797337" sldId="259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Dodda, Vijay Kumar Reddy" userId="a40fcb3b-8b85-4845-9633-6f34f5e27ea6" providerId="ADAL" clId="{A0C7068C-53BA-451C-868A-0E87053B6424}" dt="2023-01-11T16:22:40.668" v="703" actId="27636"/>
          <ac:spMkLst>
            <pc:docMk/>
            <pc:sldMk cId="3446797337" sldId="259"/>
            <ac:spMk id="4" creationId="{D51A6D85-3837-435F-A342-5A3F98172B12}"/>
          </ac:spMkLst>
        </pc:spChg>
      </pc:sldChg>
      <pc:sldChg chg="modSp add del mod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2985610029" sldId="294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985610029" sldId="294"/>
            <ac:spMk id="2" creationId="{19256B7E-1633-44AB-8584-82DF5B726834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985610029" sldId="294"/>
            <ac:spMk id="3" creationId="{EFB90AB4-D228-4548-B072-726498212362}"/>
          </ac:spMkLst>
        </pc:spChg>
        <pc:spChg chg="mod">
          <ac:chgData name="Dodda, Vijay Kumar Reddy" userId="a40fcb3b-8b85-4845-9633-6f34f5e27ea6" providerId="ADAL" clId="{A0C7068C-53BA-451C-868A-0E87053B6424}" dt="2023-01-11T15:51:37.432" v="447" actId="27636"/>
          <ac:spMkLst>
            <pc:docMk/>
            <pc:sldMk cId="2985610029" sldId="294"/>
            <ac:spMk id="4" creationId="{950677C9-3E42-427F-93B8-526692906471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985610029" sldId="294"/>
            <ac:spMk id="5" creationId="{BDB9D020-1E25-453D-83DF-1420ACD3968D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985610029" sldId="294"/>
            <ac:spMk id="6" creationId="{F5018B6D-E395-49AD-92AD-AD69E3AB40C3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985610029" sldId="294"/>
            <ac:spMk id="7" creationId="{486CE65B-C283-8A90-DF86-161AC356BEA0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985610029" sldId="294"/>
            <ac:spMk id="9" creationId="{FEDDE84F-33A7-1FC6-0912-6F42974F3C31}"/>
          </ac:spMkLst>
        </pc:spChg>
        <pc:spChg chg="mod">
          <ac:chgData name="Dodda, Vijay Kumar Reddy" userId="a40fcb3b-8b85-4845-9633-6f34f5e27ea6" providerId="ADAL" clId="{A0C7068C-53BA-451C-868A-0E87053B6424}" dt="2023-01-11T15:51:37.429" v="446" actId="27636"/>
          <ac:spMkLst>
            <pc:docMk/>
            <pc:sldMk cId="2985610029" sldId="294"/>
            <ac:spMk id="26" creationId="{FAA80863-7DDD-E33E-7C2A-C806622CEF7D}"/>
          </ac:spMkLst>
        </pc:spChg>
      </pc:sldChg>
      <pc:sldChg chg="delSp modSp add del mod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1859527893" sldId="296"/>
        </pc:sldMkLst>
        <pc:spChg chg="mod">
          <ac:chgData name="Dodda, Vijay Kumar Reddy" userId="a40fcb3b-8b85-4845-9633-6f34f5e27ea6" providerId="ADAL" clId="{A0C7068C-53BA-451C-868A-0E87053B6424}" dt="2023-01-11T15:51:37.461" v="452" actId="27636"/>
          <ac:spMkLst>
            <pc:docMk/>
            <pc:sldMk cId="1859527893" sldId="296"/>
            <ac:spMk id="2" creationId="{912DF434-28DB-4621-A497-D62C41CE0419}"/>
          </ac:spMkLst>
        </pc:spChg>
        <pc:spChg chg="mod">
          <ac:chgData name="Dodda, Vijay Kumar Reddy" userId="a40fcb3b-8b85-4845-9633-6f34f5e27ea6" providerId="ADAL" clId="{A0C7068C-53BA-451C-868A-0E87053B6424}" dt="2023-01-11T15:22:07.764" v="60" actId="14100"/>
          <ac:spMkLst>
            <pc:docMk/>
            <pc:sldMk cId="1859527893" sldId="296"/>
            <ac:spMk id="3" creationId="{22788C46-D0BC-4307-AE55-7601A139E7CB}"/>
          </ac:spMkLst>
        </pc:spChg>
        <pc:spChg chg="mod">
          <ac:chgData name="Dodda, Vijay Kumar Reddy" userId="a40fcb3b-8b85-4845-9633-6f34f5e27ea6" providerId="ADAL" clId="{A0C7068C-53BA-451C-868A-0E87053B6424}" dt="2023-01-11T15:51:37.457" v="451" actId="27636"/>
          <ac:spMkLst>
            <pc:docMk/>
            <pc:sldMk cId="1859527893" sldId="296"/>
            <ac:spMk id="4" creationId="{7090AC0D-F624-B281-1AB5-687E5F6B3291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1859527893" sldId="296"/>
            <ac:spMk id="5" creationId="{4A947406-5839-A735-732D-5690E6315B95}"/>
          </ac:spMkLst>
        </pc:spChg>
        <pc:spChg chg="del mod">
          <ac:chgData name="Dodda, Vijay Kumar Reddy" userId="a40fcb3b-8b85-4845-9633-6f34f5e27ea6" providerId="ADAL" clId="{A0C7068C-53BA-451C-868A-0E87053B6424}" dt="2023-01-11T15:20:48.062" v="10" actId="478"/>
          <ac:spMkLst>
            <pc:docMk/>
            <pc:sldMk cId="1859527893" sldId="296"/>
            <ac:spMk id="6" creationId="{662884A3-BD82-0FC6-A582-54DD17DBCB4A}"/>
          </ac:spMkLst>
        </pc:spChg>
      </pc:sldChg>
      <pc:sldChg chg="addSp modSp mod">
        <pc:chgData name="Dodda, Vijay Kumar Reddy" userId="a40fcb3b-8b85-4845-9633-6f34f5e27ea6" providerId="ADAL" clId="{A0C7068C-53BA-451C-868A-0E87053B6424}" dt="2023-01-12T11:05:08.853" v="1791" actId="339"/>
        <pc:sldMkLst>
          <pc:docMk/>
          <pc:sldMk cId="317718070" sldId="305"/>
        </pc:sldMkLst>
        <pc:spChg chg="mod">
          <ac:chgData name="Dodda, Vijay Kumar Reddy" userId="a40fcb3b-8b85-4845-9633-6f34f5e27ea6" providerId="ADAL" clId="{A0C7068C-53BA-451C-868A-0E87053B6424}" dt="2023-01-11T15:49:21.236" v="432" actId="164"/>
          <ac:spMkLst>
            <pc:docMk/>
            <pc:sldMk cId="317718070" sldId="305"/>
            <ac:spMk id="5" creationId="{73BC4161-C5AC-4040-96BE-A8DE9FBA98BD}"/>
          </ac:spMkLst>
        </pc:spChg>
        <pc:spChg chg="mod">
          <ac:chgData name="Dodda, Vijay Kumar Reddy" userId="a40fcb3b-8b85-4845-9633-6f34f5e27ea6" providerId="ADAL" clId="{A0C7068C-53BA-451C-868A-0E87053B6424}" dt="2023-01-11T15:49:21.236" v="432" actId="164"/>
          <ac:spMkLst>
            <pc:docMk/>
            <pc:sldMk cId="317718070" sldId="305"/>
            <ac:spMk id="10" creationId="{D84D7481-48CE-42EC-A13C-C60AC05BC7C7}"/>
          </ac:spMkLst>
        </pc:spChg>
        <pc:spChg chg="add mod">
          <ac:chgData name="Dodda, Vijay Kumar Reddy" userId="a40fcb3b-8b85-4845-9633-6f34f5e27ea6" providerId="ADAL" clId="{A0C7068C-53BA-451C-868A-0E87053B6424}" dt="2023-01-12T11:03:45.703" v="1787" actId="255"/>
          <ac:spMkLst>
            <pc:docMk/>
            <pc:sldMk cId="317718070" sldId="305"/>
            <ac:spMk id="11" creationId="{C2C27C35-E6AD-4D7A-A9B5-C1D98BA8E11F}"/>
          </ac:spMkLst>
        </pc:spChg>
        <pc:spChg chg="mod">
          <ac:chgData name="Dodda, Vijay Kumar Reddy" userId="a40fcb3b-8b85-4845-9633-6f34f5e27ea6" providerId="ADAL" clId="{A0C7068C-53BA-451C-868A-0E87053B6424}" dt="2023-01-11T15:49:21.236" v="432" actId="164"/>
          <ac:spMkLst>
            <pc:docMk/>
            <pc:sldMk cId="317718070" sldId="305"/>
            <ac:spMk id="12" creationId="{275ED689-AA19-4D96-B920-69C498942488}"/>
          </ac:spMkLst>
        </pc:spChg>
        <pc:spChg chg="add mod">
          <ac:chgData name="Dodda, Vijay Kumar Reddy" userId="a40fcb3b-8b85-4845-9633-6f34f5e27ea6" providerId="ADAL" clId="{A0C7068C-53BA-451C-868A-0E87053B6424}" dt="2023-01-12T11:00:40.703" v="1764" actId="207"/>
          <ac:spMkLst>
            <pc:docMk/>
            <pc:sldMk cId="317718070" sldId="305"/>
            <ac:spMk id="13" creationId="{6304426E-EE6E-41CF-A7E7-E7FE481C5E51}"/>
          </ac:spMkLst>
        </pc:spChg>
        <pc:spChg chg="mod">
          <ac:chgData name="Dodda, Vijay Kumar Reddy" userId="a40fcb3b-8b85-4845-9633-6f34f5e27ea6" providerId="ADAL" clId="{A0C7068C-53BA-451C-868A-0E87053B6424}" dt="2023-01-11T15:49:21.236" v="432" actId="164"/>
          <ac:spMkLst>
            <pc:docMk/>
            <pc:sldMk cId="317718070" sldId="305"/>
            <ac:spMk id="14" creationId="{DFDA343F-B6E2-4063-8966-83E78FD3EB6E}"/>
          </ac:spMkLst>
        </pc:spChg>
        <pc:spChg chg="mod">
          <ac:chgData name="Dodda, Vijay Kumar Reddy" userId="a40fcb3b-8b85-4845-9633-6f34f5e27ea6" providerId="ADAL" clId="{A0C7068C-53BA-451C-868A-0E87053B6424}" dt="2023-01-11T15:49:21.236" v="432" actId="164"/>
          <ac:spMkLst>
            <pc:docMk/>
            <pc:sldMk cId="317718070" sldId="305"/>
            <ac:spMk id="16" creationId="{64E746D8-7525-4516-BA10-177B0A6DEDA3}"/>
          </ac:spMkLst>
        </pc:spChg>
        <pc:spChg chg="add mod">
          <ac:chgData name="Dodda, Vijay Kumar Reddy" userId="a40fcb3b-8b85-4845-9633-6f34f5e27ea6" providerId="ADAL" clId="{A0C7068C-53BA-451C-868A-0E87053B6424}" dt="2023-01-11T15:49:21.236" v="432" actId="164"/>
          <ac:spMkLst>
            <pc:docMk/>
            <pc:sldMk cId="317718070" sldId="305"/>
            <ac:spMk id="19" creationId="{FFB02B69-E3CE-4208-A800-6C043306E3B4}"/>
          </ac:spMkLst>
        </pc:spChg>
        <pc:grpChg chg="add mod">
          <ac:chgData name="Dodda, Vijay Kumar Reddy" userId="a40fcb3b-8b85-4845-9633-6f34f5e27ea6" providerId="ADAL" clId="{A0C7068C-53BA-451C-868A-0E87053B6424}" dt="2023-01-11T15:49:21.236" v="432" actId="164"/>
          <ac:grpSpMkLst>
            <pc:docMk/>
            <pc:sldMk cId="317718070" sldId="305"/>
            <ac:grpSpMk id="20" creationId="{CE719901-0E80-462A-93F2-A710F2ED232C}"/>
          </ac:grpSpMkLst>
        </pc:grpChg>
        <pc:picChg chg="add mod">
          <ac:chgData name="Dodda, Vijay Kumar Reddy" userId="a40fcb3b-8b85-4845-9633-6f34f5e27ea6" providerId="ADAL" clId="{A0C7068C-53BA-451C-868A-0E87053B6424}" dt="2023-01-12T11:03:58.926" v="1790" actId="14100"/>
          <ac:picMkLst>
            <pc:docMk/>
            <pc:sldMk cId="317718070" sldId="305"/>
            <ac:picMk id="3" creationId="{424F6FBF-7B06-4AF5-BE71-D8F32C80A0B8}"/>
          </ac:picMkLst>
        </pc:picChg>
        <pc:picChg chg="mod">
          <ac:chgData name="Dodda, Vijay Kumar Reddy" userId="a40fcb3b-8b85-4845-9633-6f34f5e27ea6" providerId="ADAL" clId="{A0C7068C-53BA-451C-868A-0E87053B6424}" dt="2023-01-11T15:49:21.236" v="432" actId="164"/>
          <ac:picMkLst>
            <pc:docMk/>
            <pc:sldMk cId="317718070" sldId="305"/>
            <ac:picMk id="4" creationId="{78A566BB-C70B-41EF-B312-24ACC9F9941C}"/>
          </ac:picMkLst>
        </pc:picChg>
        <pc:picChg chg="add mod">
          <ac:chgData name="Dodda, Vijay Kumar Reddy" userId="a40fcb3b-8b85-4845-9633-6f34f5e27ea6" providerId="ADAL" clId="{A0C7068C-53BA-451C-868A-0E87053B6424}" dt="2023-01-12T11:05:08.853" v="1791" actId="339"/>
          <ac:picMkLst>
            <pc:docMk/>
            <pc:sldMk cId="317718070" sldId="305"/>
            <ac:picMk id="7" creationId="{15CCF29C-C618-4F6F-8BDE-F9CF302B0A29}"/>
          </ac:picMkLst>
        </pc:picChg>
      </pc:sldChg>
      <pc:sldChg chg="addSp delSp modSp add del mod ord setBg">
        <pc:chgData name="Dodda, Vijay Kumar Reddy" userId="a40fcb3b-8b85-4845-9633-6f34f5e27ea6" providerId="ADAL" clId="{A0C7068C-53BA-451C-868A-0E87053B6424}" dt="2023-01-12T11:08:42.700" v="1795" actId="1076"/>
        <pc:sldMkLst>
          <pc:docMk/>
          <pc:sldMk cId="1732999477" sldId="306"/>
        </pc:sldMkLst>
        <pc:spChg chg="mod">
          <ac:chgData name="Dodda, Vijay Kumar Reddy" userId="a40fcb3b-8b85-4845-9633-6f34f5e27ea6" providerId="ADAL" clId="{A0C7068C-53BA-451C-868A-0E87053B6424}" dt="2023-01-11T15:42:03.321" v="376" actId="1076"/>
          <ac:spMkLst>
            <pc:docMk/>
            <pc:sldMk cId="1732999477" sldId="306"/>
            <ac:spMk id="2" creationId="{56002655-34DF-25F9-4640-B2CE5329AD1A}"/>
          </ac:spMkLst>
        </pc:spChg>
        <pc:spChg chg="mod">
          <ac:chgData name="Dodda, Vijay Kumar Reddy" userId="a40fcb3b-8b85-4845-9633-6f34f5e27ea6" providerId="ADAL" clId="{A0C7068C-53BA-451C-868A-0E87053B6424}" dt="2023-01-11T15:42:14.545" v="379" actId="14100"/>
          <ac:spMkLst>
            <pc:docMk/>
            <pc:sldMk cId="1732999477" sldId="306"/>
            <ac:spMk id="3" creationId="{1A585715-2793-160B-269E-D9516C84D73A}"/>
          </ac:spMkLst>
        </pc:spChg>
        <pc:spChg chg="del">
          <ac:chgData name="Dodda, Vijay Kumar Reddy" userId="a40fcb3b-8b85-4845-9633-6f34f5e27ea6" providerId="ADAL" clId="{A0C7068C-53BA-451C-868A-0E87053B6424}" dt="2023-01-11T15:35:52.175" v="283" actId="478"/>
          <ac:spMkLst>
            <pc:docMk/>
            <pc:sldMk cId="1732999477" sldId="306"/>
            <ac:spMk id="4" creationId="{A3609A75-5E9A-C165-5A1D-764F9E96B722}"/>
          </ac:spMkLst>
        </pc:spChg>
        <pc:spChg chg="del mod ord">
          <ac:chgData name="Dodda, Vijay Kumar Reddy" userId="a40fcb3b-8b85-4845-9633-6f34f5e27ea6" providerId="ADAL" clId="{A0C7068C-53BA-451C-868A-0E87053B6424}" dt="2023-01-11T17:47:21.146" v="1687" actId="478"/>
          <ac:spMkLst>
            <pc:docMk/>
            <pc:sldMk cId="1732999477" sldId="306"/>
            <ac:spMk id="5" creationId="{0108060B-6C9E-CFFF-55DE-F0D645C094DC}"/>
          </ac:spMkLst>
        </pc:spChg>
        <pc:spChg chg="add mod">
          <ac:chgData name="Dodda, Vijay Kumar Reddy" userId="a40fcb3b-8b85-4845-9633-6f34f5e27ea6" providerId="ADAL" clId="{A0C7068C-53BA-451C-868A-0E87053B6424}" dt="2023-01-12T11:02:52.927" v="1782" actId="255"/>
          <ac:spMkLst>
            <pc:docMk/>
            <pc:sldMk cId="1732999477" sldId="306"/>
            <ac:spMk id="5" creationId="{304527D6-D2FF-4D7D-B20C-100E821B7DF3}"/>
          </ac:spMkLst>
        </pc:spChg>
        <pc:spChg chg="add mod">
          <ac:chgData name="Dodda, Vijay Kumar Reddy" userId="a40fcb3b-8b85-4845-9633-6f34f5e27ea6" providerId="ADAL" clId="{A0C7068C-53BA-451C-868A-0E87053B6424}" dt="2023-01-12T11:02:17.992" v="1781" actId="1076"/>
          <ac:spMkLst>
            <pc:docMk/>
            <pc:sldMk cId="1732999477" sldId="306"/>
            <ac:spMk id="6" creationId="{A5057E44-D3F4-4E3D-A725-94014CE11849}"/>
          </ac:spMkLst>
        </pc:spChg>
        <pc:spChg chg="add del mod">
          <ac:chgData name="Dodda, Vijay Kumar Reddy" userId="a40fcb3b-8b85-4845-9633-6f34f5e27ea6" providerId="ADAL" clId="{A0C7068C-53BA-451C-868A-0E87053B6424}" dt="2023-01-11T15:36:37.407" v="294" actId="478"/>
          <ac:spMkLst>
            <pc:docMk/>
            <pc:sldMk cId="1732999477" sldId="306"/>
            <ac:spMk id="11" creationId="{86985532-0CEF-4ADC-9512-BC3E53FD54DF}"/>
          </ac:spMkLst>
        </pc:spChg>
        <pc:picChg chg="add del mod">
          <ac:chgData name="Dodda, Vijay Kumar Reddy" userId="a40fcb3b-8b85-4845-9633-6f34f5e27ea6" providerId="ADAL" clId="{A0C7068C-53BA-451C-868A-0E87053B6424}" dt="2023-01-11T15:25:37.266" v="100" actId="478"/>
          <ac:picMkLst>
            <pc:docMk/>
            <pc:sldMk cId="1732999477" sldId="306"/>
            <ac:picMk id="6" creationId="{67872003-3027-437E-B6EC-D55220339E9E}"/>
          </ac:picMkLst>
        </pc:picChg>
        <pc:picChg chg="add mod">
          <ac:chgData name="Dodda, Vijay Kumar Reddy" userId="a40fcb3b-8b85-4845-9633-6f34f5e27ea6" providerId="ADAL" clId="{A0C7068C-53BA-451C-868A-0E87053B6424}" dt="2023-01-12T11:03:31.703" v="1786" actId="208"/>
          <ac:picMkLst>
            <pc:docMk/>
            <pc:sldMk cId="1732999477" sldId="306"/>
            <ac:picMk id="7" creationId="{9878E9FF-994A-416D-AD1D-442BFCCD6928}"/>
          </ac:picMkLst>
        </pc:picChg>
        <pc:picChg chg="add mod">
          <ac:chgData name="Dodda, Vijay Kumar Reddy" userId="a40fcb3b-8b85-4845-9633-6f34f5e27ea6" providerId="ADAL" clId="{A0C7068C-53BA-451C-868A-0E87053B6424}" dt="2023-01-12T11:08:42.700" v="1795" actId="1076"/>
          <ac:picMkLst>
            <pc:docMk/>
            <pc:sldMk cId="1732999477" sldId="306"/>
            <ac:picMk id="8" creationId="{3A8A14F5-9D94-4BB4-AA82-37FED9D56E7A}"/>
          </ac:picMkLst>
        </pc:picChg>
        <pc:picChg chg="add del mod">
          <ac:chgData name="Dodda, Vijay Kumar Reddy" userId="a40fcb3b-8b85-4845-9633-6f34f5e27ea6" providerId="ADAL" clId="{A0C7068C-53BA-451C-868A-0E87053B6424}" dt="2023-01-11T15:25:07.247" v="95" actId="478"/>
          <ac:picMkLst>
            <pc:docMk/>
            <pc:sldMk cId="1732999477" sldId="306"/>
            <ac:picMk id="8" creationId="{7C366D27-7AD0-4E6A-973C-A5B4D9EC045A}"/>
          </ac:picMkLst>
        </pc:picChg>
        <pc:picChg chg="add del mod">
          <ac:chgData name="Dodda, Vijay Kumar Reddy" userId="a40fcb3b-8b85-4845-9633-6f34f5e27ea6" providerId="ADAL" clId="{A0C7068C-53BA-451C-868A-0E87053B6424}" dt="2023-01-11T17:47:10.682" v="1684" actId="478"/>
          <ac:picMkLst>
            <pc:docMk/>
            <pc:sldMk cId="1732999477" sldId="306"/>
            <ac:picMk id="10" creationId="{BD1C3323-1BDD-49DD-BDA9-D88AD7900151}"/>
          </ac:picMkLst>
        </pc:picChg>
        <pc:picChg chg="add mod">
          <ac:chgData name="Dodda, Vijay Kumar Reddy" userId="a40fcb3b-8b85-4845-9633-6f34f5e27ea6" providerId="ADAL" clId="{A0C7068C-53BA-451C-868A-0E87053B6424}" dt="2023-01-11T17:48:05.498" v="1691" actId="1440"/>
          <ac:picMkLst>
            <pc:docMk/>
            <pc:sldMk cId="1732999477" sldId="306"/>
            <ac:picMk id="13" creationId="{E3AEEE33-8745-4D03-9B0F-DEE24A8BCCD6}"/>
          </ac:picMkLst>
        </pc:picChg>
      </pc:sldChg>
      <pc:sldChg chg="modSp add del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2276839930" sldId="307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4" creationId="{F81227D3-F964-8FCA-9C7D-F5B249A2AAAD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5" creationId="{CC753343-82B8-838D-9717-1489C689634C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21" creationId="{126B3CE3-4128-8F8E-0760-8B64348682F5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22" creationId="{B8A775F3-D483-728E-181B-869ED9CBDF2F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26" creationId="{3B78A704-3F4C-BA60-E2A0-78C04422CC59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27" creationId="{AD3E159C-8F18-6271-D733-C11E52BA168F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28" creationId="{B7455CD5-CB03-E684-FC3F-FE70DF6C472F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29" creationId="{56569593-FAD4-3D3C-5FB2-6E9C7B4A0654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30" creationId="{CB833035-7F55-7728-8060-8204B10C959B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31" creationId="{53D0BAA8-6F92-D5A9-9FA2-9533E81A8105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276839930" sldId="307"/>
            <ac:spMk id="77" creationId="{D9A0AA8E-BE3B-E949-89DB-0208EE4A67DD}"/>
          </ac:spMkLst>
        </pc:sp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2276839930" sldId="307"/>
            <ac:picMk id="41" creationId="{4F9E84D0-E7B3-63FA-BFFC-45B52AE85894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2276839930" sldId="307"/>
            <ac:picMk id="43" creationId="{20485BBC-3BEC-5430-3677-301E7A3D19F4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2276839930" sldId="307"/>
            <ac:picMk id="45" creationId="{62DE0294-702E-6C2F-FFA6-33EA99E75BB5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2276839930" sldId="307"/>
            <ac:picMk id="47" creationId="{7A487797-34AF-E5DF-3477-6F12967EFB33}"/>
          </ac:picMkLst>
        </pc:picChg>
      </pc:sldChg>
      <pc:sldChg chg="modSp add del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971989334" sldId="308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2" creationId="{4492780A-B8DC-E841-9E8B-A14FF1779946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3" creationId="{F4211D47-F384-6FA6-74CC-9C42CAC2FD22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4" creationId="{F81227D3-F964-8FCA-9C7D-F5B249A2AAAD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5" creationId="{CC753343-82B8-838D-9717-1489C689634C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10" creationId="{8A6F23DD-7C5D-ED60-22BD-5A8690CD301B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11" creationId="{D188C844-5F45-EB9F-D5DA-4584E17B1774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12" creationId="{854E9C9A-95CA-ECE7-D282-67D6BF69ACA8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13" creationId="{E9D54E7A-7DF8-223A-8EE3-B26E84499FC0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14" creationId="{70938DEE-1BD1-2EEF-BB61-E47123F2C50B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15" creationId="{6528BADF-56AA-6896-4CB1-89AC4CEC3E8B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21" creationId="{126B3CE3-4128-8F8E-0760-8B64348682F5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22" creationId="{B8A775F3-D483-728E-181B-869ED9CBDF2F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26" creationId="{3B78A704-3F4C-BA60-E2A0-78C04422CC59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27" creationId="{AD3E159C-8F18-6271-D733-C11E52BA168F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28" creationId="{B7455CD5-CB03-E684-FC3F-FE70DF6C472F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29" creationId="{56569593-FAD4-3D3C-5FB2-6E9C7B4A0654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30" creationId="{CB833035-7F55-7728-8060-8204B10C959B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31" creationId="{53D0BAA8-6F92-D5A9-9FA2-9533E81A8105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71989334" sldId="308"/>
            <ac:spMk id="77" creationId="{D9A0AA8E-BE3B-E949-89DB-0208EE4A67DD}"/>
          </ac:spMkLst>
        </pc:sp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971989334" sldId="308"/>
            <ac:picMk id="53" creationId="{3BEA71D8-370E-DE64-E87D-942444FFBC9B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971989334" sldId="308"/>
            <ac:picMk id="55" creationId="{573BD657-1FD7-F7DE-47ED-2932A5FD1ED8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971989334" sldId="308"/>
            <ac:picMk id="57" creationId="{5537191C-6B05-661B-509C-BF71751D1711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971989334" sldId="308"/>
            <ac:picMk id="59" creationId="{C8693117-B77E-25DF-B95D-DE556C542E7B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971989334" sldId="308"/>
            <ac:picMk id="61" creationId="{79C9E55F-F6EF-94D9-06CE-C6DD5072004B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971989334" sldId="308"/>
            <ac:picMk id="63" creationId="{77185421-9478-DA6C-6E84-F1CE48E7C362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971989334" sldId="308"/>
            <ac:picMk id="65" creationId="{CAF68524-6EBE-A993-1AD3-20214DAF4FE9}"/>
          </ac:picMkLst>
        </pc:picChg>
        <pc:picChg chg="mod">
          <ac:chgData name="Dodda, Vijay Kumar Reddy" userId="a40fcb3b-8b85-4845-9633-6f34f5e27ea6" providerId="ADAL" clId="{A0C7068C-53BA-451C-868A-0E87053B6424}" dt="2023-01-11T15:51:36.498" v="443"/>
          <ac:picMkLst>
            <pc:docMk/>
            <pc:sldMk cId="971989334" sldId="308"/>
            <ac:picMk id="67" creationId="{9EAC3E97-8B44-239C-876D-05600F686C76}"/>
          </ac:picMkLst>
        </pc:picChg>
      </pc:sldChg>
      <pc:sldChg chg="addSp delSp modSp mod ord">
        <pc:chgData name="Dodda, Vijay Kumar Reddy" userId="a40fcb3b-8b85-4845-9633-6f34f5e27ea6" providerId="ADAL" clId="{A0C7068C-53BA-451C-868A-0E87053B6424}" dt="2023-01-12T10:45:05.519" v="1694" actId="208"/>
        <pc:sldMkLst>
          <pc:docMk/>
          <pc:sldMk cId="3619058363" sldId="309"/>
        </pc:sldMkLst>
        <pc:spChg chg="mod">
          <ac:chgData name="Dodda, Vijay Kumar Reddy" userId="a40fcb3b-8b85-4845-9633-6f34f5e27ea6" providerId="ADAL" clId="{A0C7068C-53BA-451C-868A-0E87053B6424}" dt="2023-01-11T17:33:04.562" v="1454" actId="207"/>
          <ac:spMkLst>
            <pc:docMk/>
            <pc:sldMk cId="3619058363" sldId="309"/>
            <ac:spMk id="2" creationId="{B2CDC4AE-C2C4-A814-CC59-BD002AEF46FC}"/>
          </ac:spMkLst>
        </pc:spChg>
        <pc:spChg chg="del">
          <ac:chgData name="Dodda, Vijay Kumar Reddy" userId="a40fcb3b-8b85-4845-9633-6f34f5e27ea6" providerId="ADAL" clId="{A0C7068C-53BA-451C-868A-0E87053B6424}" dt="2023-01-11T15:53:55.234" v="490" actId="478"/>
          <ac:spMkLst>
            <pc:docMk/>
            <pc:sldMk cId="3619058363" sldId="309"/>
            <ac:spMk id="4" creationId="{8C2F00B7-F64B-BD9F-339A-EE343262F312}"/>
          </ac:spMkLst>
        </pc:spChg>
        <pc:spChg chg="del">
          <ac:chgData name="Dodda, Vijay Kumar Reddy" userId="a40fcb3b-8b85-4845-9633-6f34f5e27ea6" providerId="ADAL" clId="{A0C7068C-53BA-451C-868A-0E87053B6424}" dt="2023-01-11T15:53:50.323" v="489" actId="478"/>
          <ac:spMkLst>
            <pc:docMk/>
            <pc:sldMk cId="3619058363" sldId="309"/>
            <ac:spMk id="5" creationId="{C67CEE5A-421C-AB04-0186-6EC788070186}"/>
          </ac:spMkLst>
        </pc:spChg>
        <pc:spChg chg="add mod">
          <ac:chgData name="Dodda, Vijay Kumar Reddy" userId="a40fcb3b-8b85-4845-9633-6f34f5e27ea6" providerId="ADAL" clId="{A0C7068C-53BA-451C-868A-0E87053B6424}" dt="2023-01-11T16:40:26.433" v="847" actId="207"/>
          <ac:spMkLst>
            <pc:docMk/>
            <pc:sldMk cId="3619058363" sldId="309"/>
            <ac:spMk id="10" creationId="{4DC93359-8480-4A86-AEAF-98CEE5B1772F}"/>
          </ac:spMkLst>
        </pc:spChg>
        <pc:spChg chg="add mod">
          <ac:chgData name="Dodda, Vijay Kumar Reddy" userId="a40fcb3b-8b85-4845-9633-6f34f5e27ea6" providerId="ADAL" clId="{A0C7068C-53BA-451C-868A-0E87053B6424}" dt="2023-01-11T17:20:38.121" v="1302" actId="1076"/>
          <ac:spMkLst>
            <pc:docMk/>
            <pc:sldMk cId="3619058363" sldId="309"/>
            <ac:spMk id="12" creationId="{C749F535-2974-4667-A4B1-5137AAC8ED57}"/>
          </ac:spMkLst>
        </pc:spChg>
        <pc:spChg chg="add mod">
          <ac:chgData name="Dodda, Vijay Kumar Reddy" userId="a40fcb3b-8b85-4845-9633-6f34f5e27ea6" providerId="ADAL" clId="{A0C7068C-53BA-451C-868A-0E87053B6424}" dt="2023-01-11T17:20:45.874" v="1304" actId="1076"/>
          <ac:spMkLst>
            <pc:docMk/>
            <pc:sldMk cId="3619058363" sldId="309"/>
            <ac:spMk id="13" creationId="{5359C4B5-11E8-4220-AD55-AE3D0FF0D342}"/>
          </ac:spMkLst>
        </pc:spChg>
        <pc:spChg chg="add del mod">
          <ac:chgData name="Dodda, Vijay Kumar Reddy" userId="a40fcb3b-8b85-4845-9633-6f34f5e27ea6" providerId="ADAL" clId="{A0C7068C-53BA-451C-868A-0E87053B6424}" dt="2023-01-11T16:36:04.284" v="785"/>
          <ac:spMkLst>
            <pc:docMk/>
            <pc:sldMk cId="3619058363" sldId="309"/>
            <ac:spMk id="14" creationId="{92E8D62E-5D0C-4529-ACFE-55B8CAC9162B}"/>
          </ac:spMkLst>
        </pc:spChg>
        <pc:spChg chg="add mod">
          <ac:chgData name="Dodda, Vijay Kumar Reddy" userId="a40fcb3b-8b85-4845-9633-6f34f5e27ea6" providerId="ADAL" clId="{A0C7068C-53BA-451C-868A-0E87053B6424}" dt="2023-01-11T16:36:37.060" v="797" actId="255"/>
          <ac:spMkLst>
            <pc:docMk/>
            <pc:sldMk cId="3619058363" sldId="309"/>
            <ac:spMk id="15" creationId="{165E52F2-5651-4E6E-890D-8F10A388D0A9}"/>
          </ac:spMkLst>
        </pc:spChg>
        <pc:spChg chg="add mod">
          <ac:chgData name="Dodda, Vijay Kumar Reddy" userId="a40fcb3b-8b85-4845-9633-6f34f5e27ea6" providerId="ADAL" clId="{A0C7068C-53BA-451C-868A-0E87053B6424}" dt="2023-01-11T16:37:23.481" v="828" actId="1076"/>
          <ac:spMkLst>
            <pc:docMk/>
            <pc:sldMk cId="3619058363" sldId="309"/>
            <ac:spMk id="16" creationId="{B4FFC945-0F6C-4738-B9D7-F905092B0580}"/>
          </ac:spMkLst>
        </pc:spChg>
        <pc:spChg chg="add mod">
          <ac:chgData name="Dodda, Vijay Kumar Reddy" userId="a40fcb3b-8b85-4845-9633-6f34f5e27ea6" providerId="ADAL" clId="{A0C7068C-53BA-451C-868A-0E87053B6424}" dt="2023-01-11T16:40:40.632" v="850" actId="1076"/>
          <ac:spMkLst>
            <pc:docMk/>
            <pc:sldMk cId="3619058363" sldId="309"/>
            <ac:spMk id="18" creationId="{A9B53366-39E3-49D5-8109-64D14BBB7DD0}"/>
          </ac:spMkLst>
        </pc:spChg>
        <pc:spChg chg="add mod">
          <ac:chgData name="Dodda, Vijay Kumar Reddy" userId="a40fcb3b-8b85-4845-9633-6f34f5e27ea6" providerId="ADAL" clId="{A0C7068C-53BA-451C-868A-0E87053B6424}" dt="2023-01-11T16:41:33.711" v="861" actId="20577"/>
          <ac:spMkLst>
            <pc:docMk/>
            <pc:sldMk cId="3619058363" sldId="309"/>
            <ac:spMk id="20" creationId="{9BFCB13A-A661-4AC9-9B7D-5A9ABDDAA85B}"/>
          </ac:spMkLst>
        </pc:spChg>
        <pc:spChg chg="add mod">
          <ac:chgData name="Dodda, Vijay Kumar Reddy" userId="a40fcb3b-8b85-4845-9633-6f34f5e27ea6" providerId="ADAL" clId="{A0C7068C-53BA-451C-868A-0E87053B6424}" dt="2023-01-11T17:22:06.090" v="1323" actId="1076"/>
          <ac:spMkLst>
            <pc:docMk/>
            <pc:sldMk cId="3619058363" sldId="309"/>
            <ac:spMk id="21" creationId="{EB99DA21-DF67-49A8-8102-32DF924A14EA}"/>
          </ac:spMkLst>
        </pc:spChg>
        <pc:spChg chg="add mod">
          <ac:chgData name="Dodda, Vijay Kumar Reddy" userId="a40fcb3b-8b85-4845-9633-6f34f5e27ea6" providerId="ADAL" clId="{A0C7068C-53BA-451C-868A-0E87053B6424}" dt="2023-01-11T16:44:38.432" v="906" actId="1076"/>
          <ac:spMkLst>
            <pc:docMk/>
            <pc:sldMk cId="3619058363" sldId="309"/>
            <ac:spMk id="22" creationId="{7019C62C-3A02-4DFF-AD84-CBD01C6574BD}"/>
          </ac:spMkLst>
        </pc:spChg>
        <pc:spChg chg="add mod">
          <ac:chgData name="Dodda, Vijay Kumar Reddy" userId="a40fcb3b-8b85-4845-9633-6f34f5e27ea6" providerId="ADAL" clId="{A0C7068C-53BA-451C-868A-0E87053B6424}" dt="2023-01-11T16:44:48.308" v="911" actId="14100"/>
          <ac:spMkLst>
            <pc:docMk/>
            <pc:sldMk cId="3619058363" sldId="309"/>
            <ac:spMk id="23" creationId="{EA14282F-BCE0-4E22-B8DA-726B2151C579}"/>
          </ac:spMkLst>
        </pc:spChg>
        <pc:spChg chg="add mod">
          <ac:chgData name="Dodda, Vijay Kumar Reddy" userId="a40fcb3b-8b85-4845-9633-6f34f5e27ea6" providerId="ADAL" clId="{A0C7068C-53BA-451C-868A-0E87053B6424}" dt="2023-01-11T16:44:35.041" v="905" actId="1076"/>
          <ac:spMkLst>
            <pc:docMk/>
            <pc:sldMk cId="3619058363" sldId="309"/>
            <ac:spMk id="24" creationId="{E48AC069-038E-4B50-A2DF-9AAE33586C7D}"/>
          </ac:spMkLst>
        </pc:spChg>
        <pc:spChg chg="add mod">
          <ac:chgData name="Dodda, Vijay Kumar Reddy" userId="a40fcb3b-8b85-4845-9633-6f34f5e27ea6" providerId="ADAL" clId="{A0C7068C-53BA-451C-868A-0E87053B6424}" dt="2023-01-11T17:21:58.539" v="1321" actId="1076"/>
          <ac:spMkLst>
            <pc:docMk/>
            <pc:sldMk cId="3619058363" sldId="309"/>
            <ac:spMk id="27" creationId="{1BFD1D41-6D81-4732-B68C-C38BA7B1DF3F}"/>
          </ac:spMkLst>
        </pc:spChg>
        <pc:spChg chg="add mod">
          <ac:chgData name="Dodda, Vijay Kumar Reddy" userId="a40fcb3b-8b85-4845-9633-6f34f5e27ea6" providerId="ADAL" clId="{A0C7068C-53BA-451C-868A-0E87053B6424}" dt="2023-01-11T17:22:36.890" v="1326" actId="1076"/>
          <ac:spMkLst>
            <pc:docMk/>
            <pc:sldMk cId="3619058363" sldId="309"/>
            <ac:spMk id="30" creationId="{F984034D-9776-4D45-A493-D320B5163560}"/>
          </ac:spMkLst>
        </pc:spChg>
        <pc:spChg chg="add mod">
          <ac:chgData name="Dodda, Vijay Kumar Reddy" userId="a40fcb3b-8b85-4845-9633-6f34f5e27ea6" providerId="ADAL" clId="{A0C7068C-53BA-451C-868A-0E87053B6424}" dt="2023-01-11T16:57:54.953" v="989" actId="1076"/>
          <ac:spMkLst>
            <pc:docMk/>
            <pc:sldMk cId="3619058363" sldId="309"/>
            <ac:spMk id="31" creationId="{6F672685-799C-4C4F-A2C1-3F24BAF6DFA1}"/>
          </ac:spMkLst>
        </pc:spChg>
        <pc:graphicFrameChg chg="mod modGraphic">
          <ac:chgData name="Dodda, Vijay Kumar Reddy" userId="a40fcb3b-8b85-4845-9633-6f34f5e27ea6" providerId="ADAL" clId="{A0C7068C-53BA-451C-868A-0E87053B6424}" dt="2023-01-11T17:24:22.028" v="1339" actId="1076"/>
          <ac:graphicFrameMkLst>
            <pc:docMk/>
            <pc:sldMk cId="3619058363" sldId="309"/>
            <ac:graphicFrameMk id="7" creationId="{C1D7FEFA-7A16-2FA3-C133-D72EC12F246F}"/>
          </ac:graphicFrameMkLst>
        </pc:graphicFrameChg>
        <pc:picChg chg="add mod">
          <ac:chgData name="Dodda, Vijay Kumar Reddy" userId="a40fcb3b-8b85-4845-9633-6f34f5e27ea6" providerId="ADAL" clId="{A0C7068C-53BA-451C-868A-0E87053B6424}" dt="2023-01-11T17:20:31.309" v="1300" actId="1076"/>
          <ac:picMkLst>
            <pc:docMk/>
            <pc:sldMk cId="3619058363" sldId="309"/>
            <ac:picMk id="6" creationId="{5422DACA-6E86-438F-A0C0-FECA4917FC7A}"/>
          </ac:picMkLst>
        </pc:picChg>
        <pc:picChg chg="add mod">
          <ac:chgData name="Dodda, Vijay Kumar Reddy" userId="a40fcb3b-8b85-4845-9633-6f34f5e27ea6" providerId="ADAL" clId="{A0C7068C-53BA-451C-868A-0E87053B6424}" dt="2023-01-11T16:20:44.507" v="681" actId="1440"/>
          <ac:picMkLst>
            <pc:docMk/>
            <pc:sldMk cId="3619058363" sldId="309"/>
            <ac:picMk id="8" creationId="{BAC951C1-201E-466B-A1F4-C307BB47C4F0}"/>
          </ac:picMkLst>
        </pc:picChg>
        <pc:picChg chg="add mod">
          <ac:chgData name="Dodda, Vijay Kumar Reddy" userId="a40fcb3b-8b85-4845-9633-6f34f5e27ea6" providerId="ADAL" clId="{A0C7068C-53BA-451C-868A-0E87053B6424}" dt="2023-01-11T17:19:43.423" v="1290" actId="1076"/>
          <ac:picMkLst>
            <pc:docMk/>
            <pc:sldMk cId="3619058363" sldId="309"/>
            <ac:picMk id="9" creationId="{1D0C560F-1565-4317-BE4F-2E2D907876B7}"/>
          </ac:picMkLst>
        </pc:picChg>
        <pc:picChg chg="add mod">
          <ac:chgData name="Dodda, Vijay Kumar Reddy" userId="a40fcb3b-8b85-4845-9633-6f34f5e27ea6" providerId="ADAL" clId="{A0C7068C-53BA-451C-868A-0E87053B6424}" dt="2023-01-11T16:26:30.626" v="735" actId="1440"/>
          <ac:picMkLst>
            <pc:docMk/>
            <pc:sldMk cId="3619058363" sldId="309"/>
            <ac:picMk id="11" creationId="{A2972223-0C48-485F-BA22-3FB2D62B2161}"/>
          </ac:picMkLst>
        </pc:picChg>
        <pc:picChg chg="add mod">
          <ac:chgData name="Dodda, Vijay Kumar Reddy" userId="a40fcb3b-8b85-4845-9633-6f34f5e27ea6" providerId="ADAL" clId="{A0C7068C-53BA-451C-868A-0E87053B6424}" dt="2023-01-11T16:41:02.304" v="853" actId="14100"/>
          <ac:picMkLst>
            <pc:docMk/>
            <pc:sldMk cId="3619058363" sldId="309"/>
            <ac:picMk id="17" creationId="{DA364DC9-3284-476C-AEFB-2EF40742BF0D}"/>
          </ac:picMkLst>
        </pc:picChg>
        <pc:picChg chg="add mod">
          <ac:chgData name="Dodda, Vijay Kumar Reddy" userId="a40fcb3b-8b85-4845-9633-6f34f5e27ea6" providerId="ADAL" clId="{A0C7068C-53BA-451C-868A-0E87053B6424}" dt="2023-01-11T16:40:18.944" v="846" actId="1076"/>
          <ac:picMkLst>
            <pc:docMk/>
            <pc:sldMk cId="3619058363" sldId="309"/>
            <ac:picMk id="19" creationId="{5A54D67A-F611-4C68-AD11-2B6D44A23E5D}"/>
          </ac:picMkLst>
        </pc:picChg>
        <pc:picChg chg="add mod">
          <ac:chgData name="Dodda, Vijay Kumar Reddy" userId="a40fcb3b-8b85-4845-9633-6f34f5e27ea6" providerId="ADAL" clId="{A0C7068C-53BA-451C-868A-0E87053B6424}" dt="2023-01-11T17:21:51.323" v="1319" actId="1076"/>
          <ac:picMkLst>
            <pc:docMk/>
            <pc:sldMk cId="3619058363" sldId="309"/>
            <ac:picMk id="26" creationId="{9C32F01E-7BAC-469B-BF3B-FCB6D3CDCACA}"/>
          </ac:picMkLst>
        </pc:picChg>
        <pc:picChg chg="add mod">
          <ac:chgData name="Dodda, Vijay Kumar Reddy" userId="a40fcb3b-8b85-4845-9633-6f34f5e27ea6" providerId="ADAL" clId="{A0C7068C-53BA-451C-868A-0E87053B6424}" dt="2023-01-11T17:22:02.474" v="1322" actId="1076"/>
          <ac:picMkLst>
            <pc:docMk/>
            <pc:sldMk cId="3619058363" sldId="309"/>
            <ac:picMk id="29" creationId="{00A43146-2C69-4D0E-8D5D-508275F353F7}"/>
          </ac:picMkLst>
        </pc:picChg>
        <pc:picChg chg="add mod">
          <ac:chgData name="Dodda, Vijay Kumar Reddy" userId="a40fcb3b-8b85-4845-9633-6f34f5e27ea6" providerId="ADAL" clId="{A0C7068C-53BA-451C-868A-0E87053B6424}" dt="2023-01-11T17:00:30.434" v="1013" actId="1038"/>
          <ac:picMkLst>
            <pc:docMk/>
            <pc:sldMk cId="3619058363" sldId="309"/>
            <ac:picMk id="33" creationId="{8C998071-1765-462A-B0EB-861C6F639D56}"/>
          </ac:picMkLst>
        </pc:picChg>
        <pc:picChg chg="add mod">
          <ac:chgData name="Dodda, Vijay Kumar Reddy" userId="a40fcb3b-8b85-4845-9633-6f34f5e27ea6" providerId="ADAL" clId="{A0C7068C-53BA-451C-868A-0E87053B6424}" dt="2023-01-11T17:01:50.764" v="1036" actId="1037"/>
          <ac:picMkLst>
            <pc:docMk/>
            <pc:sldMk cId="3619058363" sldId="309"/>
            <ac:picMk id="35" creationId="{816858AE-7847-432A-9715-4704670B18B1}"/>
          </ac:picMkLst>
        </pc:picChg>
        <pc:picChg chg="add mod">
          <ac:chgData name="Dodda, Vijay Kumar Reddy" userId="a40fcb3b-8b85-4845-9633-6f34f5e27ea6" providerId="ADAL" clId="{A0C7068C-53BA-451C-868A-0E87053B6424}" dt="2023-01-11T17:02:36.565" v="1044" actId="208"/>
          <ac:picMkLst>
            <pc:docMk/>
            <pc:sldMk cId="3619058363" sldId="309"/>
            <ac:picMk id="37" creationId="{DCBA9F93-74FB-4419-B3EF-00E9CFE44237}"/>
          </ac:picMkLst>
        </pc:picChg>
        <pc:picChg chg="add mod">
          <ac:chgData name="Dodda, Vijay Kumar Reddy" userId="a40fcb3b-8b85-4845-9633-6f34f5e27ea6" providerId="ADAL" clId="{A0C7068C-53BA-451C-868A-0E87053B6424}" dt="2023-01-11T17:03:53.053" v="1086" actId="1038"/>
          <ac:picMkLst>
            <pc:docMk/>
            <pc:sldMk cId="3619058363" sldId="309"/>
            <ac:picMk id="39" creationId="{3FE75F80-6E01-4232-861F-5145145DE445}"/>
          </ac:picMkLst>
        </pc:picChg>
        <pc:picChg chg="add mod">
          <ac:chgData name="Dodda, Vijay Kumar Reddy" userId="a40fcb3b-8b85-4845-9633-6f34f5e27ea6" providerId="ADAL" clId="{A0C7068C-53BA-451C-868A-0E87053B6424}" dt="2023-01-11T17:40:07.066" v="1543" actId="14100"/>
          <ac:picMkLst>
            <pc:docMk/>
            <pc:sldMk cId="3619058363" sldId="309"/>
            <ac:picMk id="41" creationId="{3F4828EC-3635-49FF-A853-0094B7E1B0D7}"/>
          </ac:picMkLst>
        </pc:picChg>
        <pc:picChg chg="add mod">
          <ac:chgData name="Dodda, Vijay Kumar Reddy" userId="a40fcb3b-8b85-4845-9633-6f34f5e27ea6" providerId="ADAL" clId="{A0C7068C-53BA-451C-868A-0E87053B6424}" dt="2023-01-11T17:40:09.339" v="1544" actId="1076"/>
          <ac:picMkLst>
            <pc:docMk/>
            <pc:sldMk cId="3619058363" sldId="309"/>
            <ac:picMk id="43" creationId="{1141B664-19C1-4E89-8051-B64757E9C348}"/>
          </ac:picMkLst>
        </pc:picChg>
        <pc:picChg chg="add mod">
          <ac:chgData name="Dodda, Vijay Kumar Reddy" userId="a40fcb3b-8b85-4845-9633-6f34f5e27ea6" providerId="ADAL" clId="{A0C7068C-53BA-451C-868A-0E87053B6424}" dt="2023-01-11T17:31:24.609" v="1432" actId="14100"/>
          <ac:picMkLst>
            <pc:docMk/>
            <pc:sldMk cId="3619058363" sldId="309"/>
            <ac:picMk id="45" creationId="{151F9F4E-8338-43E9-A21E-F1853E138FEE}"/>
          </ac:picMkLst>
        </pc:picChg>
        <pc:picChg chg="add mod">
          <ac:chgData name="Dodda, Vijay Kumar Reddy" userId="a40fcb3b-8b85-4845-9633-6f34f5e27ea6" providerId="ADAL" clId="{A0C7068C-53BA-451C-868A-0E87053B6424}" dt="2023-01-11T17:31:24.609" v="1432" actId="14100"/>
          <ac:picMkLst>
            <pc:docMk/>
            <pc:sldMk cId="3619058363" sldId="309"/>
            <ac:picMk id="47" creationId="{E98C7A6C-6222-4F06-B5C3-3374542F356D}"/>
          </ac:picMkLst>
        </pc:picChg>
        <pc:picChg chg="add mod">
          <ac:chgData name="Dodda, Vijay Kumar Reddy" userId="a40fcb3b-8b85-4845-9633-6f34f5e27ea6" providerId="ADAL" clId="{A0C7068C-53BA-451C-868A-0E87053B6424}" dt="2023-01-11T17:40:27.801" v="1562" actId="1037"/>
          <ac:picMkLst>
            <pc:docMk/>
            <pc:sldMk cId="3619058363" sldId="309"/>
            <ac:picMk id="49" creationId="{AA90EEB4-7452-4415-9E8E-7451A5CB0BAD}"/>
          </ac:picMkLst>
        </pc:picChg>
        <pc:picChg chg="add mod">
          <ac:chgData name="Dodda, Vijay Kumar Reddy" userId="a40fcb3b-8b85-4845-9633-6f34f5e27ea6" providerId="ADAL" clId="{A0C7068C-53BA-451C-868A-0E87053B6424}" dt="2023-01-11T17:31:24.609" v="1432" actId="14100"/>
          <ac:picMkLst>
            <pc:docMk/>
            <pc:sldMk cId="3619058363" sldId="309"/>
            <ac:picMk id="51" creationId="{6E123842-047B-43B4-8710-02F872D69AD4}"/>
          </ac:picMkLst>
        </pc:picChg>
        <pc:picChg chg="add mod">
          <ac:chgData name="Dodda, Vijay Kumar Reddy" userId="a40fcb3b-8b85-4845-9633-6f34f5e27ea6" providerId="ADAL" clId="{A0C7068C-53BA-451C-868A-0E87053B6424}" dt="2023-01-11T17:30:39.458" v="1428" actId="14100"/>
          <ac:picMkLst>
            <pc:docMk/>
            <pc:sldMk cId="3619058363" sldId="309"/>
            <ac:picMk id="53" creationId="{4EEE5E79-7817-43AD-9BEC-11D39C60A6B2}"/>
          </ac:picMkLst>
        </pc:picChg>
        <pc:picChg chg="add mod">
          <ac:chgData name="Dodda, Vijay Kumar Reddy" userId="a40fcb3b-8b85-4845-9633-6f34f5e27ea6" providerId="ADAL" clId="{A0C7068C-53BA-451C-868A-0E87053B6424}" dt="2023-01-11T17:31:24.609" v="1432" actId="14100"/>
          <ac:picMkLst>
            <pc:docMk/>
            <pc:sldMk cId="3619058363" sldId="309"/>
            <ac:picMk id="55" creationId="{7ECAC250-DDB0-45C8-B48B-B7F7EDFFCF6D}"/>
          </ac:picMkLst>
        </pc:picChg>
        <pc:picChg chg="add mod">
          <ac:chgData name="Dodda, Vijay Kumar Reddy" userId="a40fcb3b-8b85-4845-9633-6f34f5e27ea6" providerId="ADAL" clId="{A0C7068C-53BA-451C-868A-0E87053B6424}" dt="2023-01-11T17:40:33.408" v="1584" actId="1037"/>
          <ac:picMkLst>
            <pc:docMk/>
            <pc:sldMk cId="3619058363" sldId="309"/>
            <ac:picMk id="57" creationId="{A02A53A3-69E9-43E8-827B-60F7038EB241}"/>
          </ac:picMkLst>
        </pc:picChg>
        <pc:picChg chg="add mod">
          <ac:chgData name="Dodda, Vijay Kumar Reddy" userId="a40fcb3b-8b85-4845-9633-6f34f5e27ea6" providerId="ADAL" clId="{A0C7068C-53BA-451C-868A-0E87053B6424}" dt="2023-01-11T17:30:31.591" v="1427" actId="1035"/>
          <ac:picMkLst>
            <pc:docMk/>
            <pc:sldMk cId="3619058363" sldId="309"/>
            <ac:picMk id="59" creationId="{A1CF4EC4-C37E-4895-9318-C3741169EA51}"/>
          </ac:picMkLst>
        </pc:picChg>
        <pc:picChg chg="add mod">
          <ac:chgData name="Dodda, Vijay Kumar Reddy" userId="a40fcb3b-8b85-4845-9633-6f34f5e27ea6" providerId="ADAL" clId="{A0C7068C-53BA-451C-868A-0E87053B6424}" dt="2023-01-11T17:31:24.609" v="1432" actId="14100"/>
          <ac:picMkLst>
            <pc:docMk/>
            <pc:sldMk cId="3619058363" sldId="309"/>
            <ac:picMk id="61" creationId="{057E0E71-3543-4B12-8002-A94E09EBCB95}"/>
          </ac:picMkLst>
        </pc:picChg>
        <pc:picChg chg="add mod">
          <ac:chgData name="Dodda, Vijay Kumar Reddy" userId="a40fcb3b-8b85-4845-9633-6f34f5e27ea6" providerId="ADAL" clId="{A0C7068C-53BA-451C-868A-0E87053B6424}" dt="2023-01-11T17:31:24.609" v="1432" actId="14100"/>
          <ac:picMkLst>
            <pc:docMk/>
            <pc:sldMk cId="3619058363" sldId="309"/>
            <ac:picMk id="63" creationId="{AFA4CAB4-97D6-425D-B1E0-74E819C3AE64}"/>
          </ac:picMkLst>
        </pc:picChg>
        <pc:picChg chg="add mod">
          <ac:chgData name="Dodda, Vijay Kumar Reddy" userId="a40fcb3b-8b85-4845-9633-6f34f5e27ea6" providerId="ADAL" clId="{A0C7068C-53BA-451C-868A-0E87053B6424}" dt="2023-01-11T17:29:43.114" v="1412" actId="14100"/>
          <ac:picMkLst>
            <pc:docMk/>
            <pc:sldMk cId="3619058363" sldId="309"/>
            <ac:picMk id="65" creationId="{9B4D9A8A-6CB1-4A01-A570-8F7FE3410659}"/>
          </ac:picMkLst>
        </pc:picChg>
        <pc:picChg chg="add mod">
          <ac:chgData name="Dodda, Vijay Kumar Reddy" userId="a40fcb3b-8b85-4845-9633-6f34f5e27ea6" providerId="ADAL" clId="{A0C7068C-53BA-451C-868A-0E87053B6424}" dt="2023-01-11T17:29:40.061" v="1411" actId="14100"/>
          <ac:picMkLst>
            <pc:docMk/>
            <pc:sldMk cId="3619058363" sldId="309"/>
            <ac:picMk id="67" creationId="{0538201C-2229-460B-9522-40F5199E2DE8}"/>
          </ac:picMkLst>
        </pc:picChg>
        <pc:picChg chg="add mod">
          <ac:chgData name="Dodda, Vijay Kumar Reddy" userId="a40fcb3b-8b85-4845-9633-6f34f5e27ea6" providerId="ADAL" clId="{A0C7068C-53BA-451C-868A-0E87053B6424}" dt="2023-01-11T17:30:09.249" v="1421" actId="14100"/>
          <ac:picMkLst>
            <pc:docMk/>
            <pc:sldMk cId="3619058363" sldId="309"/>
            <ac:picMk id="69" creationId="{29222367-1341-43EE-A957-F28D5A4E424A}"/>
          </ac:picMkLst>
        </pc:picChg>
        <pc:picChg chg="add mod">
          <ac:chgData name="Dodda, Vijay Kumar Reddy" userId="a40fcb3b-8b85-4845-9633-6f34f5e27ea6" providerId="ADAL" clId="{A0C7068C-53BA-451C-868A-0E87053B6424}" dt="2023-01-11T17:30:02.735" v="1419" actId="14100"/>
          <ac:picMkLst>
            <pc:docMk/>
            <pc:sldMk cId="3619058363" sldId="309"/>
            <ac:picMk id="71" creationId="{4458F449-FE02-4BB2-92FA-83D548B28976}"/>
          </ac:picMkLst>
        </pc:picChg>
        <pc:picChg chg="add mod">
          <ac:chgData name="Dodda, Vijay Kumar Reddy" userId="a40fcb3b-8b85-4845-9633-6f34f5e27ea6" providerId="ADAL" clId="{A0C7068C-53BA-451C-868A-0E87053B6424}" dt="2023-01-11T17:40:54.033" v="1622" actId="1036"/>
          <ac:picMkLst>
            <pc:docMk/>
            <pc:sldMk cId="3619058363" sldId="309"/>
            <ac:picMk id="73" creationId="{BDAA5166-7B20-44CE-9694-2B500611335A}"/>
          </ac:picMkLst>
        </pc:picChg>
        <pc:picChg chg="add mod">
          <ac:chgData name="Dodda, Vijay Kumar Reddy" userId="a40fcb3b-8b85-4845-9633-6f34f5e27ea6" providerId="ADAL" clId="{A0C7068C-53BA-451C-868A-0E87053B6424}" dt="2023-01-11T17:37:18.407" v="1466" actId="14100"/>
          <ac:picMkLst>
            <pc:docMk/>
            <pc:sldMk cId="3619058363" sldId="309"/>
            <ac:picMk id="75" creationId="{FC291264-6F60-45D4-9BFC-1258BD644F61}"/>
          </ac:picMkLst>
        </pc:picChg>
        <pc:picChg chg="add mod">
          <ac:chgData name="Dodda, Vijay Kumar Reddy" userId="a40fcb3b-8b85-4845-9633-6f34f5e27ea6" providerId="ADAL" clId="{A0C7068C-53BA-451C-868A-0E87053B6424}" dt="2023-01-11T17:37:48.130" v="1477" actId="208"/>
          <ac:picMkLst>
            <pc:docMk/>
            <pc:sldMk cId="3619058363" sldId="309"/>
            <ac:picMk id="77" creationId="{7A3BBCE1-A579-4526-991E-393A4E2761BC}"/>
          </ac:picMkLst>
        </pc:picChg>
        <pc:picChg chg="add mod">
          <ac:chgData name="Dodda, Vijay Kumar Reddy" userId="a40fcb3b-8b85-4845-9633-6f34f5e27ea6" providerId="ADAL" clId="{A0C7068C-53BA-451C-868A-0E87053B6424}" dt="2023-01-11T17:43:34.373" v="1675" actId="14100"/>
          <ac:picMkLst>
            <pc:docMk/>
            <pc:sldMk cId="3619058363" sldId="309"/>
            <ac:picMk id="79" creationId="{0ADC75F5-41EE-4767-A925-C583B43474B6}"/>
          </ac:picMkLst>
        </pc:picChg>
        <pc:picChg chg="add mod">
          <ac:chgData name="Dodda, Vijay Kumar Reddy" userId="a40fcb3b-8b85-4845-9633-6f34f5e27ea6" providerId="ADAL" clId="{A0C7068C-53BA-451C-868A-0E87053B6424}" dt="2023-01-11T17:42:21.988" v="1646" actId="14100"/>
          <ac:picMkLst>
            <pc:docMk/>
            <pc:sldMk cId="3619058363" sldId="309"/>
            <ac:picMk id="81" creationId="{0AA255D8-6CD9-49CA-AAD5-A6EF401066C0}"/>
          </ac:picMkLst>
        </pc:picChg>
        <pc:picChg chg="add mod">
          <ac:chgData name="Dodda, Vijay Kumar Reddy" userId="a40fcb3b-8b85-4845-9633-6f34f5e27ea6" providerId="ADAL" clId="{A0C7068C-53BA-451C-868A-0E87053B6424}" dt="2023-01-11T17:43:28.855" v="1674" actId="1038"/>
          <ac:picMkLst>
            <pc:docMk/>
            <pc:sldMk cId="3619058363" sldId="309"/>
            <ac:picMk id="83" creationId="{187A1E2B-B7AE-45A3-84B0-CBAE0663E4D9}"/>
          </ac:picMkLst>
        </pc:picChg>
        <pc:picChg chg="add mod">
          <ac:chgData name="Dodda, Vijay Kumar Reddy" userId="a40fcb3b-8b85-4845-9633-6f34f5e27ea6" providerId="ADAL" clId="{A0C7068C-53BA-451C-868A-0E87053B6424}" dt="2023-01-12T10:45:05.519" v="1694" actId="208"/>
          <ac:picMkLst>
            <pc:docMk/>
            <pc:sldMk cId="3619058363" sldId="309"/>
            <ac:picMk id="85" creationId="{5C7A6D9B-B912-45A2-BBE8-921D21FA8292}"/>
          </ac:picMkLst>
        </pc:picChg>
      </pc:sldChg>
      <pc:sldChg chg="modSp add del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520700503" sldId="310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520700503" sldId="310"/>
            <ac:spMk id="2" creationId="{69554157-869F-9BBE-CFCF-717129CA6907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520700503" sldId="310"/>
            <ac:spMk id="3" creationId="{DC9AC05D-560D-1665-8879-549C0B4EDE5C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520700503" sldId="310"/>
            <ac:spMk id="4" creationId="{8EF088D1-E89A-FD55-EB44-49411774536D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520700503" sldId="310"/>
            <ac:spMk id="5" creationId="{94026A48-6EF8-D4D0-2C6E-1F96935EA501}"/>
          </ac:spMkLst>
        </pc:spChg>
      </pc:sldChg>
      <pc:sldChg chg="modSp add del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941015171" sldId="311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41015171" sldId="311"/>
            <ac:spMk id="2" creationId="{800B4516-A78C-D69C-2051-684BD2AB4940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41015171" sldId="311"/>
            <ac:spMk id="4" creationId="{21D9DF05-D04B-F9CE-FC13-DEDFBD7A9507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941015171" sldId="311"/>
            <ac:spMk id="5" creationId="{7D56BD15-0727-BBF1-FBD8-0228EA23C767}"/>
          </ac:spMkLst>
        </pc:spChg>
        <pc:graphicFrameChg chg="mod">
          <ac:chgData name="Dodda, Vijay Kumar Reddy" userId="a40fcb3b-8b85-4845-9633-6f34f5e27ea6" providerId="ADAL" clId="{A0C7068C-53BA-451C-868A-0E87053B6424}" dt="2023-01-11T15:51:36.498" v="443"/>
          <ac:graphicFrameMkLst>
            <pc:docMk/>
            <pc:sldMk cId="941015171" sldId="311"/>
            <ac:graphicFrameMk id="6" creationId="{04E3C183-7D16-18CC-89F3-EFCB21A47EDD}"/>
          </ac:graphicFrameMkLst>
        </pc:graphicFrameChg>
      </pc:sldChg>
      <pc:sldChg chg="modSp add del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871201397" sldId="312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871201397" sldId="312"/>
            <ac:spMk id="2" creationId="{1450712D-83C9-7B91-F708-5D07E4C2815D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871201397" sldId="312"/>
            <ac:spMk id="4" creationId="{00F8B86A-A576-98F0-BAD4-3F0C0919C5C7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871201397" sldId="312"/>
            <ac:spMk id="5" creationId="{19143C50-6937-DD3E-B402-4ABB2469E63E}"/>
          </ac:spMkLst>
        </pc:spChg>
      </pc:sldChg>
      <pc:sldChg chg="modSp add del mod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2068121164" sldId="313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068121164" sldId="313"/>
            <ac:spMk id="2" creationId="{7CEF4D5B-3E14-1349-3E16-232AA74EEBAF}"/>
          </ac:spMkLst>
        </pc:spChg>
        <pc:spChg chg="mod">
          <ac:chgData name="Dodda, Vijay Kumar Reddy" userId="a40fcb3b-8b85-4845-9633-6f34f5e27ea6" providerId="ADAL" clId="{A0C7068C-53BA-451C-868A-0E87053B6424}" dt="2023-01-11T15:51:37.439" v="449" actId="27636"/>
          <ac:spMkLst>
            <pc:docMk/>
            <pc:sldMk cId="2068121164" sldId="313"/>
            <ac:spMk id="3" creationId="{E698CE0E-745C-A7EE-B0DE-4912A73B00D8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068121164" sldId="313"/>
            <ac:spMk id="4" creationId="{E336DC79-3EA6-7325-3D0B-C041B850142A}"/>
          </ac:spMkLst>
        </pc:spChg>
        <pc:spChg chg="mod">
          <ac:chgData name="Dodda, Vijay Kumar Reddy" userId="a40fcb3b-8b85-4845-9633-6f34f5e27ea6" providerId="ADAL" clId="{A0C7068C-53BA-451C-868A-0E87053B6424}" dt="2023-01-11T15:51:37.438" v="448" actId="27636"/>
          <ac:spMkLst>
            <pc:docMk/>
            <pc:sldMk cId="2068121164" sldId="313"/>
            <ac:spMk id="5" creationId="{8FD645B0-0A7B-7091-C8D6-E7D27FA25E51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068121164" sldId="313"/>
            <ac:spMk id="6" creationId="{3C7B8494-23AF-BB4F-382C-D2B07675EBB6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068121164" sldId="313"/>
            <ac:spMk id="7" creationId="{69D875C8-4D19-8AF8-6F98-F151E309145E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068121164" sldId="313"/>
            <ac:spMk id="8" creationId="{7130094C-EC6A-E6F3-2E57-202E962AAC87}"/>
          </ac:spMkLst>
        </pc:spChg>
        <pc:spChg chg="mod">
          <ac:chgData name="Dodda, Vijay Kumar Reddy" userId="a40fcb3b-8b85-4845-9633-6f34f5e27ea6" providerId="ADAL" clId="{A0C7068C-53BA-451C-868A-0E87053B6424}" dt="2023-01-11T15:51:37.446" v="450" actId="27636"/>
          <ac:spMkLst>
            <pc:docMk/>
            <pc:sldMk cId="2068121164" sldId="313"/>
            <ac:spMk id="9" creationId="{F0CC0C3B-96FD-06F4-C3EC-91658544150B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068121164" sldId="313"/>
            <ac:spMk id="10" creationId="{6E802B29-40B6-000C-8EDD-903910D08A61}"/>
          </ac:spMkLst>
        </pc:spChg>
      </pc:sldChg>
      <pc:sldChg chg="modSp add del mod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1563980609" sldId="314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1563980609" sldId="314"/>
            <ac:spMk id="2" creationId="{82C7E564-4283-8AE2-ADD2-7B3FFCFA26C7}"/>
          </ac:spMkLst>
        </pc:spChg>
        <pc:spChg chg="mod">
          <ac:chgData name="Dodda, Vijay Kumar Reddy" userId="a40fcb3b-8b85-4845-9633-6f34f5e27ea6" providerId="ADAL" clId="{A0C7068C-53BA-451C-868A-0E87053B6424}" dt="2023-01-11T15:51:37.419" v="445" actId="27636"/>
          <ac:spMkLst>
            <pc:docMk/>
            <pc:sldMk cId="1563980609" sldId="314"/>
            <ac:spMk id="3" creationId="{C9CFA000-38C2-F344-E543-42483390408A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1563980609" sldId="314"/>
            <ac:spMk id="10" creationId="{FA47ED29-D9DA-9DC6-8B43-80EC2A2E5B50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1563980609" sldId="314"/>
            <ac:spMk id="11" creationId="{CB634FAD-36DD-9FB0-7030-266A29178C42}"/>
          </ac:spMkLst>
        </pc:spChg>
      </pc:sldChg>
      <pc:sldChg chg="modSp add del">
        <pc:chgData name="Dodda, Vijay Kumar Reddy" userId="a40fcb3b-8b85-4845-9633-6f34f5e27ea6" providerId="ADAL" clId="{A0C7068C-53BA-451C-868A-0E87053B6424}" dt="2023-01-12T10:45:39.753" v="1700" actId="2696"/>
        <pc:sldMkLst>
          <pc:docMk/>
          <pc:sldMk cId="58893715" sldId="315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58893715" sldId="315"/>
            <ac:spMk id="2" creationId="{81BE6A01-1D8C-E82D-69CE-C1BEA5E0330D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58893715" sldId="315"/>
            <ac:spMk id="3" creationId="{21137959-7D1F-FBB7-5094-07715179487F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58893715" sldId="315"/>
            <ac:spMk id="4" creationId="{A6E8D6E8-969C-81F9-8B97-1B42ED901A78}"/>
          </ac:spMkLst>
        </pc:spChg>
      </pc:sldChg>
      <pc:sldChg chg="addSp modSp mod ord">
        <pc:chgData name="Dodda, Vijay Kumar Reddy" userId="a40fcb3b-8b85-4845-9633-6f34f5e27ea6" providerId="ADAL" clId="{A0C7068C-53BA-451C-868A-0E87053B6424}" dt="2023-01-12T10:45:18.415" v="1697" actId="208"/>
        <pc:sldMkLst>
          <pc:docMk/>
          <pc:sldMk cId="2790251853" sldId="316"/>
        </pc:sldMkLst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790251853" sldId="316"/>
            <ac:spMk id="2" creationId="{5A5EB5DC-8C2B-5750-6E12-9A35C0FFBA00}"/>
          </ac:spMkLst>
        </pc:spChg>
        <pc:spChg chg="mod">
          <ac:chgData name="Dodda, Vijay Kumar Reddy" userId="a40fcb3b-8b85-4845-9633-6f34f5e27ea6" providerId="ADAL" clId="{A0C7068C-53BA-451C-868A-0E87053B6424}" dt="2023-01-11T15:51:36.498" v="443"/>
          <ac:spMkLst>
            <pc:docMk/>
            <pc:sldMk cId="2790251853" sldId="316"/>
            <ac:spMk id="5" creationId="{AAF5CF3F-E5EF-5769-3F83-24ADB4412BBF}"/>
          </ac:spMkLst>
        </pc:spChg>
        <pc:picChg chg="add mod">
          <ac:chgData name="Dodda, Vijay Kumar Reddy" userId="a40fcb3b-8b85-4845-9633-6f34f5e27ea6" providerId="ADAL" clId="{A0C7068C-53BA-451C-868A-0E87053B6424}" dt="2023-01-12T10:45:18.415" v="1697" actId="208"/>
          <ac:picMkLst>
            <pc:docMk/>
            <pc:sldMk cId="2790251853" sldId="316"/>
            <ac:picMk id="4" creationId="{9A34C3FE-9A10-4D3C-99A9-76B8B2356333}"/>
          </ac:picMkLst>
        </pc:picChg>
      </pc:sldChg>
      <pc:sldMasterChg chg="modSldLayout">
        <pc:chgData name="Dodda, Vijay Kumar Reddy" userId="a40fcb3b-8b85-4845-9633-6f34f5e27ea6" providerId="ADAL" clId="{A0C7068C-53BA-451C-868A-0E87053B6424}" dt="2023-01-11T15:40:27.996" v="357"/>
        <pc:sldMasterMkLst>
          <pc:docMk/>
          <pc:sldMasterMk cId="3286928050" sldId="2147483696"/>
        </pc:sldMasterMkLst>
        <pc:sldLayoutChg chg="addSp">
          <pc:chgData name="Dodda, Vijay Kumar Reddy" userId="a40fcb3b-8b85-4845-9633-6f34f5e27ea6" providerId="ADAL" clId="{A0C7068C-53BA-451C-868A-0E87053B6424}" dt="2023-01-11T15:40:27.996" v="357"/>
          <pc:sldLayoutMkLst>
            <pc:docMk/>
            <pc:sldMasterMk cId="3286928050" sldId="2147483696"/>
            <pc:sldLayoutMk cId="587575619" sldId="2147483697"/>
          </pc:sldLayoutMkLst>
          <pc:spChg chg="add">
            <ac:chgData name="Dodda, Vijay Kumar Reddy" userId="a40fcb3b-8b85-4845-9633-6f34f5e27ea6" providerId="ADAL" clId="{A0C7068C-53BA-451C-868A-0E87053B6424}" dt="2023-01-11T15:40:27.996" v="357"/>
            <ac:spMkLst>
              <pc:docMk/>
              <pc:sldMasterMk cId="3286928050" sldId="2147483696"/>
              <pc:sldLayoutMk cId="587575619" sldId="2147483697"/>
              <ac:spMk id="20" creationId="{040E38DB-A9F1-4D6A-8F3C-CFC92CD6877F}"/>
            </ac:spMkLst>
          </pc:spChg>
          <pc:spChg chg="add">
            <ac:chgData name="Dodda, Vijay Kumar Reddy" userId="a40fcb3b-8b85-4845-9633-6f34f5e27ea6" providerId="ADAL" clId="{A0C7068C-53BA-451C-868A-0E87053B6424}" dt="2023-01-11T15:40:27.996" v="357"/>
            <ac:spMkLst>
              <pc:docMk/>
              <pc:sldMasterMk cId="3286928050" sldId="2147483696"/>
              <pc:sldLayoutMk cId="587575619" sldId="2147483697"/>
              <ac:spMk id="25" creationId="{C12FFD22-7AAD-4661-B544-7F205F3341AE}"/>
            </ac:spMkLst>
          </pc:spChg>
          <pc:picChg chg="add">
            <ac:chgData name="Dodda, Vijay Kumar Reddy" userId="a40fcb3b-8b85-4845-9633-6f34f5e27ea6" providerId="ADAL" clId="{A0C7068C-53BA-451C-868A-0E87053B6424}" dt="2023-01-11T15:40:27.996" v="357"/>
            <ac:picMkLst>
              <pc:docMk/>
              <pc:sldMasterMk cId="3286928050" sldId="2147483696"/>
              <pc:sldLayoutMk cId="587575619" sldId="2147483697"/>
              <ac:picMk id="18" creationId="{77D5BE0B-A33D-45D7-B5C0-E2DE1D8BAB57}"/>
            </ac:picMkLst>
          </pc:picChg>
          <pc:picChg chg="add">
            <ac:chgData name="Dodda, Vijay Kumar Reddy" userId="a40fcb3b-8b85-4845-9633-6f34f5e27ea6" providerId="ADAL" clId="{A0C7068C-53BA-451C-868A-0E87053B6424}" dt="2023-01-11T15:40:27.996" v="357"/>
            <ac:picMkLst>
              <pc:docMk/>
              <pc:sldMasterMk cId="3286928050" sldId="2147483696"/>
              <pc:sldLayoutMk cId="587575619" sldId="2147483697"/>
              <ac:picMk id="23" creationId="{A0147797-7B03-497D-8812-3A75844F4220}"/>
            </ac:picMkLst>
          </pc:picChg>
          <pc:picChg chg="add">
            <ac:chgData name="Dodda, Vijay Kumar Reddy" userId="a40fcb3b-8b85-4845-9633-6f34f5e27ea6" providerId="ADAL" clId="{A0C7068C-53BA-451C-868A-0E87053B6424}" dt="2023-01-11T15:40:27.996" v="357"/>
            <ac:picMkLst>
              <pc:docMk/>
              <pc:sldMasterMk cId="3286928050" sldId="2147483696"/>
              <pc:sldLayoutMk cId="587575619" sldId="2147483697"/>
              <ac:picMk id="33" creationId="{91366A5E-4DF6-4E6A-BDD8-485E1CA7839D}"/>
            </ac:picMkLst>
          </pc:picChg>
          <pc:picChg chg="add">
            <ac:chgData name="Dodda, Vijay Kumar Reddy" userId="a40fcb3b-8b85-4845-9633-6f34f5e27ea6" providerId="ADAL" clId="{A0C7068C-53BA-451C-868A-0E87053B6424}" dt="2023-01-11T15:40:27.996" v="357"/>
            <ac:picMkLst>
              <pc:docMk/>
              <pc:sldMasterMk cId="3286928050" sldId="2147483696"/>
              <pc:sldLayoutMk cId="587575619" sldId="2147483697"/>
              <ac:picMk id="34" creationId="{EF04418D-B47A-45A1-9799-16BD96B6F1A2}"/>
            </ac:picMkLst>
          </pc:picChg>
          <pc:cxnChg chg="add">
            <ac:chgData name="Dodda, Vijay Kumar Reddy" userId="a40fcb3b-8b85-4845-9633-6f34f5e27ea6" providerId="ADAL" clId="{A0C7068C-53BA-451C-868A-0E87053B6424}" dt="2023-01-11T15:40:27.996" v="357"/>
            <ac:cxnSpMkLst>
              <pc:docMk/>
              <pc:sldMasterMk cId="3286928050" sldId="2147483696"/>
              <pc:sldLayoutMk cId="587575619" sldId="2147483697"/>
              <ac:cxnSpMk id="22" creationId="{916F7621-5AC1-4BB2-9D07-8EB73D9771E9}"/>
            </ac:cxnSpMkLst>
          </pc:cxnChg>
        </pc:sldLayoutChg>
        <pc:sldLayoutChg chg="addSp">
          <pc:chgData name="Dodda, Vijay Kumar Reddy" userId="a40fcb3b-8b85-4845-9633-6f34f5e27ea6" providerId="ADAL" clId="{A0C7068C-53BA-451C-868A-0E87053B6424}" dt="2023-01-11T15:40:27.996" v="357"/>
          <pc:sldLayoutMkLst>
            <pc:docMk/>
            <pc:sldMasterMk cId="3286928050" sldId="2147483696"/>
            <pc:sldLayoutMk cId="2345983189" sldId="2147483700"/>
          </pc:sldLayoutMkLst>
          <pc:spChg chg="add">
            <ac:chgData name="Dodda, Vijay Kumar Reddy" userId="a40fcb3b-8b85-4845-9633-6f34f5e27ea6" providerId="ADAL" clId="{A0C7068C-53BA-451C-868A-0E87053B6424}" dt="2023-01-11T15:40:27.996" v="357"/>
            <ac:spMkLst>
              <pc:docMk/>
              <pc:sldMasterMk cId="3286928050" sldId="2147483696"/>
              <pc:sldLayoutMk cId="2345983189" sldId="2147483700"/>
              <ac:spMk id="8" creationId="{B4C5371D-E961-481E-B57F-876F3772CCA4}"/>
            </ac:spMkLst>
          </pc:spChg>
          <pc:spChg chg="add">
            <ac:chgData name="Dodda, Vijay Kumar Reddy" userId="a40fcb3b-8b85-4845-9633-6f34f5e27ea6" providerId="ADAL" clId="{A0C7068C-53BA-451C-868A-0E87053B6424}" dt="2023-01-11T15:40:27.996" v="357"/>
            <ac:spMkLst>
              <pc:docMk/>
              <pc:sldMasterMk cId="3286928050" sldId="2147483696"/>
              <pc:sldLayoutMk cId="2345983189" sldId="2147483700"/>
              <ac:spMk id="9" creationId="{9A876157-1BD6-4D88-8E16-9D96F28732DB}"/>
            </ac:spMkLst>
          </pc:spChg>
          <pc:picChg chg="add">
            <ac:chgData name="Dodda, Vijay Kumar Reddy" userId="a40fcb3b-8b85-4845-9633-6f34f5e27ea6" providerId="ADAL" clId="{A0C7068C-53BA-451C-868A-0E87053B6424}" dt="2023-01-11T15:40:27.996" v="357"/>
            <ac:picMkLst>
              <pc:docMk/>
              <pc:sldMasterMk cId="3286928050" sldId="2147483696"/>
              <pc:sldLayoutMk cId="2345983189" sldId="2147483700"/>
              <ac:picMk id="10" creationId="{F60FFF7B-5879-461D-86C6-C4C1A8D5F513}"/>
            </ac:picMkLst>
          </pc:picChg>
        </pc:sldLayoutChg>
        <pc:sldLayoutChg chg="addSp">
          <pc:chgData name="Dodda, Vijay Kumar Reddy" userId="a40fcb3b-8b85-4845-9633-6f34f5e27ea6" providerId="ADAL" clId="{A0C7068C-53BA-451C-868A-0E87053B6424}" dt="2023-01-11T15:40:27.996" v="357"/>
          <pc:sldLayoutMkLst>
            <pc:docMk/>
            <pc:sldMasterMk cId="3286928050" sldId="2147483696"/>
            <pc:sldLayoutMk cId="589343220" sldId="2147483702"/>
          </pc:sldLayoutMkLst>
          <pc:spChg chg="add">
            <ac:chgData name="Dodda, Vijay Kumar Reddy" userId="a40fcb3b-8b85-4845-9633-6f34f5e27ea6" providerId="ADAL" clId="{A0C7068C-53BA-451C-868A-0E87053B6424}" dt="2023-01-11T15:40:27.996" v="357"/>
            <ac:spMkLst>
              <pc:docMk/>
              <pc:sldMasterMk cId="3286928050" sldId="2147483696"/>
              <pc:sldLayoutMk cId="589343220" sldId="2147483702"/>
              <ac:spMk id="6" creationId="{CB9A82F1-E190-4A92-A615-91EA3BD58061}"/>
            </ac:spMkLst>
          </pc:spChg>
          <pc:spChg chg="add">
            <ac:chgData name="Dodda, Vijay Kumar Reddy" userId="a40fcb3b-8b85-4845-9633-6f34f5e27ea6" providerId="ADAL" clId="{A0C7068C-53BA-451C-868A-0E87053B6424}" dt="2023-01-11T15:40:27.996" v="357"/>
            <ac:spMkLst>
              <pc:docMk/>
              <pc:sldMasterMk cId="3286928050" sldId="2147483696"/>
              <pc:sldLayoutMk cId="589343220" sldId="2147483702"/>
              <ac:spMk id="7" creationId="{EF606F25-1A3C-420B-B6B5-A639FA76F2FA}"/>
            </ac:spMkLst>
          </pc:spChg>
          <pc:picChg chg="add">
            <ac:chgData name="Dodda, Vijay Kumar Reddy" userId="a40fcb3b-8b85-4845-9633-6f34f5e27ea6" providerId="ADAL" clId="{A0C7068C-53BA-451C-868A-0E87053B6424}" dt="2023-01-11T15:40:27.996" v="357"/>
            <ac:picMkLst>
              <pc:docMk/>
              <pc:sldMasterMk cId="3286928050" sldId="2147483696"/>
              <pc:sldLayoutMk cId="589343220" sldId="2147483702"/>
              <ac:picMk id="8" creationId="{9C87A123-902E-4703-AC04-AE4D9E7E9256}"/>
            </ac:picMkLst>
          </pc:picChg>
        </pc:sldLayoutChg>
      </pc:sldMasterChg>
      <pc:sldMasterChg chg="modSldLayout">
        <pc:chgData name="Dodda, Vijay Kumar Reddy" userId="a40fcb3b-8b85-4845-9633-6f34f5e27ea6" providerId="ADAL" clId="{A0C7068C-53BA-451C-868A-0E87053B6424}" dt="2023-01-11T15:43:20.814" v="380"/>
        <pc:sldMasterMkLst>
          <pc:docMk/>
          <pc:sldMasterMk cId="1311537047" sldId="2147483721"/>
        </pc:sldMasterMkLst>
        <pc:sldLayoutChg chg="addSp">
          <pc:chgData name="Dodda, Vijay Kumar Reddy" userId="a40fcb3b-8b85-4845-9633-6f34f5e27ea6" providerId="ADAL" clId="{A0C7068C-53BA-451C-868A-0E87053B6424}" dt="2023-01-11T15:43:20.814" v="380"/>
          <pc:sldLayoutMkLst>
            <pc:docMk/>
            <pc:sldMasterMk cId="1311537047" sldId="2147483721"/>
            <pc:sldLayoutMk cId="2399331651" sldId="2147483722"/>
          </pc:sldLayoutMkLst>
          <pc:spChg chg="add">
            <ac:chgData name="Dodda, Vijay Kumar Reddy" userId="a40fcb3b-8b85-4845-9633-6f34f5e27ea6" providerId="ADAL" clId="{A0C7068C-53BA-451C-868A-0E87053B6424}" dt="2023-01-11T15:43:20.814" v="380"/>
            <ac:spMkLst>
              <pc:docMk/>
              <pc:sldMasterMk cId="1311537047" sldId="2147483721"/>
              <pc:sldLayoutMk cId="2399331651" sldId="2147483722"/>
              <ac:spMk id="12" creationId="{99BEE7A7-4A5F-4C89-A22A-7E2BC07E9218}"/>
            </ac:spMkLst>
          </pc:spChg>
          <pc:spChg chg="add">
            <ac:chgData name="Dodda, Vijay Kumar Reddy" userId="a40fcb3b-8b85-4845-9633-6f34f5e27ea6" providerId="ADAL" clId="{A0C7068C-53BA-451C-868A-0E87053B6424}" dt="2023-01-11T15:43:20.814" v="380"/>
            <ac:spMkLst>
              <pc:docMk/>
              <pc:sldMasterMk cId="1311537047" sldId="2147483721"/>
              <pc:sldLayoutMk cId="2399331651" sldId="2147483722"/>
              <ac:spMk id="15" creationId="{D7E63E49-13CC-4EAB-BD22-A3CBCDE893AA}"/>
            </ac:spMkLst>
          </pc:spChg>
          <pc:picChg chg="add">
            <ac:chgData name="Dodda, Vijay Kumar Reddy" userId="a40fcb3b-8b85-4845-9633-6f34f5e27ea6" providerId="ADAL" clId="{A0C7068C-53BA-451C-868A-0E87053B6424}" dt="2023-01-11T15:43:20.814" v="380"/>
            <ac:picMkLst>
              <pc:docMk/>
              <pc:sldMasterMk cId="1311537047" sldId="2147483721"/>
              <pc:sldLayoutMk cId="2399331651" sldId="2147483722"/>
              <ac:picMk id="11" creationId="{A49CC0A5-3441-4A3D-B971-B137CD46A94A}"/>
            </ac:picMkLst>
          </pc:picChg>
          <pc:picChg chg="add">
            <ac:chgData name="Dodda, Vijay Kumar Reddy" userId="a40fcb3b-8b85-4845-9633-6f34f5e27ea6" providerId="ADAL" clId="{A0C7068C-53BA-451C-868A-0E87053B6424}" dt="2023-01-11T15:43:20.814" v="380"/>
            <ac:picMkLst>
              <pc:docMk/>
              <pc:sldMasterMk cId="1311537047" sldId="2147483721"/>
              <pc:sldLayoutMk cId="2399331651" sldId="2147483722"/>
              <ac:picMk id="14" creationId="{CAD28041-AFA4-4325-BB00-F98E9A179386}"/>
            </ac:picMkLst>
          </pc:picChg>
          <pc:picChg chg="add">
            <ac:chgData name="Dodda, Vijay Kumar Reddy" userId="a40fcb3b-8b85-4845-9633-6f34f5e27ea6" providerId="ADAL" clId="{A0C7068C-53BA-451C-868A-0E87053B6424}" dt="2023-01-11T15:43:20.814" v="380"/>
            <ac:picMkLst>
              <pc:docMk/>
              <pc:sldMasterMk cId="1311537047" sldId="2147483721"/>
              <pc:sldLayoutMk cId="2399331651" sldId="2147483722"/>
              <ac:picMk id="16" creationId="{70BC0FB8-7AFC-4D38-A190-934772A3DD94}"/>
            </ac:picMkLst>
          </pc:picChg>
          <pc:picChg chg="add">
            <ac:chgData name="Dodda, Vijay Kumar Reddy" userId="a40fcb3b-8b85-4845-9633-6f34f5e27ea6" providerId="ADAL" clId="{A0C7068C-53BA-451C-868A-0E87053B6424}" dt="2023-01-11T15:43:20.814" v="380"/>
            <ac:picMkLst>
              <pc:docMk/>
              <pc:sldMasterMk cId="1311537047" sldId="2147483721"/>
              <pc:sldLayoutMk cId="2399331651" sldId="2147483722"/>
              <ac:picMk id="17" creationId="{F88656CB-3A26-4989-A420-767C05951AE2}"/>
            </ac:picMkLst>
          </pc:picChg>
          <pc:cxnChg chg="add">
            <ac:chgData name="Dodda, Vijay Kumar Reddy" userId="a40fcb3b-8b85-4845-9633-6f34f5e27ea6" providerId="ADAL" clId="{A0C7068C-53BA-451C-868A-0E87053B6424}" dt="2023-01-11T15:43:20.814" v="380"/>
            <ac:cxnSpMkLst>
              <pc:docMk/>
              <pc:sldMasterMk cId="1311537047" sldId="2147483721"/>
              <pc:sldLayoutMk cId="2399331651" sldId="2147483722"/>
              <ac:cxnSpMk id="13" creationId="{DC7F007A-E975-47BB-8CDF-5DD5B4CCC137}"/>
            </ac:cxnSpMkLst>
          </pc:cxnChg>
        </pc:sldLayoutChg>
        <pc:sldLayoutChg chg="addSp">
          <pc:chgData name="Dodda, Vijay Kumar Reddy" userId="a40fcb3b-8b85-4845-9633-6f34f5e27ea6" providerId="ADAL" clId="{A0C7068C-53BA-451C-868A-0E87053B6424}" dt="2023-01-11T15:43:20.814" v="380"/>
          <pc:sldLayoutMkLst>
            <pc:docMk/>
            <pc:sldMasterMk cId="1311537047" sldId="2147483721"/>
            <pc:sldLayoutMk cId="3124723592" sldId="2147483725"/>
          </pc:sldLayoutMkLst>
          <pc:spChg chg="add">
            <ac:chgData name="Dodda, Vijay Kumar Reddy" userId="a40fcb3b-8b85-4845-9633-6f34f5e27ea6" providerId="ADAL" clId="{A0C7068C-53BA-451C-868A-0E87053B6424}" dt="2023-01-11T15:43:20.814" v="380"/>
            <ac:spMkLst>
              <pc:docMk/>
              <pc:sldMasterMk cId="1311537047" sldId="2147483721"/>
              <pc:sldLayoutMk cId="3124723592" sldId="2147483725"/>
              <ac:spMk id="12" creationId="{9C877FA1-3A0B-41B7-BF41-0F761E11C684}"/>
            </ac:spMkLst>
          </pc:spChg>
          <pc:spChg chg="add">
            <ac:chgData name="Dodda, Vijay Kumar Reddy" userId="a40fcb3b-8b85-4845-9633-6f34f5e27ea6" providerId="ADAL" clId="{A0C7068C-53BA-451C-868A-0E87053B6424}" dt="2023-01-11T15:43:20.814" v="380"/>
            <ac:spMkLst>
              <pc:docMk/>
              <pc:sldMasterMk cId="1311537047" sldId="2147483721"/>
              <pc:sldLayoutMk cId="3124723592" sldId="2147483725"/>
              <ac:spMk id="13" creationId="{0EEA8D4D-A066-4E27-8D77-D3DD7C35568D}"/>
            </ac:spMkLst>
          </pc:spChg>
          <pc:picChg chg="add">
            <ac:chgData name="Dodda, Vijay Kumar Reddy" userId="a40fcb3b-8b85-4845-9633-6f34f5e27ea6" providerId="ADAL" clId="{A0C7068C-53BA-451C-868A-0E87053B6424}" dt="2023-01-11T15:43:20.814" v="380"/>
            <ac:picMkLst>
              <pc:docMk/>
              <pc:sldMasterMk cId="1311537047" sldId="2147483721"/>
              <pc:sldLayoutMk cId="3124723592" sldId="2147483725"/>
              <ac:picMk id="14" creationId="{87837CD1-7BD7-4F14-BA5B-46A67705A3AB}"/>
            </ac:picMkLst>
          </pc:picChg>
        </pc:sldLayoutChg>
        <pc:sldLayoutChg chg="addSp">
          <pc:chgData name="Dodda, Vijay Kumar Reddy" userId="a40fcb3b-8b85-4845-9633-6f34f5e27ea6" providerId="ADAL" clId="{A0C7068C-53BA-451C-868A-0E87053B6424}" dt="2023-01-11T15:43:20.814" v="380"/>
          <pc:sldLayoutMkLst>
            <pc:docMk/>
            <pc:sldMasterMk cId="1311537047" sldId="2147483721"/>
            <pc:sldLayoutMk cId="4131355604" sldId="2147483727"/>
          </pc:sldLayoutMkLst>
          <pc:spChg chg="add">
            <ac:chgData name="Dodda, Vijay Kumar Reddy" userId="a40fcb3b-8b85-4845-9633-6f34f5e27ea6" providerId="ADAL" clId="{A0C7068C-53BA-451C-868A-0E87053B6424}" dt="2023-01-11T15:43:20.814" v="380"/>
            <ac:spMkLst>
              <pc:docMk/>
              <pc:sldMasterMk cId="1311537047" sldId="2147483721"/>
              <pc:sldLayoutMk cId="4131355604" sldId="2147483727"/>
              <ac:spMk id="10" creationId="{5E5F13CF-FF1F-48EC-9062-6760EB586B29}"/>
            </ac:spMkLst>
          </pc:spChg>
          <pc:spChg chg="add">
            <ac:chgData name="Dodda, Vijay Kumar Reddy" userId="a40fcb3b-8b85-4845-9633-6f34f5e27ea6" providerId="ADAL" clId="{A0C7068C-53BA-451C-868A-0E87053B6424}" dt="2023-01-11T15:43:20.814" v="380"/>
            <ac:spMkLst>
              <pc:docMk/>
              <pc:sldMasterMk cId="1311537047" sldId="2147483721"/>
              <pc:sldLayoutMk cId="4131355604" sldId="2147483727"/>
              <ac:spMk id="11" creationId="{AFFB685F-2B7E-425D-AB38-05F5953A2550}"/>
            </ac:spMkLst>
          </pc:spChg>
          <pc:picChg chg="add">
            <ac:chgData name="Dodda, Vijay Kumar Reddy" userId="a40fcb3b-8b85-4845-9633-6f34f5e27ea6" providerId="ADAL" clId="{A0C7068C-53BA-451C-868A-0E87053B6424}" dt="2023-01-11T15:43:20.814" v="380"/>
            <ac:picMkLst>
              <pc:docMk/>
              <pc:sldMasterMk cId="1311537047" sldId="2147483721"/>
              <pc:sldLayoutMk cId="4131355604" sldId="2147483727"/>
              <ac:picMk id="12" creationId="{5ACFB89E-FC04-467C-A289-48E9CB7CEA3B}"/>
            </ac:picMkLst>
          </pc:picChg>
        </pc:sldLayoutChg>
      </pc:sldMasterChg>
      <pc:sldMasterChg chg="modSldLayout">
        <pc:chgData name="Dodda, Vijay Kumar Reddy" userId="a40fcb3b-8b85-4845-9633-6f34f5e27ea6" providerId="ADAL" clId="{A0C7068C-53BA-451C-868A-0E87053B6424}" dt="2023-01-11T15:44:42.255" v="386"/>
        <pc:sldMasterMkLst>
          <pc:docMk/>
          <pc:sldMasterMk cId="869539000" sldId="2147483747"/>
        </pc:sldMasterMkLst>
        <pc:sldLayoutChg chg="addSp">
          <pc:chgData name="Dodda, Vijay Kumar Reddy" userId="a40fcb3b-8b85-4845-9633-6f34f5e27ea6" providerId="ADAL" clId="{A0C7068C-53BA-451C-868A-0E87053B6424}" dt="2023-01-11T15:44:42.255" v="386"/>
          <pc:sldLayoutMkLst>
            <pc:docMk/>
            <pc:sldMasterMk cId="869539000" sldId="2147483747"/>
            <pc:sldLayoutMk cId="1484834209" sldId="2147483748"/>
          </pc:sldLayoutMkLst>
          <pc:spChg chg="add">
            <ac:chgData name="Dodda, Vijay Kumar Reddy" userId="a40fcb3b-8b85-4845-9633-6f34f5e27ea6" providerId="ADAL" clId="{A0C7068C-53BA-451C-868A-0E87053B6424}" dt="2023-01-11T15:44:42.255" v="386"/>
            <ac:spMkLst>
              <pc:docMk/>
              <pc:sldMasterMk cId="869539000" sldId="2147483747"/>
              <pc:sldLayoutMk cId="1484834209" sldId="2147483748"/>
              <ac:spMk id="12" creationId="{0CFCA13B-9540-4FB8-AAD2-11B66B64DF13}"/>
            </ac:spMkLst>
          </pc:spChg>
          <pc:spChg chg="add">
            <ac:chgData name="Dodda, Vijay Kumar Reddy" userId="a40fcb3b-8b85-4845-9633-6f34f5e27ea6" providerId="ADAL" clId="{A0C7068C-53BA-451C-868A-0E87053B6424}" dt="2023-01-11T15:44:42.255" v="386"/>
            <ac:spMkLst>
              <pc:docMk/>
              <pc:sldMasterMk cId="869539000" sldId="2147483747"/>
              <pc:sldLayoutMk cId="1484834209" sldId="2147483748"/>
              <ac:spMk id="15" creationId="{DA4A0005-2917-437E-B03B-104521C25113}"/>
            </ac:spMkLst>
          </pc:spChg>
          <pc:picChg chg="add">
            <ac:chgData name="Dodda, Vijay Kumar Reddy" userId="a40fcb3b-8b85-4845-9633-6f34f5e27ea6" providerId="ADAL" clId="{A0C7068C-53BA-451C-868A-0E87053B6424}" dt="2023-01-11T15:44:42.255" v="386"/>
            <ac:picMkLst>
              <pc:docMk/>
              <pc:sldMasterMk cId="869539000" sldId="2147483747"/>
              <pc:sldLayoutMk cId="1484834209" sldId="2147483748"/>
              <ac:picMk id="11" creationId="{1047924C-1108-4928-903B-7DE77199BD97}"/>
            </ac:picMkLst>
          </pc:picChg>
          <pc:picChg chg="add">
            <ac:chgData name="Dodda, Vijay Kumar Reddy" userId="a40fcb3b-8b85-4845-9633-6f34f5e27ea6" providerId="ADAL" clId="{A0C7068C-53BA-451C-868A-0E87053B6424}" dt="2023-01-11T15:44:42.255" v="386"/>
            <ac:picMkLst>
              <pc:docMk/>
              <pc:sldMasterMk cId="869539000" sldId="2147483747"/>
              <pc:sldLayoutMk cId="1484834209" sldId="2147483748"/>
              <ac:picMk id="14" creationId="{7DA30A60-BC75-43C6-B2C8-F37D88DAFD70}"/>
            </ac:picMkLst>
          </pc:picChg>
          <pc:picChg chg="add">
            <ac:chgData name="Dodda, Vijay Kumar Reddy" userId="a40fcb3b-8b85-4845-9633-6f34f5e27ea6" providerId="ADAL" clId="{A0C7068C-53BA-451C-868A-0E87053B6424}" dt="2023-01-11T15:44:42.255" v="386"/>
            <ac:picMkLst>
              <pc:docMk/>
              <pc:sldMasterMk cId="869539000" sldId="2147483747"/>
              <pc:sldLayoutMk cId="1484834209" sldId="2147483748"/>
              <ac:picMk id="16" creationId="{1A768247-ABE8-4AFF-8AA1-16DB59C91291}"/>
            </ac:picMkLst>
          </pc:picChg>
          <pc:picChg chg="add">
            <ac:chgData name="Dodda, Vijay Kumar Reddy" userId="a40fcb3b-8b85-4845-9633-6f34f5e27ea6" providerId="ADAL" clId="{A0C7068C-53BA-451C-868A-0E87053B6424}" dt="2023-01-11T15:44:42.255" v="386"/>
            <ac:picMkLst>
              <pc:docMk/>
              <pc:sldMasterMk cId="869539000" sldId="2147483747"/>
              <pc:sldLayoutMk cId="1484834209" sldId="2147483748"/>
              <ac:picMk id="17" creationId="{AF6EB01E-6ED0-4094-A47A-E8A0D01DE23E}"/>
            </ac:picMkLst>
          </pc:picChg>
          <pc:cxnChg chg="add">
            <ac:chgData name="Dodda, Vijay Kumar Reddy" userId="a40fcb3b-8b85-4845-9633-6f34f5e27ea6" providerId="ADAL" clId="{A0C7068C-53BA-451C-868A-0E87053B6424}" dt="2023-01-11T15:44:42.255" v="386"/>
            <ac:cxnSpMkLst>
              <pc:docMk/>
              <pc:sldMasterMk cId="869539000" sldId="2147483747"/>
              <pc:sldLayoutMk cId="1484834209" sldId="2147483748"/>
              <ac:cxnSpMk id="13" creationId="{92394254-FC9B-4AC0-A042-FD658740CE96}"/>
            </ac:cxnSpMkLst>
          </pc:cxnChg>
        </pc:sldLayoutChg>
        <pc:sldLayoutChg chg="addSp">
          <pc:chgData name="Dodda, Vijay Kumar Reddy" userId="a40fcb3b-8b85-4845-9633-6f34f5e27ea6" providerId="ADAL" clId="{A0C7068C-53BA-451C-868A-0E87053B6424}" dt="2023-01-11T15:44:42.255" v="386"/>
          <pc:sldLayoutMkLst>
            <pc:docMk/>
            <pc:sldMasterMk cId="869539000" sldId="2147483747"/>
            <pc:sldLayoutMk cId="2174924009" sldId="2147483751"/>
          </pc:sldLayoutMkLst>
          <pc:spChg chg="add">
            <ac:chgData name="Dodda, Vijay Kumar Reddy" userId="a40fcb3b-8b85-4845-9633-6f34f5e27ea6" providerId="ADAL" clId="{A0C7068C-53BA-451C-868A-0E87053B6424}" dt="2023-01-11T15:44:42.255" v="386"/>
            <ac:spMkLst>
              <pc:docMk/>
              <pc:sldMasterMk cId="869539000" sldId="2147483747"/>
              <pc:sldLayoutMk cId="2174924009" sldId="2147483751"/>
              <ac:spMk id="12" creationId="{4332FC3B-FC92-4D2C-8EDA-05906FB71F50}"/>
            </ac:spMkLst>
          </pc:spChg>
          <pc:spChg chg="add">
            <ac:chgData name="Dodda, Vijay Kumar Reddy" userId="a40fcb3b-8b85-4845-9633-6f34f5e27ea6" providerId="ADAL" clId="{A0C7068C-53BA-451C-868A-0E87053B6424}" dt="2023-01-11T15:44:42.255" v="386"/>
            <ac:spMkLst>
              <pc:docMk/>
              <pc:sldMasterMk cId="869539000" sldId="2147483747"/>
              <pc:sldLayoutMk cId="2174924009" sldId="2147483751"/>
              <ac:spMk id="13" creationId="{DE8FFB0A-C0CB-4C02-B969-9470F6BFA3AB}"/>
            </ac:spMkLst>
          </pc:spChg>
          <pc:picChg chg="add">
            <ac:chgData name="Dodda, Vijay Kumar Reddy" userId="a40fcb3b-8b85-4845-9633-6f34f5e27ea6" providerId="ADAL" clId="{A0C7068C-53BA-451C-868A-0E87053B6424}" dt="2023-01-11T15:44:42.255" v="386"/>
            <ac:picMkLst>
              <pc:docMk/>
              <pc:sldMasterMk cId="869539000" sldId="2147483747"/>
              <pc:sldLayoutMk cId="2174924009" sldId="2147483751"/>
              <ac:picMk id="14" creationId="{AC1A1C8D-386C-411E-B33A-283B1E1DCCFC}"/>
            </ac:picMkLst>
          </pc:picChg>
        </pc:sldLayoutChg>
        <pc:sldLayoutChg chg="addSp">
          <pc:chgData name="Dodda, Vijay Kumar Reddy" userId="a40fcb3b-8b85-4845-9633-6f34f5e27ea6" providerId="ADAL" clId="{A0C7068C-53BA-451C-868A-0E87053B6424}" dt="2023-01-11T15:44:42.255" v="386"/>
          <pc:sldLayoutMkLst>
            <pc:docMk/>
            <pc:sldMasterMk cId="869539000" sldId="2147483747"/>
            <pc:sldLayoutMk cId="3158512685" sldId="2147483753"/>
          </pc:sldLayoutMkLst>
          <pc:spChg chg="add">
            <ac:chgData name="Dodda, Vijay Kumar Reddy" userId="a40fcb3b-8b85-4845-9633-6f34f5e27ea6" providerId="ADAL" clId="{A0C7068C-53BA-451C-868A-0E87053B6424}" dt="2023-01-11T15:44:42.255" v="386"/>
            <ac:spMkLst>
              <pc:docMk/>
              <pc:sldMasterMk cId="869539000" sldId="2147483747"/>
              <pc:sldLayoutMk cId="3158512685" sldId="2147483753"/>
              <ac:spMk id="10" creationId="{ED9FB0B9-2F9A-43A8-9775-ADB7828D8998}"/>
            </ac:spMkLst>
          </pc:spChg>
          <pc:spChg chg="add">
            <ac:chgData name="Dodda, Vijay Kumar Reddy" userId="a40fcb3b-8b85-4845-9633-6f34f5e27ea6" providerId="ADAL" clId="{A0C7068C-53BA-451C-868A-0E87053B6424}" dt="2023-01-11T15:44:42.255" v="386"/>
            <ac:spMkLst>
              <pc:docMk/>
              <pc:sldMasterMk cId="869539000" sldId="2147483747"/>
              <pc:sldLayoutMk cId="3158512685" sldId="2147483753"/>
              <ac:spMk id="11" creationId="{0810EBB1-0221-4CFF-8C30-A8242960892D}"/>
            </ac:spMkLst>
          </pc:spChg>
          <pc:picChg chg="add">
            <ac:chgData name="Dodda, Vijay Kumar Reddy" userId="a40fcb3b-8b85-4845-9633-6f34f5e27ea6" providerId="ADAL" clId="{A0C7068C-53BA-451C-868A-0E87053B6424}" dt="2023-01-11T15:44:42.255" v="386"/>
            <ac:picMkLst>
              <pc:docMk/>
              <pc:sldMasterMk cId="869539000" sldId="2147483747"/>
              <pc:sldLayoutMk cId="3158512685" sldId="2147483753"/>
              <ac:picMk id="12" creationId="{0E4B1F0C-5C1E-40F6-B021-59DA3A161FC6}"/>
            </ac:picMkLst>
          </pc:picChg>
        </pc:sldLayoutChg>
      </pc:sldMasterChg>
      <pc:sldMasterChg chg="modSldLayout">
        <pc:chgData name="Dodda, Vijay Kumar Reddy" userId="a40fcb3b-8b85-4845-9633-6f34f5e27ea6" providerId="ADAL" clId="{A0C7068C-53BA-451C-868A-0E87053B6424}" dt="2023-01-11T15:51:28.626" v="433"/>
        <pc:sldMasterMkLst>
          <pc:docMk/>
          <pc:sldMasterMk cId="667389053" sldId="2147483773"/>
        </pc:sldMasterMkLst>
        <pc:sldLayoutChg chg="addSp">
          <pc:chgData name="Dodda, Vijay Kumar Reddy" userId="a40fcb3b-8b85-4845-9633-6f34f5e27ea6" providerId="ADAL" clId="{A0C7068C-53BA-451C-868A-0E87053B6424}" dt="2023-01-11T15:51:28.626" v="433"/>
          <pc:sldLayoutMkLst>
            <pc:docMk/>
            <pc:sldMasterMk cId="667389053" sldId="2147483773"/>
            <pc:sldLayoutMk cId="2411504014" sldId="2147483774"/>
          </pc:sldLayoutMkLst>
          <pc:spChg chg="add">
            <ac:chgData name="Dodda, Vijay Kumar Reddy" userId="a40fcb3b-8b85-4845-9633-6f34f5e27ea6" providerId="ADAL" clId="{A0C7068C-53BA-451C-868A-0E87053B6424}" dt="2023-01-11T15:51:28.626" v="433"/>
            <ac:spMkLst>
              <pc:docMk/>
              <pc:sldMasterMk cId="667389053" sldId="2147483773"/>
              <pc:sldLayoutMk cId="2411504014" sldId="2147483774"/>
              <ac:spMk id="9" creationId="{8714AB5F-2FDA-45A7-A87C-42C7FF339ED8}"/>
            </ac:spMkLst>
          </pc:spChg>
          <pc:spChg chg="add">
            <ac:chgData name="Dodda, Vijay Kumar Reddy" userId="a40fcb3b-8b85-4845-9633-6f34f5e27ea6" providerId="ADAL" clId="{A0C7068C-53BA-451C-868A-0E87053B6424}" dt="2023-01-11T15:51:28.626" v="433"/>
            <ac:spMkLst>
              <pc:docMk/>
              <pc:sldMasterMk cId="667389053" sldId="2147483773"/>
              <pc:sldLayoutMk cId="2411504014" sldId="2147483774"/>
              <ac:spMk id="12" creationId="{D11A657F-0C2B-472D-A16D-96434F9B869C}"/>
            </ac:spMkLst>
          </pc:spChg>
          <pc:picChg chg="add">
            <ac:chgData name="Dodda, Vijay Kumar Reddy" userId="a40fcb3b-8b85-4845-9633-6f34f5e27ea6" providerId="ADAL" clId="{A0C7068C-53BA-451C-868A-0E87053B6424}" dt="2023-01-11T15:51:28.626" v="433"/>
            <ac:picMkLst>
              <pc:docMk/>
              <pc:sldMasterMk cId="667389053" sldId="2147483773"/>
              <pc:sldLayoutMk cId="2411504014" sldId="2147483774"/>
              <ac:picMk id="8" creationId="{80F1F52B-FB72-4D0D-BF7C-406CE7CA8D3E}"/>
            </ac:picMkLst>
          </pc:picChg>
          <pc:picChg chg="add">
            <ac:chgData name="Dodda, Vijay Kumar Reddy" userId="a40fcb3b-8b85-4845-9633-6f34f5e27ea6" providerId="ADAL" clId="{A0C7068C-53BA-451C-868A-0E87053B6424}" dt="2023-01-11T15:51:28.626" v="433"/>
            <ac:picMkLst>
              <pc:docMk/>
              <pc:sldMasterMk cId="667389053" sldId="2147483773"/>
              <pc:sldLayoutMk cId="2411504014" sldId="2147483774"/>
              <ac:picMk id="11" creationId="{6BA389D2-7A69-4E1E-9755-4FF84CDF0546}"/>
            </ac:picMkLst>
          </pc:picChg>
          <pc:picChg chg="add">
            <ac:chgData name="Dodda, Vijay Kumar Reddy" userId="a40fcb3b-8b85-4845-9633-6f34f5e27ea6" providerId="ADAL" clId="{A0C7068C-53BA-451C-868A-0E87053B6424}" dt="2023-01-11T15:51:28.626" v="433"/>
            <ac:picMkLst>
              <pc:docMk/>
              <pc:sldMasterMk cId="667389053" sldId="2147483773"/>
              <pc:sldLayoutMk cId="2411504014" sldId="2147483774"/>
              <ac:picMk id="13" creationId="{32F24FF6-505A-4538-848C-F13C3F1E9EF4}"/>
            </ac:picMkLst>
          </pc:picChg>
          <pc:picChg chg="add">
            <ac:chgData name="Dodda, Vijay Kumar Reddy" userId="a40fcb3b-8b85-4845-9633-6f34f5e27ea6" providerId="ADAL" clId="{A0C7068C-53BA-451C-868A-0E87053B6424}" dt="2023-01-11T15:51:28.626" v="433"/>
            <ac:picMkLst>
              <pc:docMk/>
              <pc:sldMasterMk cId="667389053" sldId="2147483773"/>
              <pc:sldLayoutMk cId="2411504014" sldId="2147483774"/>
              <ac:picMk id="14" creationId="{676A1236-FC23-4A95-9A01-9B22CAD10A66}"/>
            </ac:picMkLst>
          </pc:picChg>
          <pc:cxnChg chg="add">
            <ac:chgData name="Dodda, Vijay Kumar Reddy" userId="a40fcb3b-8b85-4845-9633-6f34f5e27ea6" providerId="ADAL" clId="{A0C7068C-53BA-451C-868A-0E87053B6424}" dt="2023-01-11T15:51:28.626" v="433"/>
            <ac:cxnSpMkLst>
              <pc:docMk/>
              <pc:sldMasterMk cId="667389053" sldId="2147483773"/>
              <pc:sldLayoutMk cId="2411504014" sldId="2147483774"/>
              <ac:cxnSpMk id="10" creationId="{5139A8C9-B6E5-4315-A7DA-EB57DF686275}"/>
            </ac:cxnSpMkLst>
          </pc:cxnChg>
        </pc:sldLayoutChg>
        <pc:sldLayoutChg chg="addSp">
          <pc:chgData name="Dodda, Vijay Kumar Reddy" userId="a40fcb3b-8b85-4845-9633-6f34f5e27ea6" providerId="ADAL" clId="{A0C7068C-53BA-451C-868A-0E87053B6424}" dt="2023-01-11T15:51:28.626" v="433"/>
          <pc:sldLayoutMkLst>
            <pc:docMk/>
            <pc:sldMasterMk cId="667389053" sldId="2147483773"/>
            <pc:sldLayoutMk cId="3351904199" sldId="2147483777"/>
          </pc:sldLayoutMkLst>
          <pc:spChg chg="add">
            <ac:chgData name="Dodda, Vijay Kumar Reddy" userId="a40fcb3b-8b85-4845-9633-6f34f5e27ea6" providerId="ADAL" clId="{A0C7068C-53BA-451C-868A-0E87053B6424}" dt="2023-01-11T15:51:28.626" v="433"/>
            <ac:spMkLst>
              <pc:docMk/>
              <pc:sldMasterMk cId="667389053" sldId="2147483773"/>
              <pc:sldLayoutMk cId="3351904199" sldId="2147483777"/>
              <ac:spMk id="9" creationId="{514358BF-6A1C-4EF4-A501-D9375F0E9E93}"/>
            </ac:spMkLst>
          </pc:spChg>
          <pc:spChg chg="add">
            <ac:chgData name="Dodda, Vijay Kumar Reddy" userId="a40fcb3b-8b85-4845-9633-6f34f5e27ea6" providerId="ADAL" clId="{A0C7068C-53BA-451C-868A-0E87053B6424}" dt="2023-01-11T15:51:28.626" v="433"/>
            <ac:spMkLst>
              <pc:docMk/>
              <pc:sldMasterMk cId="667389053" sldId="2147483773"/>
              <pc:sldLayoutMk cId="3351904199" sldId="2147483777"/>
              <ac:spMk id="10" creationId="{1C6052AE-02E3-42CA-BE78-CDA8BEF300E1}"/>
            </ac:spMkLst>
          </pc:spChg>
          <pc:picChg chg="add">
            <ac:chgData name="Dodda, Vijay Kumar Reddy" userId="a40fcb3b-8b85-4845-9633-6f34f5e27ea6" providerId="ADAL" clId="{A0C7068C-53BA-451C-868A-0E87053B6424}" dt="2023-01-11T15:51:28.626" v="433"/>
            <ac:picMkLst>
              <pc:docMk/>
              <pc:sldMasterMk cId="667389053" sldId="2147483773"/>
              <pc:sldLayoutMk cId="3351904199" sldId="2147483777"/>
              <ac:picMk id="11" creationId="{80180038-1724-46C7-8816-886C671A6957}"/>
            </ac:picMkLst>
          </pc:picChg>
        </pc:sldLayoutChg>
        <pc:sldLayoutChg chg="addSp">
          <pc:chgData name="Dodda, Vijay Kumar Reddy" userId="a40fcb3b-8b85-4845-9633-6f34f5e27ea6" providerId="ADAL" clId="{A0C7068C-53BA-451C-868A-0E87053B6424}" dt="2023-01-11T15:51:28.626" v="433"/>
          <pc:sldLayoutMkLst>
            <pc:docMk/>
            <pc:sldMasterMk cId="667389053" sldId="2147483773"/>
            <pc:sldLayoutMk cId="3728112860" sldId="2147483779"/>
          </pc:sldLayoutMkLst>
          <pc:spChg chg="add">
            <ac:chgData name="Dodda, Vijay Kumar Reddy" userId="a40fcb3b-8b85-4845-9633-6f34f5e27ea6" providerId="ADAL" clId="{A0C7068C-53BA-451C-868A-0E87053B6424}" dt="2023-01-11T15:51:28.626" v="433"/>
            <ac:spMkLst>
              <pc:docMk/>
              <pc:sldMasterMk cId="667389053" sldId="2147483773"/>
              <pc:sldLayoutMk cId="3728112860" sldId="2147483779"/>
              <ac:spMk id="7" creationId="{2DE6412D-F919-411E-AD84-3F25156740C6}"/>
            </ac:spMkLst>
          </pc:spChg>
          <pc:spChg chg="add">
            <ac:chgData name="Dodda, Vijay Kumar Reddy" userId="a40fcb3b-8b85-4845-9633-6f34f5e27ea6" providerId="ADAL" clId="{A0C7068C-53BA-451C-868A-0E87053B6424}" dt="2023-01-11T15:51:28.626" v="433"/>
            <ac:spMkLst>
              <pc:docMk/>
              <pc:sldMasterMk cId="667389053" sldId="2147483773"/>
              <pc:sldLayoutMk cId="3728112860" sldId="2147483779"/>
              <ac:spMk id="8" creationId="{0903E02F-8049-49A9-A834-52B95090F202}"/>
            </ac:spMkLst>
          </pc:spChg>
          <pc:picChg chg="add">
            <ac:chgData name="Dodda, Vijay Kumar Reddy" userId="a40fcb3b-8b85-4845-9633-6f34f5e27ea6" providerId="ADAL" clId="{A0C7068C-53BA-451C-868A-0E87053B6424}" dt="2023-01-11T15:51:28.626" v="433"/>
            <ac:picMkLst>
              <pc:docMk/>
              <pc:sldMasterMk cId="667389053" sldId="2147483773"/>
              <pc:sldLayoutMk cId="3728112860" sldId="2147483779"/>
              <ac:picMk id="9" creationId="{263D728C-9954-4EFB-9BD2-F01E5235AF91}"/>
            </ac:picMkLst>
          </pc:picChg>
        </pc:sldLayoutChg>
      </pc:sldMasterChg>
      <pc:sldMasterChg chg="addSldLayout delSldLayout modSldLayout">
        <pc:chgData name="Dodda, Vijay Kumar Reddy" userId="a40fcb3b-8b85-4845-9633-6f34f5e27ea6" providerId="ADAL" clId="{A0C7068C-53BA-451C-868A-0E87053B6424}" dt="2023-01-12T10:45:39.753" v="1700" actId="2696"/>
        <pc:sldMasterMkLst>
          <pc:docMk/>
          <pc:sldMasterMk cId="2559235007" sldId="2147483793"/>
        </pc:sldMasterMkLst>
        <pc:sldLayoutChg chg="addSp">
          <pc:chgData name="Dodda, Vijay Kumar Reddy" userId="a40fcb3b-8b85-4845-9633-6f34f5e27ea6" providerId="ADAL" clId="{A0C7068C-53BA-451C-868A-0E87053B6424}" dt="2023-01-11T15:51:36.498" v="443"/>
          <pc:sldLayoutMkLst>
            <pc:docMk/>
            <pc:sldMasterMk cId="2559235007" sldId="2147483793"/>
            <pc:sldLayoutMk cId="3166881355" sldId="2147483794"/>
          </pc:sldLayoutMkLst>
          <pc:spChg chg="add">
            <ac:chgData name="Dodda, Vijay Kumar Reddy" userId="a40fcb3b-8b85-4845-9633-6f34f5e27ea6" providerId="ADAL" clId="{A0C7068C-53BA-451C-868A-0E87053B6424}" dt="2023-01-11T15:51:36.498" v="443"/>
            <ac:spMkLst>
              <pc:docMk/>
              <pc:sldMasterMk cId="2559235007" sldId="2147483793"/>
              <pc:sldLayoutMk cId="3166881355" sldId="2147483794"/>
              <ac:spMk id="12" creationId="{4E426E56-9169-4F89-9B1D-E73A0141AF5B}"/>
            </ac:spMkLst>
          </pc:spChg>
          <pc:spChg chg="add">
            <ac:chgData name="Dodda, Vijay Kumar Reddy" userId="a40fcb3b-8b85-4845-9633-6f34f5e27ea6" providerId="ADAL" clId="{A0C7068C-53BA-451C-868A-0E87053B6424}" dt="2023-01-11T15:51:36.498" v="443"/>
            <ac:spMkLst>
              <pc:docMk/>
              <pc:sldMasterMk cId="2559235007" sldId="2147483793"/>
              <pc:sldLayoutMk cId="3166881355" sldId="2147483794"/>
              <ac:spMk id="15" creationId="{51A73830-431F-4F7C-9D51-5E2593ADF2CF}"/>
            </ac:spMkLst>
          </pc:spChg>
          <pc:picChg chg="add">
            <ac:chgData name="Dodda, Vijay Kumar Reddy" userId="a40fcb3b-8b85-4845-9633-6f34f5e27ea6" providerId="ADAL" clId="{A0C7068C-53BA-451C-868A-0E87053B6424}" dt="2023-01-11T15:51:36.498" v="443"/>
            <ac:picMkLst>
              <pc:docMk/>
              <pc:sldMasterMk cId="2559235007" sldId="2147483793"/>
              <pc:sldLayoutMk cId="3166881355" sldId="2147483794"/>
              <ac:picMk id="11" creationId="{52ADF8C0-F562-4A27-BBA9-D68C7AEB1AEB}"/>
            </ac:picMkLst>
          </pc:picChg>
          <pc:picChg chg="add">
            <ac:chgData name="Dodda, Vijay Kumar Reddy" userId="a40fcb3b-8b85-4845-9633-6f34f5e27ea6" providerId="ADAL" clId="{A0C7068C-53BA-451C-868A-0E87053B6424}" dt="2023-01-11T15:51:36.498" v="443"/>
            <ac:picMkLst>
              <pc:docMk/>
              <pc:sldMasterMk cId="2559235007" sldId="2147483793"/>
              <pc:sldLayoutMk cId="3166881355" sldId="2147483794"/>
              <ac:picMk id="14" creationId="{B195F84D-6F0E-4867-9461-5DFF106E0428}"/>
            </ac:picMkLst>
          </pc:picChg>
          <pc:picChg chg="add">
            <ac:chgData name="Dodda, Vijay Kumar Reddy" userId="a40fcb3b-8b85-4845-9633-6f34f5e27ea6" providerId="ADAL" clId="{A0C7068C-53BA-451C-868A-0E87053B6424}" dt="2023-01-11T15:51:36.498" v="443"/>
            <ac:picMkLst>
              <pc:docMk/>
              <pc:sldMasterMk cId="2559235007" sldId="2147483793"/>
              <pc:sldLayoutMk cId="3166881355" sldId="2147483794"/>
              <ac:picMk id="16" creationId="{36525D62-22B3-4F9B-9BE8-333094C5689A}"/>
            </ac:picMkLst>
          </pc:picChg>
          <pc:picChg chg="add">
            <ac:chgData name="Dodda, Vijay Kumar Reddy" userId="a40fcb3b-8b85-4845-9633-6f34f5e27ea6" providerId="ADAL" clId="{A0C7068C-53BA-451C-868A-0E87053B6424}" dt="2023-01-11T15:51:36.498" v="443"/>
            <ac:picMkLst>
              <pc:docMk/>
              <pc:sldMasterMk cId="2559235007" sldId="2147483793"/>
              <pc:sldLayoutMk cId="3166881355" sldId="2147483794"/>
              <ac:picMk id="17" creationId="{5249B1B8-AAAC-432F-8293-B130061B3FA2}"/>
            </ac:picMkLst>
          </pc:picChg>
          <pc:cxnChg chg="add">
            <ac:chgData name="Dodda, Vijay Kumar Reddy" userId="a40fcb3b-8b85-4845-9633-6f34f5e27ea6" providerId="ADAL" clId="{A0C7068C-53BA-451C-868A-0E87053B6424}" dt="2023-01-11T15:51:36.498" v="443"/>
            <ac:cxnSpMkLst>
              <pc:docMk/>
              <pc:sldMasterMk cId="2559235007" sldId="2147483793"/>
              <pc:sldLayoutMk cId="3166881355" sldId="2147483794"/>
              <ac:cxnSpMk id="13" creationId="{951D1DE0-0DF4-4219-B0BD-4FE45FAE46E9}"/>
            </ac:cxnSpMkLst>
          </pc:cxnChg>
        </pc:sldLayoutChg>
        <pc:sldLayoutChg chg="addSp">
          <pc:chgData name="Dodda, Vijay Kumar Reddy" userId="a40fcb3b-8b85-4845-9633-6f34f5e27ea6" providerId="ADAL" clId="{A0C7068C-53BA-451C-868A-0E87053B6424}" dt="2023-01-11T15:51:36.498" v="443"/>
          <pc:sldLayoutMkLst>
            <pc:docMk/>
            <pc:sldMasterMk cId="2559235007" sldId="2147483793"/>
            <pc:sldLayoutMk cId="2427142202" sldId="2147483797"/>
          </pc:sldLayoutMkLst>
          <pc:spChg chg="add">
            <ac:chgData name="Dodda, Vijay Kumar Reddy" userId="a40fcb3b-8b85-4845-9633-6f34f5e27ea6" providerId="ADAL" clId="{A0C7068C-53BA-451C-868A-0E87053B6424}" dt="2023-01-11T15:51:36.498" v="443"/>
            <ac:spMkLst>
              <pc:docMk/>
              <pc:sldMasterMk cId="2559235007" sldId="2147483793"/>
              <pc:sldLayoutMk cId="2427142202" sldId="2147483797"/>
              <ac:spMk id="12" creationId="{A046209E-133A-44D3-8D4E-CF3F39F962E5}"/>
            </ac:spMkLst>
          </pc:spChg>
          <pc:spChg chg="add">
            <ac:chgData name="Dodda, Vijay Kumar Reddy" userId="a40fcb3b-8b85-4845-9633-6f34f5e27ea6" providerId="ADAL" clId="{A0C7068C-53BA-451C-868A-0E87053B6424}" dt="2023-01-11T15:51:36.498" v="443"/>
            <ac:spMkLst>
              <pc:docMk/>
              <pc:sldMasterMk cId="2559235007" sldId="2147483793"/>
              <pc:sldLayoutMk cId="2427142202" sldId="2147483797"/>
              <ac:spMk id="13" creationId="{AF67522D-74AC-434B-A393-69D1E9C916A8}"/>
            </ac:spMkLst>
          </pc:spChg>
          <pc:picChg chg="add">
            <ac:chgData name="Dodda, Vijay Kumar Reddy" userId="a40fcb3b-8b85-4845-9633-6f34f5e27ea6" providerId="ADAL" clId="{A0C7068C-53BA-451C-868A-0E87053B6424}" dt="2023-01-11T15:51:36.498" v="443"/>
            <ac:picMkLst>
              <pc:docMk/>
              <pc:sldMasterMk cId="2559235007" sldId="2147483793"/>
              <pc:sldLayoutMk cId="2427142202" sldId="2147483797"/>
              <ac:picMk id="14" creationId="{1CBD783D-E843-40CC-B259-1964F168791F}"/>
            </ac:picMkLst>
          </pc:picChg>
        </pc:sldLayoutChg>
        <pc:sldLayoutChg chg="addSp">
          <pc:chgData name="Dodda, Vijay Kumar Reddy" userId="a40fcb3b-8b85-4845-9633-6f34f5e27ea6" providerId="ADAL" clId="{A0C7068C-53BA-451C-868A-0E87053B6424}" dt="2023-01-11T15:51:36.498" v="443"/>
          <pc:sldLayoutMkLst>
            <pc:docMk/>
            <pc:sldMasterMk cId="2559235007" sldId="2147483793"/>
            <pc:sldLayoutMk cId="4106916834" sldId="2147483799"/>
          </pc:sldLayoutMkLst>
          <pc:spChg chg="add">
            <ac:chgData name="Dodda, Vijay Kumar Reddy" userId="a40fcb3b-8b85-4845-9633-6f34f5e27ea6" providerId="ADAL" clId="{A0C7068C-53BA-451C-868A-0E87053B6424}" dt="2023-01-11T15:51:36.498" v="443"/>
            <ac:spMkLst>
              <pc:docMk/>
              <pc:sldMasterMk cId="2559235007" sldId="2147483793"/>
              <pc:sldLayoutMk cId="4106916834" sldId="2147483799"/>
              <ac:spMk id="10" creationId="{06188D8C-0319-4D96-B80D-93AD809A4928}"/>
            </ac:spMkLst>
          </pc:spChg>
          <pc:spChg chg="add">
            <ac:chgData name="Dodda, Vijay Kumar Reddy" userId="a40fcb3b-8b85-4845-9633-6f34f5e27ea6" providerId="ADAL" clId="{A0C7068C-53BA-451C-868A-0E87053B6424}" dt="2023-01-11T15:51:36.498" v="443"/>
            <ac:spMkLst>
              <pc:docMk/>
              <pc:sldMasterMk cId="2559235007" sldId="2147483793"/>
              <pc:sldLayoutMk cId="4106916834" sldId="2147483799"/>
              <ac:spMk id="11" creationId="{1A3FC6BE-4F35-4917-9B0F-BF22FF78EC0E}"/>
            </ac:spMkLst>
          </pc:spChg>
          <pc:picChg chg="add">
            <ac:chgData name="Dodda, Vijay Kumar Reddy" userId="a40fcb3b-8b85-4845-9633-6f34f5e27ea6" providerId="ADAL" clId="{A0C7068C-53BA-451C-868A-0E87053B6424}" dt="2023-01-11T15:51:36.498" v="443"/>
            <ac:picMkLst>
              <pc:docMk/>
              <pc:sldMasterMk cId="2559235007" sldId="2147483793"/>
              <pc:sldLayoutMk cId="4106916834" sldId="2147483799"/>
              <ac:picMk id="12" creationId="{DB068DA6-F6CE-4339-8000-4C42DBB26F64}"/>
            </ac:picMkLst>
          </pc:picChg>
        </pc:sldLayoutChg>
        <pc:sldLayoutChg chg="add del">
          <pc:chgData name="Dodda, Vijay Kumar Reddy" userId="a40fcb3b-8b85-4845-9633-6f34f5e27ea6" providerId="ADAL" clId="{A0C7068C-53BA-451C-868A-0E87053B6424}" dt="2023-01-12T10:45:39.753" v="1700" actId="2696"/>
          <pc:sldLayoutMkLst>
            <pc:docMk/>
            <pc:sldMasterMk cId="2559235007" sldId="2147483793"/>
            <pc:sldLayoutMk cId="1031570945" sldId="2147483811"/>
          </pc:sldLayoutMkLst>
        </pc:sldLayoutChg>
        <pc:sldLayoutChg chg="add del">
          <pc:chgData name="Dodda, Vijay Kumar Reddy" userId="a40fcb3b-8b85-4845-9633-6f34f5e27ea6" providerId="ADAL" clId="{A0C7068C-53BA-451C-868A-0E87053B6424}" dt="2023-01-12T10:45:39.753" v="1700" actId="2696"/>
          <pc:sldLayoutMkLst>
            <pc:docMk/>
            <pc:sldMasterMk cId="2559235007" sldId="2147483793"/>
            <pc:sldLayoutMk cId="3612779541" sldId="2147483812"/>
          </pc:sldLayoutMkLst>
        </pc:sldLayoutChg>
        <pc:sldLayoutChg chg="add del">
          <pc:chgData name="Dodda, Vijay Kumar Reddy" userId="a40fcb3b-8b85-4845-9633-6f34f5e27ea6" providerId="ADAL" clId="{A0C7068C-53BA-451C-868A-0E87053B6424}" dt="2023-01-12T10:45:39.753" v="1700" actId="2696"/>
          <pc:sldLayoutMkLst>
            <pc:docMk/>
            <pc:sldMasterMk cId="2559235007" sldId="2147483793"/>
            <pc:sldLayoutMk cId="163618996" sldId="2147483813"/>
          </pc:sldLayoutMkLst>
        </pc:sldLayoutChg>
        <pc:sldLayoutChg chg="add del">
          <pc:chgData name="Dodda, Vijay Kumar Reddy" userId="a40fcb3b-8b85-4845-9633-6f34f5e27ea6" providerId="ADAL" clId="{A0C7068C-53BA-451C-868A-0E87053B6424}" dt="2023-01-12T10:45:39.753" v="1700" actId="2696"/>
          <pc:sldLayoutMkLst>
            <pc:docMk/>
            <pc:sldMasterMk cId="2559235007" sldId="2147483793"/>
            <pc:sldLayoutMk cId="3462741171" sldId="2147483814"/>
          </pc:sldLayoutMkLst>
        </pc:sldLayoutChg>
        <pc:sldLayoutChg chg="add del">
          <pc:chgData name="Dodda, Vijay Kumar Reddy" userId="a40fcb3b-8b85-4845-9633-6f34f5e27ea6" providerId="ADAL" clId="{A0C7068C-53BA-451C-868A-0E87053B6424}" dt="2023-01-12T10:45:39.753" v="1700" actId="2696"/>
          <pc:sldLayoutMkLst>
            <pc:docMk/>
            <pc:sldMasterMk cId="2559235007" sldId="2147483793"/>
            <pc:sldLayoutMk cId="126287644" sldId="2147483815"/>
          </pc:sldLayoutMkLst>
        </pc:sldLayoutChg>
        <pc:sldLayoutChg chg="add del">
          <pc:chgData name="Dodda, Vijay Kumar Reddy" userId="a40fcb3b-8b85-4845-9633-6f34f5e27ea6" providerId="ADAL" clId="{A0C7068C-53BA-451C-868A-0E87053B6424}" dt="2023-01-12T10:45:39.753" v="1700" actId="2696"/>
          <pc:sldLayoutMkLst>
            <pc:docMk/>
            <pc:sldMasterMk cId="2559235007" sldId="2147483793"/>
            <pc:sldLayoutMk cId="4034111365" sldId="2147483816"/>
          </pc:sldLayoutMkLst>
        </pc:sldLayoutChg>
        <pc:sldLayoutChg chg="add del">
          <pc:chgData name="Dodda, Vijay Kumar Reddy" userId="a40fcb3b-8b85-4845-9633-6f34f5e27ea6" providerId="ADAL" clId="{A0C7068C-53BA-451C-868A-0E87053B6424}" dt="2023-01-12T10:45:39.753" v="1700" actId="2696"/>
          <pc:sldLayoutMkLst>
            <pc:docMk/>
            <pc:sldMasterMk cId="2559235007" sldId="2147483793"/>
            <pc:sldLayoutMk cId="3993587811" sldId="2147483817"/>
          </pc:sldLayoutMkLst>
        </pc:sldLayoutChg>
      </pc:sldMasterChg>
    </pc:docChg>
  </pc:docChgLst>
  <pc:docChgLst>
    <pc:chgData name="Dodda, Vijay Kumar Reddy" userId="a40fcb3b-8b85-4845-9633-6f34f5e27ea6" providerId="ADAL" clId="{81667CB2-B669-4784-AB11-B21D129F021F}"/>
    <pc:docChg chg="delSld modSld sldOrd">
      <pc:chgData name="Dodda, Vijay Kumar Reddy" userId="a40fcb3b-8b85-4845-9633-6f34f5e27ea6" providerId="ADAL" clId="{81667CB2-B669-4784-AB11-B21D129F021F}" dt="2023-01-20T17:21:43.925" v="6" actId="1076"/>
      <pc:docMkLst>
        <pc:docMk/>
      </pc:docMkLst>
      <pc:sldChg chg="del">
        <pc:chgData name="Dodda, Vijay Kumar Reddy" userId="a40fcb3b-8b85-4845-9633-6f34f5e27ea6" providerId="ADAL" clId="{81667CB2-B669-4784-AB11-B21D129F021F}" dt="2023-01-12T13:42:43.597" v="1" actId="47"/>
        <pc:sldMkLst>
          <pc:docMk/>
          <pc:sldMk cId="317718070" sldId="305"/>
        </pc:sldMkLst>
      </pc:sldChg>
      <pc:sldChg chg="addSp modSp mod ord">
        <pc:chgData name="Dodda, Vijay Kumar Reddy" userId="a40fcb3b-8b85-4845-9633-6f34f5e27ea6" providerId="ADAL" clId="{81667CB2-B669-4784-AB11-B21D129F021F}" dt="2023-01-20T17:21:43.925" v="6" actId="1076"/>
        <pc:sldMkLst>
          <pc:docMk/>
          <pc:sldMk cId="1732999477" sldId="306"/>
        </pc:sldMkLst>
        <pc:spChg chg="mod">
          <ac:chgData name="Dodda, Vijay Kumar Reddy" userId="a40fcb3b-8b85-4845-9633-6f34f5e27ea6" providerId="ADAL" clId="{81667CB2-B669-4784-AB11-B21D129F021F}" dt="2023-01-20T17:21:43.925" v="6" actId="1076"/>
          <ac:spMkLst>
            <pc:docMk/>
            <pc:sldMk cId="1732999477" sldId="306"/>
            <ac:spMk id="5" creationId="{304527D6-D2FF-4D7D-B20C-100E821B7DF3}"/>
          </ac:spMkLst>
        </pc:spChg>
        <pc:spChg chg="add mod">
          <ac:chgData name="Dodda, Vijay Kumar Reddy" userId="a40fcb3b-8b85-4845-9633-6f34f5e27ea6" providerId="ADAL" clId="{81667CB2-B669-4784-AB11-B21D129F021F}" dt="2023-01-20T17:21:26.847" v="5" actId="571"/>
          <ac:spMkLst>
            <pc:docMk/>
            <pc:sldMk cId="1732999477" sldId="306"/>
            <ac:spMk id="9" creationId="{5B9F44E8-E292-4BEB-AB7D-4DDF8E18C6DD}"/>
          </ac:spMkLst>
        </pc:spChg>
        <pc:picChg chg="add mod">
          <ac:chgData name="Dodda, Vijay Kumar Reddy" userId="a40fcb3b-8b85-4845-9633-6f34f5e27ea6" providerId="ADAL" clId="{81667CB2-B669-4784-AB11-B21D129F021F}" dt="2023-01-20T17:21:26.847" v="5" actId="571"/>
          <ac:picMkLst>
            <pc:docMk/>
            <pc:sldMk cId="1732999477" sldId="306"/>
            <ac:picMk id="10" creationId="{6E1AC169-85B6-4595-AA54-2E8AE145A479}"/>
          </ac:picMkLst>
        </pc:picChg>
      </pc:sldChg>
      <pc:sldChg chg="del">
        <pc:chgData name="Dodda, Vijay Kumar Reddy" userId="a40fcb3b-8b85-4845-9633-6f34f5e27ea6" providerId="ADAL" clId="{81667CB2-B669-4784-AB11-B21D129F021F}" dt="2023-01-12T13:42:37.609" v="0" actId="47"/>
        <pc:sldMkLst>
          <pc:docMk/>
          <pc:sldMk cId="3619058363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52ADF8C0-F562-4A27-BBA9-D68C7AEB1A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E426E56-9169-4F89-9B1D-E73A0141AF5B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1D1DE0-0DF4-4219-B0BD-4FE45FAE46E9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195F84D-6F0E-4867-9461-5DFF106E04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1A73830-431F-4F7C-9D51-5E2593ADF2CF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6525D62-22B3-4F9B-9BE8-333094C568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9B1B8-AAAC-432F-8293-B130061B3FA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8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5326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6274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45657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093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7866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5856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8343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071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655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99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49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46209E-133A-44D3-8D4E-CF3F39F962E5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67522D-74AC-434B-A393-69D1E9C916A8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BD783D-E843-40CC-B259-1964F16879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379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88D8C-0319-4D96-B80D-93AD809A4928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FC6BE-4F35-4917-9B0F-BF22FF78EC0E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DB068DA6-F6CE-4339-8000-4C42DBB26F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35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8" r:id="rId18"/>
    <p:sldLayoutId id="2147483652" r:id="rId19"/>
    <p:sldLayoutId id="214748365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@nbjparishsport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930" y="372111"/>
            <a:ext cx="2732156" cy="1151954"/>
          </a:xfrm>
        </p:spPr>
        <p:txBody>
          <a:bodyPr anchor="t">
            <a:noAutofit/>
          </a:bodyPr>
          <a:lstStyle/>
          <a:p>
            <a:pPr defTabSz="457200">
              <a:spcAft>
                <a:spcPts val="600"/>
              </a:spcAft>
            </a:pPr>
            <a:r>
              <a:rPr lang="en-US" sz="6600" dirty="0">
                <a:solidFill>
                  <a:srgbClr val="FF0000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42" y="2117046"/>
            <a:ext cx="9563947" cy="3749323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>
                <a:latin typeface="Lucida Calligraphy" panose="03010101010101010101" pitchFamily="66" charset="0"/>
              </a:rPr>
              <a:t>Inauguration and toss for the 1st Match By </a:t>
            </a:r>
            <a:r>
              <a:rPr lang="en-US" dirty="0" err="1">
                <a:latin typeface="Lucida Calligraphy" panose="03010101010101010101" pitchFamily="66" charset="0"/>
              </a:rPr>
              <a:t>Rev.Fr.K.Sleeva</a:t>
            </a:r>
            <a:r>
              <a:rPr lang="en-US" dirty="0">
                <a:latin typeface="Lucida Calligraphy" panose="03010101010101010101" pitchFamily="66" charset="0"/>
              </a:rPr>
              <a:t> Reddy @ 7.30 AM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  <a:buNone/>
            </a:pPr>
            <a:endParaRPr lang="en-US" dirty="0">
              <a:latin typeface="Lucida Calligraphy" panose="03010101010101010101" pitchFamily="66" charset="0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>
                <a:latin typeface="Lucida Calligraphy" panose="03010101010101010101" pitchFamily="66" charset="0"/>
              </a:rPr>
              <a:t>First Match between Honey Bees Vs Crazy 11 @ 8.00 AM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  <a:buNone/>
            </a:pPr>
            <a:endParaRPr lang="en-US" dirty="0">
              <a:latin typeface="Lucida Calligraphy" panose="03010101010101010101" pitchFamily="66" charset="0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>
                <a:latin typeface="Lucida Calligraphy" panose="03010101010101010101" pitchFamily="66" charset="0"/>
              </a:rPr>
              <a:t>Second Match between NBJ Blue Hawks Vs Panthers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  <a:buNone/>
            </a:pPr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EEE33-8745-4D03-9B0F-DEE24A8B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2" y="300742"/>
            <a:ext cx="11429516" cy="64079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527D6-D2FF-4D7D-B20C-100E821B7DF3}"/>
              </a:ext>
            </a:extLst>
          </p:cNvPr>
          <p:cNvSpPr txBox="1"/>
          <p:nvPr/>
        </p:nvSpPr>
        <p:spPr>
          <a:xfrm>
            <a:off x="218903" y="4978679"/>
            <a:ext cx="26125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3200">
                <a:solidFill>
                  <a:schemeClr val="bg2">
                    <a:lumMod val="20000"/>
                    <a:lumOff val="80000"/>
                  </a:schemeClr>
                </a:solidFill>
                <a:latin typeface="Rastanty Cortez" panose="02000506000000020003" pitchFamily="2" charset="0"/>
              </a:defRPr>
            </a:lvl1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Lucida Calligraphy" panose="03010101010101010101" pitchFamily="66" charset="0"/>
              </a:rPr>
              <a:t>Pls support, share and  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57E44-D3F4-4E3D-A725-94014CE11849}"/>
              </a:ext>
            </a:extLst>
          </p:cNvPr>
          <p:cNvSpPr txBox="1"/>
          <p:nvPr/>
        </p:nvSpPr>
        <p:spPr>
          <a:xfrm>
            <a:off x="421840" y="5089462"/>
            <a:ext cx="360024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3200">
                <a:solidFill>
                  <a:schemeClr val="bg2">
                    <a:lumMod val="20000"/>
                    <a:lumOff val="80000"/>
                  </a:schemeClr>
                </a:solidFill>
                <a:latin typeface="Rastanty Cortez" panose="02000506000000020003" pitchFamily="2" charset="0"/>
              </a:defRPr>
            </a:lvl1pPr>
          </a:lstStyle>
          <a:p>
            <a:endParaRPr lang="en-US" sz="1200" dirty="0">
              <a:solidFill>
                <a:srgbClr val="FFFF00"/>
              </a:solidFill>
              <a:latin typeface="Lucida Calligraphy" panose="03010101010101010101" pitchFamily="66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 dirty="0">
                <a:solidFill>
                  <a:srgbClr val="FFFF00"/>
                </a:solidFill>
                <a:latin typeface="Lucida Calligraphy" panose="03010101010101010101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https://youtube.com/@nbjparishsports</a:t>
            </a:r>
            <a:endParaRPr lang="en-US" sz="12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endParaRPr lang="en-US" sz="1200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8E9FF-994A-416D-AD1D-442BFCCD6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135" y="5009948"/>
            <a:ext cx="613996" cy="2125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A14F5-9D94-4BB4-AA82-37FED9D56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660" y="5734618"/>
            <a:ext cx="1199197" cy="7247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4C3FE-9A10-4D3C-99A9-76B8B235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" y="172785"/>
            <a:ext cx="11521991" cy="6512429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purl.org/dc/dcmitype/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230e9df3-be65-4c73-a93b-d1236ebd677e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204</TotalTime>
  <Words>66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Baskerville Old Face</vt:lpstr>
      <vt:lpstr>Calibri</vt:lpstr>
      <vt:lpstr>Gill Sans Nova Light</vt:lpstr>
      <vt:lpstr>Lucida Calligraphy</vt:lpstr>
      <vt:lpstr>Trebuchet MS</vt:lpstr>
      <vt:lpstr>Berlin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Dodda, Vijay Kumar Reddy</dc:creator>
  <cp:lastModifiedBy>Dodda, Vijay Kumar Reddy</cp:lastModifiedBy>
  <cp:revision>1</cp:revision>
  <dcterms:created xsi:type="dcterms:W3CDTF">2023-01-11T14:49:05Z</dcterms:created>
  <dcterms:modified xsi:type="dcterms:W3CDTF">2023-01-20T17:21:44Z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31f0267-8575-4fc2-99cc-f6b7f9934be9_Enabled">
    <vt:lpwstr>true</vt:lpwstr>
  </property>
  <property fmtid="{D5CDD505-2E9C-101B-9397-08002B2CF9AE}" pid="4" name="MSIP_Label_831f0267-8575-4fc2-99cc-f6b7f9934be9_SetDate">
    <vt:lpwstr>2023-01-11T14:49:06Z</vt:lpwstr>
  </property>
  <property fmtid="{D5CDD505-2E9C-101B-9397-08002B2CF9AE}" pid="5" name="MSIP_Label_831f0267-8575-4fc2-99cc-f6b7f9934be9_Method">
    <vt:lpwstr>Standard</vt:lpwstr>
  </property>
  <property fmtid="{D5CDD505-2E9C-101B-9397-08002B2CF9AE}" pid="6" name="MSIP_Label_831f0267-8575-4fc2-99cc-f6b7f9934be9_Name">
    <vt:lpwstr>831f0267-8575-4fc2-99cc-f6b7f9934be9</vt:lpwstr>
  </property>
  <property fmtid="{D5CDD505-2E9C-101B-9397-08002B2CF9AE}" pid="7" name="MSIP_Label_831f0267-8575-4fc2-99cc-f6b7f9934be9_SiteId">
    <vt:lpwstr>8f3e36ea-8039-4b40-81a7-7dc0599e8645</vt:lpwstr>
  </property>
  <property fmtid="{D5CDD505-2E9C-101B-9397-08002B2CF9AE}" pid="8" name="MSIP_Label_831f0267-8575-4fc2-99cc-f6b7f9934be9_ActionId">
    <vt:lpwstr>649b848b-0f11-4d2b-be43-66982f0e480f</vt:lpwstr>
  </property>
  <property fmtid="{D5CDD505-2E9C-101B-9397-08002B2CF9AE}" pid="9" name="MSIP_Label_831f0267-8575-4fc2-99cc-f6b7f9934be9_ContentBits">
    <vt:lpwstr>0</vt:lpwstr>
  </property>
</Properties>
</file>