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56" d="100"/>
          <a:sy n="56"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patel" userId="59fffa26eb488451" providerId="LiveId" clId="{7C10D340-842A-48F8-A37C-51099A1871AF}"/>
    <pc:docChg chg="undo custSel modSld">
      <pc:chgData name="varun patel" userId="59fffa26eb488451" providerId="LiveId" clId="{7C10D340-842A-48F8-A37C-51099A1871AF}" dt="2024-08-04T05:47:17.128" v="93" actId="20577"/>
      <pc:docMkLst>
        <pc:docMk/>
      </pc:docMkLst>
      <pc:sldChg chg="addSp delSp modSp mod">
        <pc:chgData name="varun patel" userId="59fffa26eb488451" providerId="LiveId" clId="{7C10D340-842A-48F8-A37C-51099A1871AF}" dt="2024-08-04T05:47:17.128" v="93" actId="20577"/>
        <pc:sldMkLst>
          <pc:docMk/>
          <pc:sldMk cId="1911081705" sldId="257"/>
        </pc:sldMkLst>
        <pc:spChg chg="mod">
          <ac:chgData name="varun patel" userId="59fffa26eb488451" providerId="LiveId" clId="{7C10D340-842A-48F8-A37C-51099A1871AF}" dt="2024-08-04T05:47:17.128" v="93" actId="20577"/>
          <ac:spMkLst>
            <pc:docMk/>
            <pc:sldMk cId="1911081705" sldId="257"/>
            <ac:spMk id="3" creationId="{4B7DE7AA-9B0B-5A8C-C9D3-A89360AA97ED}"/>
          </ac:spMkLst>
        </pc:spChg>
        <pc:spChg chg="add del">
          <ac:chgData name="varun patel" userId="59fffa26eb488451" providerId="LiveId" clId="{7C10D340-842A-48F8-A37C-51099A1871AF}" dt="2024-08-04T05:43:50.462" v="34" actId="22"/>
          <ac:spMkLst>
            <pc:docMk/>
            <pc:sldMk cId="1911081705" sldId="257"/>
            <ac:spMk id="5" creationId="{D0E37641-489A-B443-19C3-559F7A3BB7E8}"/>
          </ac:spMkLst>
        </pc:spChg>
        <pc:picChg chg="del">
          <ac:chgData name="varun patel" userId="59fffa26eb488451" providerId="LiveId" clId="{7C10D340-842A-48F8-A37C-51099A1871AF}" dt="2024-08-01T16:46:12.977" v="1" actId="478"/>
          <ac:picMkLst>
            <pc:docMk/>
            <pc:sldMk cId="1911081705" sldId="257"/>
            <ac:picMk id="5" creationId="{8C78D4B1-3720-8AB8-2771-4E4C643B22DD}"/>
          </ac:picMkLst>
        </pc:picChg>
        <pc:picChg chg="add del mod">
          <ac:chgData name="varun patel" userId="59fffa26eb488451" providerId="LiveId" clId="{7C10D340-842A-48F8-A37C-51099A1871AF}" dt="2024-08-04T05:44:25.210" v="35" actId="478"/>
          <ac:picMkLst>
            <pc:docMk/>
            <pc:sldMk cId="1911081705" sldId="257"/>
            <ac:picMk id="6" creationId="{D3E5032C-FBE0-FFB8-9B76-1E61FF2892D5}"/>
          </ac:picMkLst>
        </pc:picChg>
        <pc:picChg chg="add mod">
          <ac:chgData name="varun patel" userId="59fffa26eb488451" providerId="LiveId" clId="{7C10D340-842A-48F8-A37C-51099A1871AF}" dt="2024-08-04T05:44:42.443" v="42" actId="1076"/>
          <ac:picMkLst>
            <pc:docMk/>
            <pc:sldMk cId="1911081705" sldId="257"/>
            <ac:picMk id="8" creationId="{E4677F2F-44AD-86B4-1E1D-D855FC1E3BE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7DB1A985-7CFD-ACD7-C20A-0F2A7E6958D6}"/>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64501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5002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9960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69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27215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712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5111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6081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8103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4" name="Footer Placeholder 4">
            <a:extLst>
              <a:ext uri="{FF2B5EF4-FFF2-40B4-BE49-F238E27FC236}">
                <a16:creationId xmlns:a16="http://schemas.microsoft.com/office/drawing/2014/main" id="{74E221E3-00AD-DFD8-F46E-C1EAD3D1FD55}"/>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94034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39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0516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04/08/2024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95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4326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6891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70FE10-F406-47AF-8AE1-E9BA4C7E25F2}" type="datetimeFigureOut">
              <a:rPr lang="en-GB" smtClean="0"/>
              <a:t>04/08/2024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359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0199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70FE10-F406-47AF-8AE1-E9BA4C7E25F2}" type="datetimeFigureOut">
              <a:rPr lang="en-GB" smtClean="0"/>
              <a:t>04/08/2024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7230917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233027" y="3187700"/>
            <a:ext cx="9792445" cy="1493519"/>
          </a:xfrm>
        </p:spPr>
        <p:txBody>
          <a:bodyPr/>
          <a:lstStyle/>
          <a:p>
            <a:r>
              <a:rPr lang="en-GB" sz="5400" dirty="0"/>
              <a:t>Web Scraping and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199776" y="4543685"/>
            <a:ext cx="9792445" cy="1779710"/>
          </a:xfrm>
        </p:spPr>
        <p:txBody>
          <a:bodyPr>
            <a:normAutofit/>
          </a:bodyPr>
          <a:lstStyle/>
          <a:p>
            <a:endParaRPr lang="en-GB" dirty="0"/>
          </a:p>
          <a:p>
            <a:r>
              <a:rPr lang="en-US" dirty="0"/>
              <a:t>This project involves web scraping customer reviews to analyze sentiments and trends. Using Python, we extract and clean data, then derive insights on customer satisfaction, common issues, and preferences to improve products and services.</a:t>
            </a:r>
            <a:endParaRPr lang="en-GB" dirty="0"/>
          </a:p>
        </p:txBody>
      </p:sp>
      <p:pic>
        <p:nvPicPr>
          <p:cNvPr id="1028" name="Picture 4" descr="British Airways Logo and symbol ...">
            <a:extLst>
              <a:ext uri="{FF2B5EF4-FFF2-40B4-BE49-F238E27FC236}">
                <a16:creationId xmlns:a16="http://schemas.microsoft.com/office/drawing/2014/main" id="{F0D29005-8809-3085-E4DC-E669B97B7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997" y="1054181"/>
            <a:ext cx="5272001" cy="237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pPr algn="ctr"/>
            <a:r>
              <a:rPr lang="en-GB" dirty="0"/>
              <a:t>CUSTOMER REVIEW INSIGHTS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731837" y="1331259"/>
            <a:ext cx="8946541" cy="4195481"/>
          </a:xfrm>
        </p:spPr>
        <p:txBody>
          <a:bodyPr/>
          <a:lstStyle/>
          <a:p>
            <a:r>
              <a:rPr lang="en-GB" dirty="0"/>
              <a:t>Reviewing thousands of customer reviews, gathering feedback, and providing in-depth insights by </a:t>
            </a:r>
            <a:r>
              <a:rPr lang="en-GB" dirty="0" err="1"/>
              <a:t>analyzing</a:t>
            </a:r>
            <a:r>
              <a:rPr lang="en-GB" dirty="0"/>
              <a:t> them as positive, neutral, and negative.</a:t>
            </a:r>
          </a:p>
          <a:p>
            <a:r>
              <a:rPr lang="en-GB" dirty="0"/>
              <a:t>POSITIVE – 552 (55.20%)</a:t>
            </a:r>
          </a:p>
          <a:p>
            <a:r>
              <a:rPr lang="en-GB" dirty="0"/>
              <a:t>NEUTRAL – 437 (1.10%)</a:t>
            </a:r>
          </a:p>
          <a:p>
            <a:r>
              <a:rPr lang="en-GB" dirty="0"/>
              <a:t>NEGATIVE – 11 (43.70%)</a:t>
            </a:r>
          </a:p>
          <a:p>
            <a:endParaRPr lang="en-GB" dirty="0"/>
          </a:p>
          <a:p>
            <a:endParaRPr lang="en-GB" dirty="0"/>
          </a:p>
        </p:txBody>
      </p:sp>
      <p:pic>
        <p:nvPicPr>
          <p:cNvPr id="8" name="Picture 7">
            <a:extLst>
              <a:ext uri="{FF2B5EF4-FFF2-40B4-BE49-F238E27FC236}">
                <a16:creationId xmlns:a16="http://schemas.microsoft.com/office/drawing/2014/main" id="{E4677F2F-44AD-86B4-1E1D-D855FC1E3BE0}"/>
              </a:ext>
            </a:extLst>
          </p:cNvPr>
          <p:cNvPicPr>
            <a:picLocks noChangeAspect="1"/>
          </p:cNvPicPr>
          <p:nvPr/>
        </p:nvPicPr>
        <p:blipFill>
          <a:blip r:embed="rId2"/>
          <a:stretch>
            <a:fillRect/>
          </a:stretch>
        </p:blipFill>
        <p:spPr>
          <a:xfrm>
            <a:off x="4665213" y="2146860"/>
            <a:ext cx="7235635" cy="4470368"/>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89</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Century Gothic</vt:lpstr>
      <vt:lpstr>Wingdings 3</vt:lpstr>
      <vt:lpstr>Ion</vt:lpstr>
      <vt:lpstr>Web Scraping and Analysis</vt:lpstr>
      <vt:lpstr>CUSTOMER REVIEW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varun patel</cp:lastModifiedBy>
  <cp:revision>3</cp:revision>
  <dcterms:created xsi:type="dcterms:W3CDTF">2022-12-06T11:13:27Z</dcterms:created>
  <dcterms:modified xsi:type="dcterms:W3CDTF">2024-08-04T05:47:18Z</dcterms:modified>
</cp:coreProperties>
</file>