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F9C9D-6F15-4806-BC4A-06E565473896}" v="16" dt="2024-08-04T06:38:13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patel" userId="59fffa26eb488451" providerId="LiveId" clId="{4ACF9C9D-6F15-4806-BC4A-06E565473896}"/>
    <pc:docChg chg="custSel modSld">
      <pc:chgData name="varun patel" userId="59fffa26eb488451" providerId="LiveId" clId="{4ACF9C9D-6F15-4806-BC4A-06E565473896}" dt="2024-08-04T18:40:28.912" v="1271" actId="14100"/>
      <pc:docMkLst>
        <pc:docMk/>
      </pc:docMkLst>
      <pc:sldChg chg="addSp modSp mod">
        <pc:chgData name="varun patel" userId="59fffa26eb488451" providerId="LiveId" clId="{4ACF9C9D-6F15-4806-BC4A-06E565473896}" dt="2024-08-04T06:05:47.117" v="455" actId="1076"/>
        <pc:sldMkLst>
          <pc:docMk/>
          <pc:sldMk cId="1313799068" sldId="256"/>
        </pc:sldMkLst>
        <pc:spChg chg="mod">
          <ac:chgData name="varun patel" userId="59fffa26eb488451" providerId="LiveId" clId="{4ACF9C9D-6F15-4806-BC4A-06E565473896}" dt="2024-08-04T06:00:22.620" v="100" actId="20577"/>
          <ac:spMkLst>
            <pc:docMk/>
            <pc:sldMk cId="1313799068" sldId="256"/>
            <ac:spMk id="2" creationId="{04F2E2E1-27FC-89C1-233D-14ABEDF214DF}"/>
          </ac:spMkLst>
        </pc:spChg>
        <pc:spChg chg="mod">
          <ac:chgData name="varun patel" userId="59fffa26eb488451" providerId="LiveId" clId="{4ACF9C9D-6F15-4806-BC4A-06E565473896}" dt="2024-08-04T06:05:39.499" v="454" actId="20577"/>
          <ac:spMkLst>
            <pc:docMk/>
            <pc:sldMk cId="1313799068" sldId="256"/>
            <ac:spMk id="3" creationId="{FC7459B6-1237-6FF6-3843-15777804DB20}"/>
          </ac:spMkLst>
        </pc:spChg>
        <pc:spChg chg="add">
          <ac:chgData name="varun patel" userId="59fffa26eb488451" providerId="LiveId" clId="{4ACF9C9D-6F15-4806-BC4A-06E565473896}" dt="2024-08-04T06:03:28.622" v="102"/>
          <ac:spMkLst>
            <pc:docMk/>
            <pc:sldMk cId="1313799068" sldId="256"/>
            <ac:spMk id="5" creationId="{F45ECE94-664F-0534-9F38-DB0ECDB81D5F}"/>
          </ac:spMkLst>
        </pc:spChg>
        <pc:spChg chg="add">
          <ac:chgData name="varun patel" userId="59fffa26eb488451" providerId="LiveId" clId="{4ACF9C9D-6F15-4806-BC4A-06E565473896}" dt="2024-08-04T06:03:38.020" v="104"/>
          <ac:spMkLst>
            <pc:docMk/>
            <pc:sldMk cId="1313799068" sldId="256"/>
            <ac:spMk id="6" creationId="{874DE322-C942-F5D8-13B2-1C9B7A8EE6FD}"/>
          </ac:spMkLst>
        </pc:spChg>
        <pc:spChg chg="add">
          <ac:chgData name="varun patel" userId="59fffa26eb488451" providerId="LiveId" clId="{4ACF9C9D-6F15-4806-BC4A-06E565473896}" dt="2024-08-04T06:03:42.822" v="113"/>
          <ac:spMkLst>
            <pc:docMk/>
            <pc:sldMk cId="1313799068" sldId="256"/>
            <ac:spMk id="7" creationId="{27C92740-100F-9F7C-DF35-BB7926611881}"/>
          </ac:spMkLst>
        </pc:spChg>
        <pc:picChg chg="add mod">
          <ac:chgData name="varun patel" userId="59fffa26eb488451" providerId="LiveId" clId="{4ACF9C9D-6F15-4806-BC4A-06E565473896}" dt="2024-08-04T06:05:47.117" v="455" actId="1076"/>
          <ac:picMkLst>
            <pc:docMk/>
            <pc:sldMk cId="1313799068" sldId="256"/>
            <ac:picMk id="4" creationId="{1B627BE7-EAF2-9714-3AE0-BAABE2A8DDB2}"/>
          </ac:picMkLst>
        </pc:picChg>
      </pc:sldChg>
      <pc:sldChg chg="addSp delSp modSp mod">
        <pc:chgData name="varun patel" userId="59fffa26eb488451" providerId="LiveId" clId="{4ACF9C9D-6F15-4806-BC4A-06E565473896}" dt="2024-08-04T18:40:28.912" v="1271" actId="14100"/>
        <pc:sldMkLst>
          <pc:docMk/>
          <pc:sldMk cId="2774580636" sldId="257"/>
        </pc:sldMkLst>
        <pc:spChg chg="mod">
          <ac:chgData name="varun patel" userId="59fffa26eb488451" providerId="LiveId" clId="{4ACF9C9D-6F15-4806-BC4A-06E565473896}" dt="2024-08-04T06:12:23.480" v="579" actId="14100"/>
          <ac:spMkLst>
            <pc:docMk/>
            <pc:sldMk cId="2774580636" sldId="257"/>
            <ac:spMk id="2" creationId="{2072FADA-8274-6C27-C968-06D69AE4AE3A}"/>
          </ac:spMkLst>
        </pc:spChg>
        <pc:spChg chg="mod">
          <ac:chgData name="varun patel" userId="59fffa26eb488451" providerId="LiveId" clId="{4ACF9C9D-6F15-4806-BC4A-06E565473896}" dt="2024-08-04T18:40:03.836" v="1225" actId="20577"/>
          <ac:spMkLst>
            <pc:docMk/>
            <pc:sldMk cId="2774580636" sldId="257"/>
            <ac:spMk id="3" creationId="{DBA3F6AD-B969-F72F-86A0-4D14F54DD6E5}"/>
          </ac:spMkLst>
        </pc:spChg>
        <pc:spChg chg="add mod">
          <ac:chgData name="varun patel" userId="59fffa26eb488451" providerId="LiveId" clId="{4ACF9C9D-6F15-4806-BC4A-06E565473896}" dt="2024-08-04T18:40:28.912" v="1271" actId="14100"/>
          <ac:spMkLst>
            <pc:docMk/>
            <pc:sldMk cId="2774580636" sldId="257"/>
            <ac:spMk id="6" creationId="{53D35F4A-0E4C-7D6D-153A-3FAB3C3A67F5}"/>
          </ac:spMkLst>
        </pc:spChg>
        <pc:picChg chg="add del mod">
          <ac:chgData name="varun patel" userId="59fffa26eb488451" providerId="LiveId" clId="{4ACF9C9D-6F15-4806-BC4A-06E565473896}" dt="2024-08-04T18:37:59.234" v="1131" actId="478"/>
          <ac:picMkLst>
            <pc:docMk/>
            <pc:sldMk cId="2774580636" sldId="257"/>
            <ac:picMk id="5" creationId="{12CA19CB-BF04-2BA3-BC16-C3298CD085BA}"/>
          </ac:picMkLst>
        </pc:picChg>
        <pc:picChg chg="add mod">
          <ac:chgData name="varun patel" userId="59fffa26eb488451" providerId="LiveId" clId="{4ACF9C9D-6F15-4806-BC4A-06E565473896}" dt="2024-08-04T18:38:46.620" v="1136" actId="14100"/>
          <ac:picMkLst>
            <pc:docMk/>
            <pc:sldMk cId="2774580636" sldId="257"/>
            <ac:picMk id="7" creationId="{7E003C3F-1429-2139-205A-284E267ACC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37F2A-602B-46EB-9B4F-440E8A55ADE8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09C6C-D455-4B78-B2D3-C55234606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56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09C6C-D455-4B78-B2D3-C552346068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3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13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75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184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9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897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174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785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0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1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10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71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93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2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5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4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79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0DEA16-D759-4A26-ADEE-39FA6B40E29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2C532-8BC4-4C6B-B119-AE2B5383D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93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E2E1-27FC-89C1-233D-14ABEDF21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1037045" cy="3646714"/>
          </a:xfrm>
        </p:spPr>
        <p:txBody>
          <a:bodyPr/>
          <a:lstStyle/>
          <a:p>
            <a:r>
              <a:rPr lang="en-IN" sz="6000" dirty="0"/>
              <a:t>     Predictive Model for     					Customer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459B6-1237-6FF6-3843-15777804D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0074519" cy="2080620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Training a random forest classifier to predict customer behaviour using data. Demonstrated data preparation, model training, and evaluation with accuracy and AUC scores to assess the model’s efficiency in predicting outcomes.</a:t>
            </a:r>
          </a:p>
        </p:txBody>
      </p:sp>
      <p:pic>
        <p:nvPicPr>
          <p:cNvPr id="4" name="Picture 4" descr="British Airways Logo and symbol ...">
            <a:extLst>
              <a:ext uri="{FF2B5EF4-FFF2-40B4-BE49-F238E27FC236}">
                <a16:creationId xmlns:a16="http://schemas.microsoft.com/office/drawing/2014/main" id="{1B627BE7-EAF2-9714-3AE0-BAABE2A8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739" y="404721"/>
            <a:ext cx="590452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79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FADA-8274-6C27-C968-06D69AE4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20842"/>
            <a:ext cx="11048584" cy="1532406"/>
          </a:xfrm>
        </p:spPr>
        <p:txBody>
          <a:bodyPr/>
          <a:lstStyle/>
          <a:p>
            <a:r>
              <a:rPr lang="en-IN" sz="4000" dirty="0"/>
              <a:t>Predictive Model to understand and evaluate Customer’s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3F6AD-B969-F72F-86A0-4D14F54D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53248"/>
            <a:ext cx="11646568" cy="4836310"/>
          </a:xfrm>
        </p:spPr>
        <p:txBody>
          <a:bodyPr/>
          <a:lstStyle/>
          <a:p>
            <a:r>
              <a:rPr lang="en-IN" dirty="0"/>
              <a:t>We have trained the data set with Random Forest Classifier Model and received</a:t>
            </a:r>
          </a:p>
          <a:p>
            <a:r>
              <a:rPr lang="en-IN" dirty="0"/>
              <a:t>RF ACCURACY : 85.41%</a:t>
            </a:r>
          </a:p>
          <a:p>
            <a:r>
              <a:rPr lang="en-IN" dirty="0"/>
              <a:t>AUC Score :  0.56</a:t>
            </a:r>
          </a:p>
          <a:p>
            <a:r>
              <a:rPr lang="en-IN" dirty="0"/>
              <a:t>1. </a:t>
            </a:r>
            <a:r>
              <a:rPr lang="en-IN" dirty="0" err="1"/>
              <a:t>purchase_leads</a:t>
            </a:r>
            <a:endParaRPr lang="en-IN" dirty="0"/>
          </a:p>
          <a:p>
            <a:r>
              <a:rPr lang="en-IN" dirty="0"/>
              <a:t>2. routes</a:t>
            </a:r>
          </a:p>
          <a:p>
            <a:r>
              <a:rPr lang="en-IN" dirty="0"/>
              <a:t>3. </a:t>
            </a:r>
            <a:r>
              <a:rPr lang="en-IN" dirty="0" err="1"/>
              <a:t>flight_hour</a:t>
            </a:r>
            <a:endParaRPr lang="en-IN" dirty="0"/>
          </a:p>
          <a:p>
            <a:r>
              <a:rPr lang="en-IN" dirty="0"/>
              <a:t>4. </a:t>
            </a:r>
            <a:r>
              <a:rPr lang="en-IN" dirty="0" err="1"/>
              <a:t>length_of_stay</a:t>
            </a:r>
            <a:endParaRPr lang="en-IN" dirty="0"/>
          </a:p>
          <a:p>
            <a:r>
              <a:rPr lang="en-IN" dirty="0"/>
              <a:t>5. </a:t>
            </a:r>
            <a:r>
              <a:rPr lang="en-IN" dirty="0" err="1"/>
              <a:t>booking_origin</a:t>
            </a:r>
            <a:endParaRPr lang="en-IN" dirty="0"/>
          </a:p>
          <a:p>
            <a:r>
              <a:rPr lang="en-IN" dirty="0"/>
              <a:t>The top 5 features which highly </a:t>
            </a:r>
          </a:p>
          <a:p>
            <a:pPr marL="0" indent="0">
              <a:buNone/>
            </a:pPr>
            <a:r>
              <a:rPr lang="en-IN" dirty="0"/>
              <a:t>     influence</a:t>
            </a:r>
            <a:r>
              <a:rPr lang="en-IN" sz="1800" dirty="0"/>
              <a:t> </a:t>
            </a:r>
            <a:r>
              <a:rPr lang="en-IN" sz="2000" dirty="0"/>
              <a:t>the customer’s </a:t>
            </a:r>
            <a:r>
              <a:rPr lang="en-IN" sz="2000" dirty="0" err="1"/>
              <a:t>behavior</a:t>
            </a:r>
            <a:r>
              <a:rPr lang="en-IN" dirty="0"/>
              <a:t>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35F4A-0E4C-7D6D-153A-3FAB3C3A67F5}"/>
              </a:ext>
            </a:extLst>
          </p:cNvPr>
          <p:cNvSpPr txBox="1"/>
          <p:nvPr/>
        </p:nvSpPr>
        <p:spPr>
          <a:xfrm>
            <a:off x="491705" y="6245524"/>
            <a:ext cx="492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AUC Score can be increased further more.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03C3F-1429-2139-205A-284E267AC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355548"/>
            <a:ext cx="5950631" cy="433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80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122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Gothic</vt:lpstr>
      <vt:lpstr>Wingdings 3</vt:lpstr>
      <vt:lpstr>Ion</vt:lpstr>
      <vt:lpstr>     Predictive Model for          Customer Reviews</vt:lpstr>
      <vt:lpstr>Predictive Model to understand and evaluate Customer’s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patel</dc:creator>
  <cp:lastModifiedBy>varun patel</cp:lastModifiedBy>
  <cp:revision>1</cp:revision>
  <dcterms:created xsi:type="dcterms:W3CDTF">2024-08-04T05:55:46Z</dcterms:created>
  <dcterms:modified xsi:type="dcterms:W3CDTF">2024-08-04T18:40:30Z</dcterms:modified>
</cp:coreProperties>
</file>