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 id="2147483661" r:id="rId3"/>
    <p:sldMasterId id="2147483663" r:id="rId4"/>
    <p:sldMasterId id="2147483665" r:id="rId5"/>
  </p:sldMasterIdLst>
  <p:notesMasterIdLst>
    <p:notesMasterId r:id="rId41"/>
  </p:notesMasterIdLst>
  <p:sldIdLst>
    <p:sldId id="353" r:id="rId6"/>
    <p:sldId id="257" r:id="rId7"/>
    <p:sldId id="396" r:id="rId8"/>
    <p:sldId id="406" r:id="rId9"/>
    <p:sldId id="397" r:id="rId10"/>
    <p:sldId id="364" r:id="rId11"/>
    <p:sldId id="365" r:id="rId12"/>
    <p:sldId id="366" r:id="rId13"/>
    <p:sldId id="414" r:id="rId14"/>
    <p:sldId id="415" r:id="rId15"/>
    <p:sldId id="410" r:id="rId16"/>
    <p:sldId id="408" r:id="rId17"/>
    <p:sldId id="409" r:id="rId18"/>
    <p:sldId id="411" r:id="rId19"/>
    <p:sldId id="399" r:id="rId20"/>
    <p:sldId id="261" r:id="rId21"/>
    <p:sldId id="420" r:id="rId22"/>
    <p:sldId id="421" r:id="rId23"/>
    <p:sldId id="355" r:id="rId24"/>
    <p:sldId id="356" r:id="rId25"/>
    <p:sldId id="379" r:id="rId26"/>
    <p:sldId id="358" r:id="rId27"/>
    <p:sldId id="359" r:id="rId28"/>
    <p:sldId id="417" r:id="rId29"/>
    <p:sldId id="423" r:id="rId30"/>
    <p:sldId id="393" r:id="rId31"/>
    <p:sldId id="418" r:id="rId32"/>
    <p:sldId id="419" r:id="rId33"/>
    <p:sldId id="400" r:id="rId34"/>
    <p:sldId id="402" r:id="rId35"/>
    <p:sldId id="416" r:id="rId36"/>
    <p:sldId id="401" r:id="rId37"/>
    <p:sldId id="360" r:id="rId38"/>
    <p:sldId id="315" r:id="rId39"/>
    <p:sldId id="354"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6">
          <p15:clr>
            <a:srgbClr val="A4A3A4"/>
          </p15:clr>
        </p15:guide>
        <p15:guide id="2" pos="54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E8F4"/>
    <a:srgbClr val="D4DFF0"/>
    <a:srgbClr val="BFCFE9"/>
    <a:srgbClr val="A6C3E5"/>
    <a:srgbClr val="C1D1EB"/>
    <a:srgbClr val="A7C6E5"/>
    <a:srgbClr val="A4BCE2"/>
    <a:srgbClr val="AAC3E3"/>
    <a:srgbClr val="568D11"/>
    <a:srgbClr val="85AD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12" autoAdjust="0"/>
    <p:restoredTop sz="93895" autoAdjust="0"/>
  </p:normalViewPr>
  <p:slideViewPr>
    <p:cSldViewPr snapToGrid="0">
      <p:cViewPr varScale="1">
        <p:scale>
          <a:sx n="59" d="100"/>
          <a:sy n="59" d="100"/>
        </p:scale>
        <p:origin x="78" y="780"/>
      </p:cViewPr>
      <p:guideLst>
        <p:guide orient="horz" pos="916"/>
        <p:guide pos="5475"/>
      </p:guideLst>
    </p:cSldViewPr>
  </p:slideViewPr>
  <p:notesTextViewPr>
    <p:cViewPr>
      <p:scale>
        <a:sx n="66" d="100"/>
        <a:sy n="66" d="100"/>
      </p:scale>
      <p:origin x="0" y="0"/>
    </p:cViewPr>
  </p:notesTextViewPr>
  <p:sorterViewPr>
    <p:cViewPr>
      <p:scale>
        <a:sx n="60" d="100"/>
        <a:sy n="60" d="100"/>
      </p:scale>
      <p:origin x="0" y="30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3007C-0BBF-4CAD-B02F-7664B804665F}" type="datetimeFigureOut">
              <a:rPr lang="zh-CN" altLang="en-US" smtClean="0"/>
              <a:t>2020/12/7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7DC7C-EA85-41EA-BE8E-3BC04B9579C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30</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31</a:t>
            </a:fld>
            <a:endParaRPr lang="zh-CN" altLang="en-US"/>
          </a:p>
        </p:txBody>
      </p:sp>
    </p:spTree>
    <p:extLst>
      <p:ext uri="{BB962C8B-B14F-4D97-AF65-F5344CB8AC3E}">
        <p14:creationId xmlns:p14="http://schemas.microsoft.com/office/powerpoint/2010/main" val="3933008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32</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34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17</a:t>
            </a:fld>
            <a:endParaRPr lang="zh-CN" altLang="en-US"/>
          </a:p>
        </p:txBody>
      </p:sp>
    </p:spTree>
    <p:extLst>
      <p:ext uri="{BB962C8B-B14F-4D97-AF65-F5344CB8AC3E}">
        <p14:creationId xmlns:p14="http://schemas.microsoft.com/office/powerpoint/2010/main" val="3291891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18</a:t>
            </a:fld>
            <a:endParaRPr lang="zh-CN" altLang="en-US"/>
          </a:p>
        </p:txBody>
      </p:sp>
    </p:spTree>
    <p:extLst>
      <p:ext uri="{BB962C8B-B14F-4D97-AF65-F5344CB8AC3E}">
        <p14:creationId xmlns:p14="http://schemas.microsoft.com/office/powerpoint/2010/main" val="750709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绪论1">
    <p:spTree>
      <p:nvGrpSpPr>
        <p:cNvPr id="1" name=""/>
        <p:cNvGrpSpPr/>
        <p:nvPr/>
      </p:nvGrpSpPr>
      <p:grpSpPr>
        <a:xfrm>
          <a:off x="0" y="0"/>
          <a:ext cx="0" cy="0"/>
          <a:chOff x="0" y="0"/>
          <a:chExt cx="0" cy="0"/>
        </a:xfrm>
      </p:grpSpPr>
      <p:sp>
        <p:nvSpPr>
          <p:cNvPr id="7" name="矩形 6"/>
          <p:cNvSpPr/>
          <p:nvPr userDrawn="1"/>
        </p:nvSpPr>
        <p:spPr>
          <a:xfrm>
            <a:off x="0" y="841375"/>
            <a:ext cx="1691640" cy="56121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3959845"/>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latin typeface="微软雅黑" panose="020B0503020204020204" pitchFamily="34" charset="-122"/>
                          <a:ea typeface="微软雅黑" panose="020B0503020204020204" pitchFamily="34" charset="-122"/>
                          <a:sym typeface="+mn-ea"/>
                        </a:rPr>
                        <a:t>初心与愿景</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技术方案</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1845">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遇到的困难</a:t>
                      </a:r>
                    </a:p>
                    <a:p>
                      <a:pPr algn="ctr"/>
                      <a:r>
                        <a:rPr lang="zh-CN" altLang="en-US" sz="1600" dirty="0">
                          <a:solidFill>
                            <a:schemeClr val="tx1"/>
                          </a:solidFill>
                          <a:latin typeface="微软雅黑" panose="020B0503020204020204" pitchFamily="34" charset="-122"/>
                          <a:ea typeface="微软雅黑" panose="020B0503020204020204" pitchFamily="34" charset="-122"/>
                        </a:rPr>
                        <a:t>及解决方案</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鲲鹏应用及</a:t>
                      </a:r>
                    </a:p>
                    <a:p>
                      <a:pPr algn="ctr"/>
                      <a:r>
                        <a:rPr lang="zh-CN" altLang="en-US" sz="1600" dirty="0">
                          <a:solidFill>
                            <a:schemeClr val="tx1"/>
                          </a:solidFill>
                          <a:latin typeface="微软雅黑" panose="020B0503020204020204" pitchFamily="34" charset="-122"/>
                          <a:ea typeface="微软雅黑" panose="020B0503020204020204" pitchFamily="34" charset="-122"/>
                        </a:rPr>
                        <a:t>开发工具</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10" name="组合 9"/>
          <p:cNvGrpSpPr/>
          <p:nvPr userDrawn="1"/>
        </p:nvGrpSpPr>
        <p:grpSpPr>
          <a:xfrm>
            <a:off x="0" y="1268852"/>
            <a:ext cx="1691680" cy="788186"/>
            <a:chOff x="0" y="1272662"/>
            <a:chExt cx="1691680" cy="788186"/>
          </a:xfrm>
        </p:grpSpPr>
        <p:sp>
          <p:nvSpPr>
            <p:cNvPr id="11" name="矩形 10"/>
            <p:cNvSpPr/>
            <p:nvPr userDrawn="1"/>
          </p:nvSpPr>
          <p:spPr>
            <a:xfrm>
              <a:off x="0" y="1272662"/>
              <a:ext cx="1691680" cy="788186"/>
            </a:xfrm>
            <a:prstGeom prst="rect">
              <a:avLst/>
            </a:prstGeom>
            <a:solidFill>
              <a:srgbClr val="A6C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团队展示</a:t>
              </a: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绪论2">
    <p:spTree>
      <p:nvGrpSpPr>
        <p:cNvPr id="1" name=""/>
        <p:cNvGrpSpPr/>
        <p:nvPr/>
      </p:nvGrpSpPr>
      <p:grpSpPr>
        <a:xfrm>
          <a:off x="0" y="0"/>
          <a:ext cx="0" cy="0"/>
          <a:chOff x="0" y="0"/>
          <a:chExt cx="0" cy="0"/>
        </a:xfrm>
      </p:grpSpPr>
      <p:sp>
        <p:nvSpPr>
          <p:cNvPr id="7" name="矩形 6"/>
          <p:cNvSpPr/>
          <p:nvPr userDrawn="1"/>
        </p:nvSpPr>
        <p:spPr>
          <a:xfrm>
            <a:off x="0" y="0"/>
            <a:ext cx="169168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userDrawn="1"/>
        </p:nvCxnSpPr>
        <p:spPr>
          <a:xfrm>
            <a:off x="1907704" y="1268760"/>
            <a:ext cx="869933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userDrawn="1"/>
        </p:nvSpPr>
        <p:spPr>
          <a:xfrm>
            <a:off x="2210764" y="509286"/>
            <a:ext cx="1467068" cy="707886"/>
          </a:xfrm>
          <a:prstGeom prst="rect">
            <a:avLst/>
          </a:prstGeom>
          <a:noFill/>
        </p:spPr>
        <p:txBody>
          <a:bodyPr wrap="none" rtlCol="0">
            <a:spAutoFit/>
          </a:bodyPr>
          <a:lstStyle/>
          <a:p>
            <a:r>
              <a:rPr lang="zh-CN" altLang="en-US" sz="4000" dirty="0">
                <a:latin typeface="黑体" panose="02010609060101010101" pitchFamily="49" charset="-122"/>
                <a:ea typeface="黑体" panose="02010609060101010101" pitchFamily="49" charset="-122"/>
              </a:rPr>
              <a:t>绪 论</a:t>
            </a:r>
          </a:p>
        </p:txBody>
      </p:sp>
      <p:sp>
        <p:nvSpPr>
          <p:cNvPr id="16" name="五边形 15"/>
          <p:cNvSpPr/>
          <p:nvPr userDrawn="1"/>
        </p:nvSpPr>
        <p:spPr>
          <a:xfrm flipH="1">
            <a:off x="11211743" y="5950072"/>
            <a:ext cx="986607" cy="504056"/>
          </a:xfrm>
          <a:prstGeom prst="homePlate">
            <a:avLst/>
          </a:prstGeom>
          <a:solidFill>
            <a:schemeClr val="bg1">
              <a:lumMod val="50000"/>
            </a:schemeClr>
          </a:solidFill>
          <a:ln w="25400" cap="flat" cmpd="sng" algn="ctr">
            <a:noFill/>
            <a:prstDash val="solid"/>
          </a:ln>
          <a:effectLst>
            <a:outerShdw blurRad="50800" dist="38100" dir="5400000" algn="t"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fld id="{170C0C04-E408-48A9-82A4-3716296300DE}" type="slidenum">
              <a:rPr lang="zh-CN" altLang="en-US" sz="18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fld>
            <a:endParaRPr lang="zh-CN" altLang="en-US" kern="0" dirty="0">
              <a:solidFill>
                <a:sysClr val="window" lastClr="FFFFFF"/>
              </a:solidFill>
              <a:latin typeface="Calibri" panose="020F0502020204030204"/>
              <a:ea typeface="宋体" panose="02010600030101010101" pitchFamily="2" charset="-122"/>
            </a:endParaRPr>
          </a:p>
        </p:txBody>
      </p:sp>
      <p:sp>
        <p:nvSpPr>
          <p:cNvPr id="15" name="文本框 19"/>
          <p:cNvSpPr txBox="1"/>
          <p:nvPr userDrawn="1"/>
        </p:nvSpPr>
        <p:spPr>
          <a:xfrm>
            <a:off x="8605894" y="139954"/>
            <a:ext cx="1107996" cy="369332"/>
          </a:xfrm>
          <a:prstGeom prst="rect">
            <a:avLst/>
          </a:prstGeom>
          <a:noFill/>
        </p:spPr>
        <p:txBody>
          <a:bodyPr wrap="none" rtlCol="0">
            <a:spAutoFit/>
          </a:bodyPr>
          <a:lstStyle/>
          <a:p>
            <a:r>
              <a:rPr lang="zh-CN" altLang="en-US" dirty="0">
                <a:solidFill>
                  <a:srgbClr val="767171"/>
                </a:solidFill>
                <a:latin typeface="微软雅黑" panose="020B0503020204020204" pitchFamily="34" charset="-122"/>
                <a:ea typeface="微软雅黑" panose="020B0503020204020204" pitchFamily="34" charset="-122"/>
              </a:rPr>
              <a:t>选题背景</a:t>
            </a:r>
          </a:p>
        </p:txBody>
      </p:sp>
      <p:cxnSp>
        <p:nvCxnSpPr>
          <p:cNvPr id="17" name="直接连接符 16"/>
          <p:cNvCxnSpPr/>
          <p:nvPr userDrawn="1"/>
        </p:nvCxnSpPr>
        <p:spPr>
          <a:xfrm>
            <a:off x="9713890" y="116016"/>
            <a:ext cx="0" cy="38203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8" name="文本框 21"/>
          <p:cNvSpPr txBox="1"/>
          <p:nvPr userDrawn="1"/>
        </p:nvSpPr>
        <p:spPr>
          <a:xfrm>
            <a:off x="9713890" y="139954"/>
            <a:ext cx="1107996" cy="369332"/>
          </a:xfrm>
          <a:prstGeom prst="rect">
            <a:avLst/>
          </a:prstGeom>
          <a:noFill/>
        </p:spPr>
        <p:txBody>
          <a:bodyPr wrap="none" rtlCol="0">
            <a:spAutoFit/>
          </a:bodyPr>
          <a:lstStyle/>
          <a:p>
            <a:r>
              <a:rPr lang="zh-CN" altLang="en-US" dirty="0">
                <a:solidFill>
                  <a:schemeClr val="tx1"/>
                </a:solidFill>
                <a:latin typeface="微软雅黑" panose="020B0503020204020204" pitchFamily="34" charset="-122"/>
                <a:ea typeface="微软雅黑" panose="020B0503020204020204" pitchFamily="34" charset="-122"/>
              </a:rPr>
              <a:t>研究意义</a:t>
            </a:r>
          </a:p>
        </p:txBody>
      </p:sp>
      <p:cxnSp>
        <p:nvCxnSpPr>
          <p:cNvPr id="19" name="直接连接符 18"/>
          <p:cNvCxnSpPr/>
          <p:nvPr userDrawn="1"/>
        </p:nvCxnSpPr>
        <p:spPr>
          <a:xfrm>
            <a:off x="10821886" y="116016"/>
            <a:ext cx="0" cy="38203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5" name="文本框 23"/>
          <p:cNvSpPr txBox="1"/>
          <p:nvPr userDrawn="1"/>
        </p:nvSpPr>
        <p:spPr>
          <a:xfrm>
            <a:off x="10821885" y="128716"/>
            <a:ext cx="1338828" cy="369332"/>
          </a:xfrm>
          <a:prstGeom prst="rect">
            <a:avLst/>
          </a:prstGeom>
          <a:noFill/>
        </p:spPr>
        <p:txBody>
          <a:bodyPr wrap="none" rtlCol="0">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贡献与创新</a:t>
            </a:r>
          </a:p>
        </p:txBody>
      </p:sp>
      <p:graphicFrame>
        <p:nvGraphicFramePr>
          <p:cNvPr id="26" name="表格 25"/>
          <p:cNvGraphicFramePr>
            <a:graphicFrameLocks noGrp="1"/>
          </p:cNvGraphicFramePr>
          <p:nvPr userDrawn="1"/>
        </p:nvGraphicFramePr>
        <p:xfrm>
          <a:off x="0" y="1268760"/>
          <a:ext cx="1691680" cy="3960000"/>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研究方法与思路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关键技术与难点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研究成果与应用</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论文总结</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27" name="组合 26"/>
          <p:cNvGrpSpPr/>
          <p:nvPr userDrawn="1"/>
        </p:nvGrpSpPr>
        <p:grpSpPr>
          <a:xfrm>
            <a:off x="0" y="1272662"/>
            <a:ext cx="1691680" cy="788186"/>
            <a:chOff x="0" y="1272662"/>
            <a:chExt cx="1691680" cy="788186"/>
          </a:xfrm>
        </p:grpSpPr>
        <p:sp>
          <p:nvSpPr>
            <p:cNvPr id="28" name="矩形 27"/>
            <p:cNvSpPr/>
            <p:nvPr userDrawn="1"/>
          </p:nvSpPr>
          <p:spPr>
            <a:xfrm>
              <a:off x="0" y="1272662"/>
              <a:ext cx="1691680" cy="788186"/>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绪论</a:t>
              </a:r>
            </a:p>
          </p:txBody>
        </p:sp>
        <p:sp>
          <p:nvSpPr>
            <p:cNvPr id="29" name="等腰三角形 28"/>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636839"/>
            <a:ext cx="7488767" cy="584775"/>
          </a:xfrm>
          <a:prstGeom prst="rect">
            <a:avLst/>
          </a:prstGeom>
        </p:spPr>
        <p:txBody>
          <a:bodyPr/>
          <a:lstStyle/>
          <a:p>
            <a:r>
              <a:rPr lang="zh-CN" altLang="en-US" dirty="0"/>
              <a:t>单击此处编辑母版标题样式</a:t>
            </a:r>
          </a:p>
        </p:txBody>
      </p:sp>
    </p:spTree>
  </p:cSld>
  <p:clrMapOvr>
    <a:masterClrMapping/>
  </p:clrMapOvr>
  <p:transition advClick="0" advTm="8000">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175085"/>
            <a:ext cx="7488767" cy="586957"/>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8" name="副标题 2"/>
          <p:cNvSpPr>
            <a:spLocks noGrp="1"/>
          </p:cNvSpPr>
          <p:nvPr>
            <p:ph type="subTitle" idx="11"/>
          </p:nvPr>
        </p:nvSpPr>
        <p:spPr>
          <a:xfrm>
            <a:off x="1007533" y="3068639"/>
            <a:ext cx="8534400" cy="461665"/>
          </a:xfrm>
          <a:prstGeom prst="rect">
            <a:avLst/>
          </a:prstGeom>
        </p:spPr>
        <p:txBody>
          <a:bodyPr/>
          <a:lstStyle>
            <a:lvl1pPr marL="0" indent="0" algn="l">
              <a:buNone/>
              <a:defRPr b="0">
                <a:solidFill>
                  <a:schemeClr val="bg1"/>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cSld>
  <p:clrMapOvr>
    <a:masterClrMapping/>
  </p:clrMapOvr>
  <p:transition advClick="0" advTm="8000">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534" y="2636839"/>
            <a:ext cx="7488767" cy="584775"/>
          </a:xfrm>
          <a:prstGeom prst="rect">
            <a:avLst/>
          </a:prstGeom>
        </p:spPr>
        <p:txBody>
          <a:bodyPr/>
          <a:lstStyle/>
          <a:p>
            <a:r>
              <a:rPr lang="zh-CN" altLang="en-US" dirty="0"/>
              <a:t>单击此处编辑母版标题样式</a:t>
            </a:r>
          </a:p>
        </p:txBody>
      </p:sp>
    </p:spTree>
  </p:cSld>
  <p:clrMapOvr>
    <a:masterClrMapping/>
  </p:clrMapOvr>
  <p:transition advClick="0" advTm="8000">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绪论1">
    <p:spTree>
      <p:nvGrpSpPr>
        <p:cNvPr id="1" name=""/>
        <p:cNvGrpSpPr/>
        <p:nvPr/>
      </p:nvGrpSpPr>
      <p:grpSpPr>
        <a:xfrm>
          <a:off x="0" y="0"/>
          <a:ext cx="0" cy="0"/>
          <a:chOff x="0" y="0"/>
          <a:chExt cx="0" cy="0"/>
        </a:xfrm>
      </p:grpSpPr>
      <p:sp>
        <p:nvSpPr>
          <p:cNvPr id="7" name="矩形 6"/>
          <p:cNvSpPr/>
          <p:nvPr userDrawn="1"/>
        </p:nvSpPr>
        <p:spPr>
          <a:xfrm>
            <a:off x="0" y="841375"/>
            <a:ext cx="1691640" cy="56121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3959845"/>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latin typeface="微软雅黑" panose="020B0503020204020204" pitchFamily="34" charset="-122"/>
                          <a:ea typeface="微软雅黑" panose="020B0503020204020204" pitchFamily="34" charset="-122"/>
                          <a:sym typeface="+mn-ea"/>
                        </a:rPr>
                        <a:t>初心与愿景</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技术方案</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1845">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遇到的困难</a:t>
                      </a:r>
                    </a:p>
                    <a:p>
                      <a:pPr algn="ctr"/>
                      <a:r>
                        <a:rPr lang="zh-CN" altLang="en-US" sz="1600" dirty="0">
                          <a:solidFill>
                            <a:schemeClr val="tx1"/>
                          </a:solidFill>
                          <a:latin typeface="微软雅黑" panose="020B0503020204020204" pitchFamily="34" charset="-122"/>
                          <a:ea typeface="微软雅黑" panose="020B0503020204020204" pitchFamily="34" charset="-122"/>
                        </a:rPr>
                        <a:t>及解决方案</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鲲鹏应用及</a:t>
                      </a:r>
                    </a:p>
                    <a:p>
                      <a:pPr algn="ctr"/>
                      <a:r>
                        <a:rPr lang="zh-CN" altLang="en-US" sz="1600" dirty="0">
                          <a:solidFill>
                            <a:schemeClr val="tx1"/>
                          </a:solidFill>
                          <a:latin typeface="微软雅黑" panose="020B0503020204020204" pitchFamily="34" charset="-122"/>
                          <a:ea typeface="微软雅黑" panose="020B0503020204020204" pitchFamily="34" charset="-122"/>
                        </a:rPr>
                        <a:t>开发工具</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10" name="组合 9"/>
          <p:cNvGrpSpPr/>
          <p:nvPr userDrawn="1"/>
        </p:nvGrpSpPr>
        <p:grpSpPr>
          <a:xfrm>
            <a:off x="0" y="1268852"/>
            <a:ext cx="1691680" cy="788186"/>
            <a:chOff x="0" y="1272662"/>
            <a:chExt cx="1691680" cy="788186"/>
          </a:xfrm>
        </p:grpSpPr>
        <p:sp>
          <p:nvSpPr>
            <p:cNvPr id="11" name="矩形 10"/>
            <p:cNvSpPr/>
            <p:nvPr userDrawn="1"/>
          </p:nvSpPr>
          <p:spPr>
            <a:xfrm>
              <a:off x="0" y="1272662"/>
              <a:ext cx="1691680" cy="788186"/>
            </a:xfrm>
            <a:prstGeom prst="rect">
              <a:avLst/>
            </a:prstGeom>
            <a:solidFill>
              <a:srgbClr val="A6C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团队展示</a:t>
              </a: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界定与表征">
    <p:spTree>
      <p:nvGrpSpPr>
        <p:cNvPr id="1" name=""/>
        <p:cNvGrpSpPr/>
        <p:nvPr/>
      </p:nvGrpSpPr>
      <p:grpSpPr>
        <a:xfrm>
          <a:off x="0" y="0"/>
          <a:ext cx="0" cy="0"/>
          <a:chOff x="0" y="0"/>
          <a:chExt cx="0" cy="0"/>
        </a:xfrm>
      </p:grpSpPr>
      <p:sp>
        <p:nvSpPr>
          <p:cNvPr id="7" name="矩形 6"/>
          <p:cNvSpPr/>
          <p:nvPr userDrawn="1"/>
        </p:nvSpPr>
        <p:spPr>
          <a:xfrm>
            <a:off x="0" y="841375"/>
            <a:ext cx="1691640" cy="56121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3959845"/>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r>
                        <a:rPr lang="zh-CN" altLang="en-US" sz="1600" dirty="0">
                          <a:latin typeface="微软雅黑" panose="020B0503020204020204" pitchFamily="34" charset="-122"/>
                          <a:ea typeface="微软雅黑" panose="020B0503020204020204" pitchFamily="34" charset="-122"/>
                        </a:rPr>
                        <a:t>团队展示</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系统架构</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技术方案</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1845">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遇到的困难</a:t>
                      </a:r>
                    </a:p>
                    <a:p>
                      <a:pPr algn="ctr"/>
                      <a:r>
                        <a:rPr lang="zh-CN" altLang="en-US" sz="1600" dirty="0">
                          <a:solidFill>
                            <a:schemeClr val="tx1"/>
                          </a:solidFill>
                          <a:latin typeface="微软雅黑" panose="020B0503020204020204" pitchFamily="34" charset="-122"/>
                          <a:ea typeface="微软雅黑" panose="020B0503020204020204" pitchFamily="34" charset="-122"/>
                        </a:rPr>
                        <a:t>及解决方案</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鲲鹏应用及</a:t>
                      </a:r>
                    </a:p>
                    <a:p>
                      <a:pPr algn="ctr"/>
                      <a:r>
                        <a:rPr lang="zh-CN" altLang="en-US" sz="1600" dirty="0">
                          <a:solidFill>
                            <a:schemeClr val="tx1"/>
                          </a:solidFill>
                          <a:latin typeface="微软雅黑" panose="020B0503020204020204" pitchFamily="34" charset="-122"/>
                          <a:ea typeface="微软雅黑" panose="020B0503020204020204" pitchFamily="34" charset="-122"/>
                        </a:rPr>
                        <a:t>开发工具</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10" name="组合 9"/>
          <p:cNvGrpSpPr/>
          <p:nvPr userDrawn="1"/>
        </p:nvGrpSpPr>
        <p:grpSpPr>
          <a:xfrm>
            <a:off x="0" y="2067047"/>
            <a:ext cx="1691680" cy="788186"/>
            <a:chOff x="0" y="1272662"/>
            <a:chExt cx="1691680" cy="788186"/>
          </a:xfrm>
        </p:grpSpPr>
        <p:sp>
          <p:nvSpPr>
            <p:cNvPr id="11" name="矩形 10"/>
            <p:cNvSpPr/>
            <p:nvPr userDrawn="1"/>
          </p:nvSpPr>
          <p:spPr>
            <a:xfrm>
              <a:off x="0" y="1272662"/>
              <a:ext cx="1691680" cy="788186"/>
            </a:xfrm>
            <a:prstGeom prst="rect">
              <a:avLst/>
            </a:prstGeom>
            <a:solidFill>
              <a:srgbClr val="A6C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初心与愿景</a:t>
              </a: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合理交通结构">
    <p:spTree>
      <p:nvGrpSpPr>
        <p:cNvPr id="1" name=""/>
        <p:cNvGrpSpPr/>
        <p:nvPr/>
      </p:nvGrpSpPr>
      <p:grpSpPr>
        <a:xfrm>
          <a:off x="0" y="0"/>
          <a:ext cx="0" cy="0"/>
          <a:chOff x="0" y="0"/>
          <a:chExt cx="0" cy="0"/>
        </a:xfrm>
      </p:grpSpPr>
      <p:sp>
        <p:nvSpPr>
          <p:cNvPr id="7" name="矩形 6"/>
          <p:cNvSpPr/>
          <p:nvPr userDrawn="1"/>
        </p:nvSpPr>
        <p:spPr>
          <a:xfrm>
            <a:off x="0" y="841375"/>
            <a:ext cx="1691640" cy="56121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p:cNvGraphicFramePr>
            <a:graphicFrameLocks noGrp="1"/>
          </p:cNvGraphicFramePr>
          <p:nvPr userDrawn="1"/>
        </p:nvGraphicFramePr>
        <p:xfrm>
          <a:off x="0" y="1268760"/>
          <a:ext cx="1691680" cy="4751845"/>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r>
                        <a:rPr lang="zh-CN" altLang="en-US" sz="1600" dirty="0">
                          <a:latin typeface="微软雅黑" panose="020B0503020204020204" pitchFamily="34" charset="-122"/>
                          <a:ea typeface="微软雅黑" panose="020B0503020204020204" pitchFamily="34" charset="-122"/>
                          <a:sym typeface="+mn-ea"/>
                        </a:rPr>
                        <a:t>团队展示</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latin typeface="微软雅黑" panose="020B0503020204020204" pitchFamily="34" charset="-122"/>
                          <a:ea typeface="微软雅黑" panose="020B0503020204020204" pitchFamily="34" charset="-122"/>
                          <a:sym typeface="+mn-ea"/>
                        </a:rPr>
                        <a:t>初心与愿景</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模型原理</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1845">
                <a:tc>
                  <a:txBody>
                    <a:bodyPr/>
                    <a:lstStyle/>
                    <a:p>
                      <a:pPr algn="ctr"/>
                      <a:r>
                        <a:rPr lang="zh-CN" altLang="en-US" sz="1600" dirty="0">
                          <a:latin typeface="微软雅黑" panose="020B0503020204020204" pitchFamily="34" charset="-122"/>
                          <a:ea typeface="微软雅黑" panose="020B0503020204020204" pitchFamily="34" charset="-122"/>
                          <a:sym typeface="+mn-ea"/>
                        </a:rPr>
                        <a:t>遇到的困难</a:t>
                      </a:r>
                      <a:endParaRPr lang="zh-CN" altLang="en-US" sz="1600" dirty="0">
                        <a:solidFill>
                          <a:schemeClr val="tx1"/>
                        </a:solidFill>
                        <a:latin typeface="微软雅黑" panose="020B0503020204020204" pitchFamily="34" charset="-122"/>
                        <a:ea typeface="微软雅黑" panose="020B0503020204020204" pitchFamily="34" charset="-122"/>
                        <a:sym typeface="+mn-ea"/>
                      </a:endParaRPr>
                    </a:p>
                    <a:p>
                      <a:pPr algn="ctr"/>
                      <a:r>
                        <a:rPr lang="zh-CN" altLang="en-US" sz="1600" dirty="0">
                          <a:latin typeface="微软雅黑" panose="020B0503020204020204" pitchFamily="34" charset="-122"/>
                          <a:ea typeface="微软雅黑" panose="020B0503020204020204" pitchFamily="34" charset="-122"/>
                          <a:sym typeface="+mn-ea"/>
                        </a:rPr>
                        <a:t>及解决方案</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latin typeface="微软雅黑" panose="020B0503020204020204" pitchFamily="34" charset="-122"/>
                          <a:ea typeface="微软雅黑" panose="020B0503020204020204" pitchFamily="34" charset="-122"/>
                          <a:sym typeface="+mn-ea"/>
                        </a:rPr>
                        <a:t>鲲鹏应用及</a:t>
                      </a:r>
                      <a:endParaRPr lang="zh-CN" altLang="en-US" sz="1600" dirty="0">
                        <a:solidFill>
                          <a:schemeClr val="tx1"/>
                        </a:solidFill>
                        <a:latin typeface="微软雅黑" panose="020B0503020204020204" pitchFamily="34" charset="-122"/>
                        <a:ea typeface="微软雅黑" panose="020B0503020204020204" pitchFamily="34" charset="-122"/>
                        <a:sym typeface="+mn-ea"/>
                      </a:endParaRPr>
                    </a:p>
                    <a:p>
                      <a:pPr algn="ctr"/>
                      <a:r>
                        <a:rPr lang="zh-CN" altLang="en-US" sz="1600" dirty="0">
                          <a:latin typeface="微软雅黑" panose="020B0503020204020204" pitchFamily="34" charset="-122"/>
                          <a:ea typeface="微软雅黑" panose="020B0503020204020204" pitchFamily="34" charset="-122"/>
                          <a:sym typeface="+mn-ea"/>
                        </a:rPr>
                        <a:t>开发工具</a:t>
                      </a:r>
                      <a:endParaRPr lang="zh-CN" altLang="en-US" sz="1600" dirty="0">
                        <a:solidFill>
                          <a:schemeClr val="tx1"/>
                        </a:solidFill>
                        <a:latin typeface="微软雅黑" panose="020B0503020204020204" pitchFamily="34" charset="-122"/>
                        <a:ea typeface="微软雅黑" panose="020B0503020204020204" pitchFamily="34" charset="-122"/>
                        <a:sym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10" name="组合 9"/>
          <p:cNvGrpSpPr/>
          <p:nvPr userDrawn="1"/>
        </p:nvGrpSpPr>
        <p:grpSpPr>
          <a:xfrm>
            <a:off x="0" y="2856987"/>
            <a:ext cx="1691680" cy="788186"/>
            <a:chOff x="0" y="1272662"/>
            <a:chExt cx="1691680" cy="788186"/>
          </a:xfrm>
        </p:grpSpPr>
        <p:sp>
          <p:nvSpPr>
            <p:cNvPr id="11" name="矩形 10"/>
            <p:cNvSpPr/>
            <p:nvPr userDrawn="1"/>
          </p:nvSpPr>
          <p:spPr>
            <a:xfrm>
              <a:off x="0" y="1272662"/>
              <a:ext cx="1691680" cy="788186"/>
            </a:xfrm>
            <a:prstGeom prst="rect">
              <a:avLst/>
            </a:prstGeom>
            <a:solidFill>
              <a:srgbClr val="A6C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技术方案</a:t>
              </a:r>
            </a:p>
          </p:txBody>
        </p:sp>
        <p:sp>
          <p:nvSpPr>
            <p:cNvPr id="3" name="等腰三角形 2"/>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影响因素辨识">
    <p:spTree>
      <p:nvGrpSpPr>
        <p:cNvPr id="1" name=""/>
        <p:cNvGrpSpPr/>
        <p:nvPr/>
      </p:nvGrpSpPr>
      <p:grpSpPr>
        <a:xfrm>
          <a:off x="0" y="0"/>
          <a:ext cx="0" cy="0"/>
          <a:chOff x="0" y="0"/>
          <a:chExt cx="0" cy="0"/>
        </a:xfrm>
      </p:grpSpPr>
      <p:sp>
        <p:nvSpPr>
          <p:cNvPr id="7" name="矩形 6"/>
          <p:cNvSpPr/>
          <p:nvPr userDrawn="1"/>
        </p:nvSpPr>
        <p:spPr>
          <a:xfrm>
            <a:off x="0" y="841375"/>
            <a:ext cx="1691640" cy="56121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1845"/>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r>
                        <a:rPr lang="zh-CN" altLang="en-US" sz="1600" dirty="0">
                          <a:latin typeface="微软雅黑" panose="020B0503020204020204" pitchFamily="34" charset="-122"/>
                          <a:ea typeface="微软雅黑" panose="020B0503020204020204" pitchFamily="34" charset="-122"/>
                          <a:sym typeface="+mn-ea"/>
                        </a:rPr>
                        <a:t>团队展示</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latin typeface="微软雅黑" panose="020B0503020204020204" pitchFamily="34" charset="-122"/>
                          <a:ea typeface="微软雅黑" panose="020B0503020204020204" pitchFamily="34" charset="-122"/>
                          <a:sym typeface="+mn-ea"/>
                        </a:rPr>
                        <a:t>初心与愿景</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latin typeface="微软雅黑" panose="020B0503020204020204" pitchFamily="34" charset="-122"/>
                          <a:ea typeface="微软雅黑" panose="020B0503020204020204" pitchFamily="34" charset="-122"/>
                          <a:sym typeface="+mn-ea"/>
                        </a:rPr>
                        <a:t>技术方案</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1845">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模型部署</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鲲鹏应用及</a:t>
                      </a:r>
                    </a:p>
                    <a:p>
                      <a:pPr algn="ctr"/>
                      <a:r>
                        <a:rPr lang="zh-CN" altLang="en-US" sz="1600" dirty="0">
                          <a:solidFill>
                            <a:schemeClr val="tx1"/>
                          </a:solidFill>
                          <a:latin typeface="微软雅黑" panose="020B0503020204020204" pitchFamily="34" charset="-122"/>
                          <a:ea typeface="微软雅黑" panose="020B0503020204020204" pitchFamily="34" charset="-122"/>
                        </a:rPr>
                        <a:t>开发工具</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2" name="组合 1"/>
          <p:cNvGrpSpPr/>
          <p:nvPr userDrawn="1"/>
        </p:nvGrpSpPr>
        <p:grpSpPr>
          <a:xfrm>
            <a:off x="0" y="3647562"/>
            <a:ext cx="1691680" cy="788186"/>
            <a:chOff x="0" y="1272662"/>
            <a:chExt cx="1691680" cy="788186"/>
          </a:xfrm>
        </p:grpSpPr>
        <p:sp>
          <p:nvSpPr>
            <p:cNvPr id="11" name="矩形 10"/>
            <p:cNvSpPr/>
            <p:nvPr userDrawn="1"/>
          </p:nvSpPr>
          <p:spPr>
            <a:xfrm>
              <a:off x="0" y="1272662"/>
              <a:ext cx="1691680" cy="788186"/>
            </a:xfrm>
            <a:prstGeom prst="rect">
              <a:avLst/>
            </a:prstGeom>
            <a:solidFill>
              <a:srgbClr val="A6C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遇到的困难</a:t>
              </a:r>
            </a:p>
            <a:p>
              <a:pPr algn="ctr"/>
              <a:r>
                <a:rPr lang="zh-CN" altLang="en-US" sz="1800" dirty="0">
                  <a:latin typeface="微软雅黑" panose="020B0503020204020204" pitchFamily="34" charset="-122"/>
                  <a:ea typeface="微软雅黑" panose="020B0503020204020204" pitchFamily="34" charset="-122"/>
                </a:rPr>
                <a:t>及解决方案</a:t>
              </a: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影响因素辨识">
    <p:spTree>
      <p:nvGrpSpPr>
        <p:cNvPr id="1" name=""/>
        <p:cNvGrpSpPr/>
        <p:nvPr/>
      </p:nvGrpSpPr>
      <p:grpSpPr>
        <a:xfrm>
          <a:off x="0" y="0"/>
          <a:ext cx="0" cy="0"/>
          <a:chOff x="0" y="0"/>
          <a:chExt cx="0" cy="0"/>
        </a:xfrm>
      </p:grpSpPr>
      <p:sp>
        <p:nvSpPr>
          <p:cNvPr id="7" name="矩形 6"/>
          <p:cNvSpPr/>
          <p:nvPr userDrawn="1"/>
        </p:nvSpPr>
        <p:spPr>
          <a:xfrm>
            <a:off x="0" y="841375"/>
            <a:ext cx="1691640" cy="56121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4751845"/>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r>
                        <a:rPr lang="zh-CN" altLang="en-US" sz="1600" dirty="0">
                          <a:latin typeface="微软雅黑" panose="020B0503020204020204" pitchFamily="34" charset="-122"/>
                          <a:ea typeface="微软雅黑" panose="020B0503020204020204" pitchFamily="34" charset="-122"/>
                          <a:sym typeface="+mn-ea"/>
                        </a:rPr>
                        <a:t>团队展示</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latin typeface="微软雅黑" panose="020B0503020204020204" pitchFamily="34" charset="-122"/>
                          <a:ea typeface="微软雅黑" panose="020B0503020204020204" pitchFamily="34" charset="-122"/>
                          <a:sym typeface="+mn-ea"/>
                        </a:rPr>
                        <a:t>初心与愿景</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latin typeface="微软雅黑" panose="020B0503020204020204" pitchFamily="34" charset="-122"/>
                          <a:ea typeface="微软雅黑" panose="020B0503020204020204" pitchFamily="34" charset="-122"/>
                          <a:sym typeface="+mn-ea"/>
                        </a:rPr>
                        <a:t>技术方案</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1845">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遇到的困难</a:t>
                      </a:r>
                    </a:p>
                    <a:p>
                      <a:pPr algn="ctr"/>
                      <a:r>
                        <a:rPr lang="zh-CN" altLang="en-US" sz="1600" dirty="0">
                          <a:solidFill>
                            <a:schemeClr val="tx1"/>
                          </a:solidFill>
                          <a:latin typeface="微软雅黑" panose="020B0503020204020204" pitchFamily="34" charset="-122"/>
                          <a:ea typeface="微软雅黑" panose="020B0503020204020204" pitchFamily="34" charset="-122"/>
                        </a:rPr>
                        <a:t>及解决方案</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Android</a:t>
                      </a:r>
                      <a:r>
                        <a:rPr lang="zh-CN" altLang="en-US" sz="1600" dirty="0">
                          <a:solidFill>
                            <a:schemeClr val="tx1"/>
                          </a:solidFill>
                          <a:latin typeface="微软雅黑" panose="020B0503020204020204" pitchFamily="34" charset="-122"/>
                          <a:ea typeface="微软雅黑" panose="020B0503020204020204" pitchFamily="34" charset="-122"/>
                        </a:rPr>
                        <a:t>应用开发</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2" name="组合 1"/>
          <p:cNvGrpSpPr/>
          <p:nvPr userDrawn="1"/>
        </p:nvGrpSpPr>
        <p:grpSpPr>
          <a:xfrm>
            <a:off x="0" y="4445757"/>
            <a:ext cx="1691680" cy="788186"/>
            <a:chOff x="0" y="1272662"/>
            <a:chExt cx="1691680" cy="788186"/>
          </a:xfrm>
        </p:grpSpPr>
        <p:sp>
          <p:nvSpPr>
            <p:cNvPr id="11" name="矩形 10"/>
            <p:cNvSpPr/>
            <p:nvPr userDrawn="1"/>
          </p:nvSpPr>
          <p:spPr>
            <a:xfrm>
              <a:off x="0" y="1272662"/>
              <a:ext cx="1691680" cy="788186"/>
            </a:xfrm>
            <a:prstGeom prst="rect">
              <a:avLst/>
            </a:prstGeom>
            <a:solidFill>
              <a:srgbClr val="A6C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鲲鹏应用及</a:t>
              </a:r>
            </a:p>
            <a:p>
              <a:pPr algn="ctr"/>
              <a:r>
                <a:rPr lang="zh-CN" altLang="en-US" dirty="0">
                  <a:latin typeface="微软雅黑" panose="020B0503020204020204" pitchFamily="34" charset="-122"/>
                  <a:ea typeface="微软雅黑" panose="020B0503020204020204" pitchFamily="34" charset="-122"/>
                </a:rPr>
                <a:t>开发工具</a:t>
              </a: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界定与表征">
    <p:spTree>
      <p:nvGrpSpPr>
        <p:cNvPr id="1" name=""/>
        <p:cNvGrpSpPr/>
        <p:nvPr/>
      </p:nvGrpSpPr>
      <p:grpSpPr>
        <a:xfrm>
          <a:off x="0" y="0"/>
          <a:ext cx="0" cy="0"/>
          <a:chOff x="0" y="0"/>
          <a:chExt cx="0" cy="0"/>
        </a:xfrm>
      </p:grpSpPr>
      <p:sp>
        <p:nvSpPr>
          <p:cNvPr id="7" name="矩形 6"/>
          <p:cNvSpPr/>
          <p:nvPr userDrawn="1"/>
        </p:nvSpPr>
        <p:spPr>
          <a:xfrm>
            <a:off x="0" y="841375"/>
            <a:ext cx="1691640" cy="56121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3959845"/>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r>
                        <a:rPr lang="zh-CN" altLang="en-US" sz="1600" dirty="0">
                          <a:latin typeface="微软雅黑" panose="020B0503020204020204" pitchFamily="34" charset="-122"/>
                          <a:ea typeface="微软雅黑" panose="020B0503020204020204" pitchFamily="34" charset="-122"/>
                        </a:rPr>
                        <a:t>团队展示</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系统架构</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技术方案</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1845">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遇到的困难</a:t>
                      </a:r>
                    </a:p>
                    <a:p>
                      <a:pPr algn="ctr"/>
                      <a:r>
                        <a:rPr lang="zh-CN" altLang="en-US" sz="1600" dirty="0">
                          <a:solidFill>
                            <a:schemeClr val="tx1"/>
                          </a:solidFill>
                          <a:latin typeface="微软雅黑" panose="020B0503020204020204" pitchFamily="34" charset="-122"/>
                          <a:ea typeface="微软雅黑" panose="020B0503020204020204" pitchFamily="34" charset="-122"/>
                        </a:rPr>
                        <a:t>及解决方案</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鲲鹏应用及</a:t>
                      </a:r>
                    </a:p>
                    <a:p>
                      <a:pPr algn="ctr"/>
                      <a:r>
                        <a:rPr lang="zh-CN" altLang="en-US" sz="1600" dirty="0">
                          <a:solidFill>
                            <a:schemeClr val="tx1"/>
                          </a:solidFill>
                          <a:latin typeface="微软雅黑" panose="020B0503020204020204" pitchFamily="34" charset="-122"/>
                          <a:ea typeface="微软雅黑" panose="020B0503020204020204" pitchFamily="34" charset="-122"/>
                        </a:rPr>
                        <a:t>开发工具</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10" name="组合 9"/>
          <p:cNvGrpSpPr/>
          <p:nvPr userDrawn="1"/>
        </p:nvGrpSpPr>
        <p:grpSpPr>
          <a:xfrm>
            <a:off x="0" y="2067047"/>
            <a:ext cx="1691680" cy="788186"/>
            <a:chOff x="0" y="1272662"/>
            <a:chExt cx="1691680" cy="788186"/>
          </a:xfrm>
        </p:grpSpPr>
        <p:sp>
          <p:nvSpPr>
            <p:cNvPr id="11" name="矩形 10"/>
            <p:cNvSpPr/>
            <p:nvPr userDrawn="1"/>
          </p:nvSpPr>
          <p:spPr>
            <a:xfrm>
              <a:off x="0" y="1272662"/>
              <a:ext cx="1691680" cy="788186"/>
            </a:xfrm>
            <a:prstGeom prst="rect">
              <a:avLst/>
            </a:prstGeom>
            <a:solidFill>
              <a:srgbClr val="A6C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初心与愿景</a:t>
              </a: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1" y="1122363"/>
            <a:ext cx="9144000" cy="2387600"/>
          </a:xfrm>
          <a:prstGeom prst="rect">
            <a:avLst/>
          </a:prstGeom>
        </p:spPr>
        <p:txBody>
          <a:bodyPr anchor="b"/>
          <a:lstStyle>
            <a:lvl1pPr algn="ctr">
              <a:defRPr sz="6100"/>
            </a:lvl1pPr>
          </a:lstStyle>
          <a:p>
            <a:r>
              <a:rPr lang="zh-CN" altLang="en-US"/>
              <a:t>单击此处编辑母版标题样式</a:t>
            </a:r>
          </a:p>
        </p:txBody>
      </p:sp>
      <p:sp>
        <p:nvSpPr>
          <p:cNvPr id="3" name="副标题 2"/>
          <p:cNvSpPr>
            <a:spLocks noGrp="1"/>
          </p:cNvSpPr>
          <p:nvPr>
            <p:ph type="subTitle" idx="1"/>
          </p:nvPr>
        </p:nvSpPr>
        <p:spPr>
          <a:xfrm>
            <a:off x="1524001" y="3602038"/>
            <a:ext cx="9144000" cy="1655762"/>
          </a:xfrm>
          <a:prstGeom prst="rect">
            <a:avLst/>
          </a:prstGeom>
        </p:spPr>
        <p:txBody>
          <a:bodyPr/>
          <a:lstStyle>
            <a:lvl1pPr marL="0" indent="0" algn="ctr">
              <a:buNone/>
              <a:defRPr sz="2400"/>
            </a:lvl1pPr>
            <a:lvl2pPr marL="457200" indent="0" algn="ctr">
              <a:buNone/>
              <a:defRPr sz="21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35682A8-D6B6-4FDA-A495-4D437BAFBB60}" type="datetimeFigureOut">
              <a:rPr lang="zh-CN" altLang="en-US" smtClean="0"/>
              <a:t>2020/12/7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ABDD927-E55F-4D12-BD2D-8ABE6C912713}"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30820CF-B880-4189-942D-D702A7CBA730}" type="datetimeFigureOut">
              <a:rPr lang="zh-CN" altLang="en-US" smtClean="0"/>
              <a:t>2020/12/7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ransition spd="slow">
    <p:push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2020/12/7</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合理交通结构">
    <p:spTree>
      <p:nvGrpSpPr>
        <p:cNvPr id="1" name=""/>
        <p:cNvGrpSpPr/>
        <p:nvPr/>
      </p:nvGrpSpPr>
      <p:grpSpPr>
        <a:xfrm>
          <a:off x="0" y="0"/>
          <a:ext cx="0" cy="0"/>
          <a:chOff x="0" y="0"/>
          <a:chExt cx="0" cy="0"/>
        </a:xfrm>
      </p:grpSpPr>
      <p:sp>
        <p:nvSpPr>
          <p:cNvPr id="7" name="矩形 6"/>
          <p:cNvSpPr/>
          <p:nvPr userDrawn="1"/>
        </p:nvSpPr>
        <p:spPr>
          <a:xfrm>
            <a:off x="0" y="841375"/>
            <a:ext cx="1691640" cy="56121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p:cNvGraphicFramePr>
            <a:graphicFrameLocks noGrp="1"/>
          </p:cNvGraphicFramePr>
          <p:nvPr userDrawn="1"/>
        </p:nvGraphicFramePr>
        <p:xfrm>
          <a:off x="0" y="1268760"/>
          <a:ext cx="1691680" cy="3959845"/>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r>
                        <a:rPr lang="zh-CN" altLang="en-US" sz="1600" dirty="0">
                          <a:latin typeface="微软雅黑" panose="020B0503020204020204" pitchFamily="34" charset="-122"/>
                          <a:ea typeface="微软雅黑" panose="020B0503020204020204" pitchFamily="34" charset="-122"/>
                          <a:sym typeface="+mn-ea"/>
                        </a:rPr>
                        <a:t>团队展示</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latin typeface="微软雅黑" panose="020B0503020204020204" pitchFamily="34" charset="-122"/>
                          <a:ea typeface="微软雅黑" panose="020B0503020204020204" pitchFamily="34" charset="-122"/>
                          <a:sym typeface="+mn-ea"/>
                        </a:rPr>
                        <a:t>初心与愿景</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模型原理</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1845">
                <a:tc>
                  <a:txBody>
                    <a:bodyPr/>
                    <a:lstStyle/>
                    <a:p>
                      <a:pPr algn="ctr"/>
                      <a:r>
                        <a:rPr lang="zh-CN" altLang="en-US" sz="1600" dirty="0">
                          <a:latin typeface="微软雅黑" panose="020B0503020204020204" pitchFamily="34" charset="-122"/>
                          <a:ea typeface="微软雅黑" panose="020B0503020204020204" pitchFamily="34" charset="-122"/>
                          <a:sym typeface="+mn-ea"/>
                        </a:rPr>
                        <a:t>遇到的困难</a:t>
                      </a:r>
                      <a:endParaRPr lang="zh-CN" altLang="en-US" sz="1600" dirty="0">
                        <a:solidFill>
                          <a:schemeClr val="tx1"/>
                        </a:solidFill>
                        <a:latin typeface="微软雅黑" panose="020B0503020204020204" pitchFamily="34" charset="-122"/>
                        <a:ea typeface="微软雅黑" panose="020B0503020204020204" pitchFamily="34" charset="-122"/>
                        <a:sym typeface="+mn-ea"/>
                      </a:endParaRPr>
                    </a:p>
                    <a:p>
                      <a:pPr algn="ctr"/>
                      <a:r>
                        <a:rPr lang="zh-CN" altLang="en-US" sz="1600" dirty="0">
                          <a:latin typeface="微软雅黑" panose="020B0503020204020204" pitchFamily="34" charset="-122"/>
                          <a:ea typeface="微软雅黑" panose="020B0503020204020204" pitchFamily="34" charset="-122"/>
                          <a:sym typeface="+mn-ea"/>
                        </a:rPr>
                        <a:t>及解决方案</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latin typeface="微软雅黑" panose="020B0503020204020204" pitchFamily="34" charset="-122"/>
                          <a:ea typeface="微软雅黑" panose="020B0503020204020204" pitchFamily="34" charset="-122"/>
                          <a:sym typeface="+mn-ea"/>
                        </a:rPr>
                        <a:t>鲲鹏应用及</a:t>
                      </a:r>
                      <a:endParaRPr lang="zh-CN" altLang="en-US" sz="1600" dirty="0">
                        <a:solidFill>
                          <a:schemeClr val="tx1"/>
                        </a:solidFill>
                        <a:latin typeface="微软雅黑" panose="020B0503020204020204" pitchFamily="34" charset="-122"/>
                        <a:ea typeface="微软雅黑" panose="020B0503020204020204" pitchFamily="34" charset="-122"/>
                        <a:sym typeface="+mn-ea"/>
                      </a:endParaRPr>
                    </a:p>
                    <a:p>
                      <a:pPr algn="ctr"/>
                      <a:r>
                        <a:rPr lang="zh-CN" altLang="en-US" sz="1600" dirty="0">
                          <a:latin typeface="微软雅黑" panose="020B0503020204020204" pitchFamily="34" charset="-122"/>
                          <a:ea typeface="微软雅黑" panose="020B0503020204020204" pitchFamily="34" charset="-122"/>
                          <a:sym typeface="+mn-ea"/>
                        </a:rPr>
                        <a:t>开发工具</a:t>
                      </a:r>
                      <a:endParaRPr lang="zh-CN" altLang="en-US" sz="1600" dirty="0">
                        <a:solidFill>
                          <a:schemeClr val="tx1"/>
                        </a:solidFill>
                        <a:latin typeface="微软雅黑" panose="020B0503020204020204" pitchFamily="34" charset="-122"/>
                        <a:ea typeface="微软雅黑" panose="020B0503020204020204" pitchFamily="34" charset="-122"/>
                        <a:sym typeface="+mn-ea"/>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10" name="组合 9"/>
          <p:cNvGrpSpPr/>
          <p:nvPr userDrawn="1"/>
        </p:nvGrpSpPr>
        <p:grpSpPr>
          <a:xfrm>
            <a:off x="0" y="2856987"/>
            <a:ext cx="1691680" cy="788186"/>
            <a:chOff x="0" y="1272662"/>
            <a:chExt cx="1691680" cy="788186"/>
          </a:xfrm>
        </p:grpSpPr>
        <p:sp>
          <p:nvSpPr>
            <p:cNvPr id="11" name="矩形 10"/>
            <p:cNvSpPr/>
            <p:nvPr userDrawn="1"/>
          </p:nvSpPr>
          <p:spPr>
            <a:xfrm>
              <a:off x="0" y="1272662"/>
              <a:ext cx="1691680" cy="788186"/>
            </a:xfrm>
            <a:prstGeom prst="rect">
              <a:avLst/>
            </a:prstGeom>
            <a:solidFill>
              <a:srgbClr val="A6C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技术方案</a:t>
              </a:r>
            </a:p>
          </p:txBody>
        </p:sp>
        <p:sp>
          <p:nvSpPr>
            <p:cNvPr id="3" name="等腰三角形 2"/>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影响因素辨识">
    <p:spTree>
      <p:nvGrpSpPr>
        <p:cNvPr id="1" name=""/>
        <p:cNvGrpSpPr/>
        <p:nvPr/>
      </p:nvGrpSpPr>
      <p:grpSpPr>
        <a:xfrm>
          <a:off x="0" y="0"/>
          <a:ext cx="0" cy="0"/>
          <a:chOff x="0" y="0"/>
          <a:chExt cx="0" cy="0"/>
        </a:xfrm>
      </p:grpSpPr>
      <p:sp>
        <p:nvSpPr>
          <p:cNvPr id="7" name="矩形 6"/>
          <p:cNvSpPr/>
          <p:nvPr userDrawn="1"/>
        </p:nvSpPr>
        <p:spPr>
          <a:xfrm>
            <a:off x="0" y="841375"/>
            <a:ext cx="1691640" cy="56121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3959845"/>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r>
                        <a:rPr lang="zh-CN" altLang="en-US" sz="1600" dirty="0">
                          <a:latin typeface="微软雅黑" panose="020B0503020204020204" pitchFamily="34" charset="-122"/>
                          <a:ea typeface="微软雅黑" panose="020B0503020204020204" pitchFamily="34" charset="-122"/>
                          <a:sym typeface="+mn-ea"/>
                        </a:rPr>
                        <a:t>团队展示</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latin typeface="微软雅黑" panose="020B0503020204020204" pitchFamily="34" charset="-122"/>
                          <a:ea typeface="微软雅黑" panose="020B0503020204020204" pitchFamily="34" charset="-122"/>
                          <a:sym typeface="+mn-ea"/>
                        </a:rPr>
                        <a:t>初心与愿景</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latin typeface="微软雅黑" panose="020B0503020204020204" pitchFamily="34" charset="-122"/>
                          <a:ea typeface="微软雅黑" panose="020B0503020204020204" pitchFamily="34" charset="-122"/>
                          <a:sym typeface="+mn-ea"/>
                        </a:rPr>
                        <a:t>技术方案</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1845">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模型部署</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鲲鹏应用及</a:t>
                      </a:r>
                    </a:p>
                    <a:p>
                      <a:pPr algn="ctr"/>
                      <a:r>
                        <a:rPr lang="zh-CN" altLang="en-US" sz="1600" dirty="0">
                          <a:solidFill>
                            <a:schemeClr val="tx1"/>
                          </a:solidFill>
                          <a:latin typeface="微软雅黑" panose="020B0503020204020204" pitchFamily="34" charset="-122"/>
                          <a:ea typeface="微软雅黑" panose="020B0503020204020204" pitchFamily="34" charset="-122"/>
                        </a:rPr>
                        <a:t>开发工具</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2" name="组合 1"/>
          <p:cNvGrpSpPr/>
          <p:nvPr userDrawn="1"/>
        </p:nvGrpSpPr>
        <p:grpSpPr>
          <a:xfrm>
            <a:off x="0" y="3647562"/>
            <a:ext cx="1691680" cy="788186"/>
            <a:chOff x="0" y="1272662"/>
            <a:chExt cx="1691680" cy="788186"/>
          </a:xfrm>
        </p:grpSpPr>
        <p:sp>
          <p:nvSpPr>
            <p:cNvPr id="11" name="矩形 10"/>
            <p:cNvSpPr/>
            <p:nvPr userDrawn="1"/>
          </p:nvSpPr>
          <p:spPr>
            <a:xfrm>
              <a:off x="0" y="1272662"/>
              <a:ext cx="1691680" cy="788186"/>
            </a:xfrm>
            <a:prstGeom prst="rect">
              <a:avLst/>
            </a:prstGeom>
            <a:solidFill>
              <a:srgbClr val="A6C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latin typeface="微软雅黑" panose="020B0503020204020204" pitchFamily="34" charset="-122"/>
                  <a:ea typeface="微软雅黑" panose="020B0503020204020204" pitchFamily="34" charset="-122"/>
                </a:rPr>
                <a:t>遇到的困难</a:t>
              </a:r>
            </a:p>
            <a:p>
              <a:pPr algn="ctr"/>
              <a:r>
                <a:rPr lang="zh-CN" altLang="en-US" sz="1800" dirty="0">
                  <a:latin typeface="微软雅黑" panose="020B0503020204020204" pitchFamily="34" charset="-122"/>
                  <a:ea typeface="微软雅黑" panose="020B0503020204020204" pitchFamily="34" charset="-122"/>
                </a:rPr>
                <a:t>及解决方案</a:t>
              </a: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影响因素辨识">
    <p:spTree>
      <p:nvGrpSpPr>
        <p:cNvPr id="1" name=""/>
        <p:cNvGrpSpPr/>
        <p:nvPr/>
      </p:nvGrpSpPr>
      <p:grpSpPr>
        <a:xfrm>
          <a:off x="0" y="0"/>
          <a:ext cx="0" cy="0"/>
          <a:chOff x="0" y="0"/>
          <a:chExt cx="0" cy="0"/>
        </a:xfrm>
      </p:grpSpPr>
      <p:sp>
        <p:nvSpPr>
          <p:cNvPr id="7" name="矩形 6"/>
          <p:cNvSpPr/>
          <p:nvPr userDrawn="1"/>
        </p:nvSpPr>
        <p:spPr>
          <a:xfrm>
            <a:off x="0" y="841375"/>
            <a:ext cx="1691640" cy="56121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a:graphicFrameLocks noGrp="1"/>
          </p:cNvGraphicFramePr>
          <p:nvPr userDrawn="1"/>
        </p:nvGraphicFramePr>
        <p:xfrm>
          <a:off x="0" y="1268760"/>
          <a:ext cx="1691680" cy="3959845"/>
        </p:xfrm>
        <a:graphic>
          <a:graphicData uri="http://schemas.openxmlformats.org/drawingml/2006/table">
            <a:tbl>
              <a:tblPr>
                <a:tableStyleId>{2D5ABB26-0587-4C30-8999-92F81FD0307C}</a:tableStyleId>
              </a:tblPr>
              <a:tblGrid>
                <a:gridCol w="1691680">
                  <a:extLst>
                    <a:ext uri="{9D8B030D-6E8A-4147-A177-3AD203B41FA5}">
                      <a16:colId xmlns:a16="http://schemas.microsoft.com/office/drawing/2014/main" val="20000"/>
                    </a:ext>
                  </a:extLst>
                </a:gridCol>
              </a:tblGrid>
              <a:tr h="792000">
                <a:tc>
                  <a:txBody>
                    <a:bodyPr/>
                    <a:lstStyle/>
                    <a:p>
                      <a:pPr algn="ctr"/>
                      <a:r>
                        <a:rPr lang="zh-CN" altLang="en-US" sz="1600" dirty="0">
                          <a:latin typeface="微软雅黑" panose="020B0503020204020204" pitchFamily="34" charset="-122"/>
                          <a:ea typeface="微软雅黑" panose="020B0503020204020204" pitchFamily="34" charset="-122"/>
                          <a:sym typeface="+mn-ea"/>
                        </a:rPr>
                        <a:t>团队展示</a:t>
                      </a:r>
                      <a:endParaRPr lang="zh-CN" alt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0"/>
                  </a:ext>
                </a:extLst>
              </a:tr>
              <a:tr h="792000">
                <a:tc>
                  <a:txBody>
                    <a:bodyPr/>
                    <a:lstStyle/>
                    <a:p>
                      <a:pPr algn="ctr"/>
                      <a:r>
                        <a:rPr lang="zh-CN" altLang="en-US" sz="1600" dirty="0">
                          <a:latin typeface="微软雅黑" panose="020B0503020204020204" pitchFamily="34" charset="-122"/>
                          <a:ea typeface="微软雅黑" panose="020B0503020204020204" pitchFamily="34" charset="-122"/>
                          <a:sym typeface="+mn-ea"/>
                        </a:rPr>
                        <a:t>初心与愿景</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792000">
                <a:tc>
                  <a:txBody>
                    <a:bodyPr/>
                    <a:lstStyle/>
                    <a:p>
                      <a:pPr algn="ctr"/>
                      <a:r>
                        <a:rPr lang="zh-CN" altLang="en-US" sz="1600" dirty="0">
                          <a:latin typeface="微软雅黑" panose="020B0503020204020204" pitchFamily="34" charset="-122"/>
                          <a:ea typeface="微软雅黑" panose="020B0503020204020204" pitchFamily="34" charset="-122"/>
                          <a:sym typeface="+mn-ea"/>
                        </a:rPr>
                        <a:t>技术方案</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791845">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遇到的困难</a:t>
                      </a:r>
                    </a:p>
                    <a:p>
                      <a:pPr algn="ctr"/>
                      <a:r>
                        <a:rPr lang="zh-CN" altLang="en-US" sz="1600" dirty="0">
                          <a:solidFill>
                            <a:schemeClr val="tx1"/>
                          </a:solidFill>
                          <a:latin typeface="微软雅黑" panose="020B0503020204020204" pitchFamily="34" charset="-122"/>
                          <a:ea typeface="微软雅黑" panose="020B0503020204020204" pitchFamily="34" charset="-122"/>
                        </a:rPr>
                        <a:t>及解决方案</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zh-CN" altLang="en-US" sz="1400" dirty="0">
                          <a:solidFill>
                            <a:schemeClr val="tx1"/>
                          </a:solidFill>
                          <a:latin typeface="微软雅黑" panose="020B0503020204020204" pitchFamily="34" charset="-122"/>
                          <a:ea typeface="微软雅黑" panose="020B0503020204020204" pitchFamily="34" charset="-122"/>
                        </a:rPr>
                        <a:t>Android</a:t>
                      </a:r>
                      <a:r>
                        <a:rPr lang="zh-CN" altLang="en-US" sz="1600" dirty="0">
                          <a:solidFill>
                            <a:schemeClr val="tx1"/>
                          </a:solidFill>
                          <a:latin typeface="微软雅黑" panose="020B0503020204020204" pitchFamily="34" charset="-122"/>
                          <a:ea typeface="微软雅黑" panose="020B0503020204020204" pitchFamily="34" charset="-122"/>
                        </a:rPr>
                        <a:t>应用开发</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2" name="组合 1"/>
          <p:cNvGrpSpPr/>
          <p:nvPr userDrawn="1"/>
        </p:nvGrpSpPr>
        <p:grpSpPr>
          <a:xfrm>
            <a:off x="0" y="4445757"/>
            <a:ext cx="1691680" cy="788186"/>
            <a:chOff x="0" y="1272662"/>
            <a:chExt cx="1691680" cy="788186"/>
          </a:xfrm>
        </p:grpSpPr>
        <p:sp>
          <p:nvSpPr>
            <p:cNvPr id="11" name="矩形 10"/>
            <p:cNvSpPr/>
            <p:nvPr userDrawn="1"/>
          </p:nvSpPr>
          <p:spPr>
            <a:xfrm>
              <a:off x="0" y="1272662"/>
              <a:ext cx="1691680" cy="788186"/>
            </a:xfrm>
            <a:prstGeom prst="rect">
              <a:avLst/>
            </a:prstGeom>
            <a:solidFill>
              <a:srgbClr val="A6C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鲲鹏应用及</a:t>
              </a:r>
            </a:p>
            <a:p>
              <a:pPr algn="ctr"/>
              <a:r>
                <a:rPr lang="zh-CN" altLang="en-US" dirty="0">
                  <a:latin typeface="微软雅黑" panose="020B0503020204020204" pitchFamily="34" charset="-122"/>
                  <a:ea typeface="微软雅黑" panose="020B0503020204020204" pitchFamily="34" charset="-122"/>
                </a:rPr>
                <a:t>开发工具</a:t>
              </a:r>
            </a:p>
          </p:txBody>
        </p:sp>
        <p:sp>
          <p:nvSpPr>
            <p:cNvPr id="12" name="等腰三角形 11"/>
            <p:cNvSpPr/>
            <p:nvPr userDrawn="1"/>
          </p:nvSpPr>
          <p:spPr>
            <a:xfrm rot="16200000">
              <a:off x="1547664" y="1594748"/>
              <a:ext cx="144016" cy="14401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1" y="1122363"/>
            <a:ext cx="9144000" cy="2387600"/>
          </a:xfrm>
          <a:prstGeom prst="rect">
            <a:avLst/>
          </a:prstGeom>
        </p:spPr>
        <p:txBody>
          <a:bodyPr anchor="b"/>
          <a:lstStyle>
            <a:lvl1pPr algn="ctr">
              <a:defRPr sz="6100"/>
            </a:lvl1pPr>
          </a:lstStyle>
          <a:p>
            <a:r>
              <a:rPr lang="zh-CN" altLang="en-US"/>
              <a:t>单击此处编辑母版标题样式</a:t>
            </a:r>
          </a:p>
        </p:txBody>
      </p:sp>
      <p:sp>
        <p:nvSpPr>
          <p:cNvPr id="3" name="副标题 2"/>
          <p:cNvSpPr>
            <a:spLocks noGrp="1"/>
          </p:cNvSpPr>
          <p:nvPr>
            <p:ph type="subTitle" idx="1"/>
          </p:nvPr>
        </p:nvSpPr>
        <p:spPr>
          <a:xfrm>
            <a:off x="1524001" y="3602038"/>
            <a:ext cx="9144000" cy="1655762"/>
          </a:xfrm>
          <a:prstGeom prst="rect">
            <a:avLst/>
          </a:prstGeom>
        </p:spPr>
        <p:txBody>
          <a:bodyPr/>
          <a:lstStyle>
            <a:lvl1pPr marL="0" indent="0" algn="ctr">
              <a:buNone/>
              <a:defRPr sz="2400"/>
            </a:lvl1pPr>
            <a:lvl2pPr marL="457200" indent="0" algn="ctr">
              <a:buNone/>
              <a:defRPr sz="21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35682A8-D6B6-4FDA-A495-4D437BAFBB60}" type="datetimeFigureOut">
              <a:rPr lang="zh-CN" altLang="en-US" smtClean="0"/>
              <a:t>2020/12/7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ABDD927-E55F-4D12-BD2D-8ABE6C91271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30820CF-B880-4189-942D-D702A7CBA730}" type="datetimeFigureOut">
              <a:rPr lang="zh-CN" altLang="en-US" smtClean="0"/>
              <a:t>2020/12/7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2020/12/7</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1.jpeg"/><Relationship Id="rId5" Type="http://schemas.openxmlformats.org/officeDocument/2006/relationships/slideLayout" Target="../slideLayouts/slideLayout18.xml"/><Relationship Id="rId10" Type="http://schemas.openxmlformats.org/officeDocument/2006/relationships/theme" Target="../theme/theme5.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lum/>
          </a:blip>
          <a:srcRect/>
          <a:stretch>
            <a:fillRect t="-1000" b="-1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lum/>
          </a:blip>
          <a:srcRect/>
          <a:stretch>
            <a:fillRect t="-1000" b="-1000"/>
          </a:stretch>
        </a:blipFill>
        <a:effectLst/>
      </p:bgPr>
    </p:bg>
    <p:spTree>
      <p:nvGrpSpPr>
        <p:cNvPr id="1" name=""/>
        <p:cNvGrpSpPr/>
        <p:nvPr/>
      </p:nvGrpSpPr>
      <p:grpSpPr>
        <a:xfrm>
          <a:off x="0" y="0"/>
          <a:ext cx="0" cy="0"/>
          <a:chOff x="0" y="0"/>
          <a:chExt cx="0" cy="0"/>
        </a:xfrm>
      </p:grpSpPr>
      <p:sp>
        <p:nvSpPr>
          <p:cNvPr id="2055" name="Rectangle 21"/>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chemeClr val="tx1"/>
                </a:solidFill>
                <a:latin typeface="Arial" panose="020B0604020202020204" pitchFamily="34" charset="0"/>
              </a:rPr>
              <a:t>英文标题</a:t>
            </a:r>
            <a:r>
              <a:rPr lang="en-US" altLang="zh-CN" sz="1100" dirty="0">
                <a:solidFill>
                  <a:schemeClr val="tx1"/>
                </a:solidFill>
                <a:latin typeface="Arial" panose="020B0604020202020204" pitchFamily="34" charset="0"/>
              </a:rPr>
              <a:t>:32-35pt  </a:t>
            </a:r>
            <a:endParaRPr lang="zh-CN" altLang="en-US" sz="1100" dirty="0">
              <a:solidFill>
                <a:schemeClr val="tx1"/>
              </a:solidFill>
              <a:latin typeface="Arial" panose="020B0604020202020204" pitchFamily="34" charset="0"/>
            </a:endParaRPr>
          </a:p>
          <a:p>
            <a:pPr marL="342900" indent="-342900" algn="r">
              <a:lnSpc>
                <a:spcPct val="125000"/>
              </a:lnSpc>
              <a:spcBef>
                <a:spcPct val="20000"/>
              </a:spcBef>
            </a:pPr>
            <a:r>
              <a:rPr lang="zh-CN" altLang="en-US" sz="1100" dirty="0">
                <a:solidFill>
                  <a:schemeClr val="tx1"/>
                </a:solidFill>
                <a:latin typeface="Arial" panose="020B0604020202020204" pitchFamily="34" charset="0"/>
              </a:rPr>
              <a:t>颜色</a:t>
            </a:r>
            <a:r>
              <a:rPr lang="en-US" altLang="zh-CN" sz="1100" dirty="0">
                <a:solidFill>
                  <a:schemeClr val="tx1"/>
                </a:solidFill>
                <a:latin typeface="Arial" panose="020B0604020202020204" pitchFamily="34" charset="0"/>
              </a:rPr>
              <a:t>: R153 G0 B0</a:t>
            </a:r>
          </a:p>
          <a:p>
            <a:pPr marL="342900" indent="-342900" algn="r">
              <a:lnSpc>
                <a:spcPct val="125000"/>
              </a:lnSpc>
              <a:spcBef>
                <a:spcPct val="20000"/>
              </a:spcBef>
            </a:pPr>
            <a:r>
              <a:rPr lang="zh-CN" altLang="en-US" sz="1100" dirty="0">
                <a:solidFill>
                  <a:schemeClr val="tx1"/>
                </a:solidFill>
                <a:latin typeface="Arial" panose="020B0604020202020204" pitchFamily="34" charset="0"/>
              </a:rPr>
              <a:t>内部使用字体 </a:t>
            </a:r>
            <a:r>
              <a:rPr lang="en-US" altLang="zh-CN" sz="1100" dirty="0">
                <a:solidFill>
                  <a:schemeClr val="tx1"/>
                </a:solidFill>
                <a:latin typeface="Arial" panose="020B0604020202020204" pitchFamily="34" charset="0"/>
              </a:rPr>
              <a:t>:</a:t>
            </a:r>
          </a:p>
          <a:p>
            <a:pPr marL="342900" indent="-342900" algn="r">
              <a:lnSpc>
                <a:spcPct val="125000"/>
              </a:lnSpc>
              <a:spcBef>
                <a:spcPct val="20000"/>
              </a:spcBef>
            </a:pPr>
            <a:r>
              <a:rPr lang="en-US" altLang="zh-CN" sz="1100" dirty="0" err="1">
                <a:solidFill>
                  <a:schemeClr val="tx1"/>
                </a:solidFill>
                <a:latin typeface="Arial" panose="020B0604020202020204" pitchFamily="34" charset="0"/>
              </a:rPr>
              <a:t>FrutigerNext</a:t>
            </a:r>
            <a:r>
              <a:rPr lang="en-US" altLang="zh-CN" sz="1100" dirty="0">
                <a:solidFill>
                  <a:schemeClr val="tx1"/>
                </a:solidFill>
                <a:latin typeface="Arial" panose="020B0604020202020204" pitchFamily="34" charset="0"/>
              </a:rPr>
              <a:t> LT Medium</a:t>
            </a:r>
          </a:p>
          <a:p>
            <a:pPr marL="342900" indent="-342900" algn="r">
              <a:lnSpc>
                <a:spcPct val="125000"/>
              </a:lnSpc>
              <a:spcBef>
                <a:spcPct val="20000"/>
              </a:spcBef>
            </a:pPr>
            <a:r>
              <a:rPr lang="zh-CN" altLang="en-US" sz="1100" dirty="0">
                <a:solidFill>
                  <a:schemeClr val="tx1"/>
                </a:solidFill>
                <a:latin typeface="Arial" panose="020B0604020202020204" pitchFamily="34" charset="0"/>
              </a:rPr>
              <a:t>外部使用字体 </a:t>
            </a:r>
            <a:r>
              <a:rPr lang="en-US" altLang="zh-CN" sz="1100" dirty="0">
                <a:solidFill>
                  <a:schemeClr val="tx1"/>
                </a:solidFill>
                <a:latin typeface="Arial" panose="020B0604020202020204" pitchFamily="34" charset="0"/>
              </a:rPr>
              <a:t>: Arial</a:t>
            </a:r>
          </a:p>
          <a:p>
            <a:pPr marL="342900" indent="-342900" algn="r">
              <a:lnSpc>
                <a:spcPct val="75000"/>
              </a:lnSpc>
              <a:spcBef>
                <a:spcPct val="20000"/>
              </a:spcBef>
            </a:pPr>
            <a:endParaRPr lang="en-US" altLang="zh-CN" sz="1100" dirty="0">
              <a:solidFill>
                <a:schemeClr val="tx1"/>
              </a:solidFill>
              <a:latin typeface="Arial" panose="020B0604020202020204" pitchFamily="34" charset="0"/>
            </a:endParaRPr>
          </a:p>
          <a:p>
            <a:pPr marL="342900" indent="-342900" algn="r">
              <a:lnSpc>
                <a:spcPct val="125000"/>
              </a:lnSpc>
              <a:spcBef>
                <a:spcPct val="20000"/>
              </a:spcBef>
            </a:pPr>
            <a:r>
              <a:rPr lang="zh-CN" altLang="en-US" sz="1100" dirty="0">
                <a:solidFill>
                  <a:schemeClr val="tx1"/>
                </a:solidFill>
                <a:latin typeface="Arial" panose="020B0604020202020204" pitchFamily="34" charset="0"/>
              </a:rPr>
              <a:t>中文标题</a:t>
            </a:r>
            <a:r>
              <a:rPr lang="en-US" altLang="zh-CN" sz="1100" dirty="0">
                <a:solidFill>
                  <a:schemeClr val="tx1"/>
                </a:solidFill>
                <a:latin typeface="Arial" panose="020B0604020202020204" pitchFamily="34" charset="0"/>
              </a:rPr>
              <a:t>:30-32pt  </a:t>
            </a:r>
            <a:endParaRPr lang="zh-CN" altLang="en-US" sz="1100" dirty="0">
              <a:solidFill>
                <a:schemeClr val="tx1"/>
              </a:solidFill>
              <a:latin typeface="Arial" panose="020B0604020202020204" pitchFamily="34" charset="0"/>
            </a:endParaRPr>
          </a:p>
          <a:p>
            <a:pPr marL="342900" indent="-342900" algn="r">
              <a:lnSpc>
                <a:spcPct val="125000"/>
              </a:lnSpc>
              <a:spcBef>
                <a:spcPct val="20000"/>
              </a:spcBef>
            </a:pPr>
            <a:r>
              <a:rPr lang="zh-CN" altLang="en-US" sz="1100" dirty="0">
                <a:solidFill>
                  <a:schemeClr val="tx1"/>
                </a:solidFill>
                <a:latin typeface="Arial" panose="020B0604020202020204" pitchFamily="34" charset="0"/>
              </a:rPr>
              <a:t>颜色</a:t>
            </a:r>
            <a:r>
              <a:rPr lang="en-US" altLang="zh-CN" sz="1100" dirty="0">
                <a:solidFill>
                  <a:schemeClr val="tx1"/>
                </a:solidFill>
                <a:latin typeface="Arial" panose="020B0604020202020204" pitchFamily="34" charset="0"/>
              </a:rPr>
              <a:t>: R153 G0 B0</a:t>
            </a:r>
          </a:p>
          <a:p>
            <a:pPr marL="342900" indent="-342900" algn="r">
              <a:lnSpc>
                <a:spcPct val="125000"/>
              </a:lnSpc>
              <a:spcBef>
                <a:spcPct val="20000"/>
              </a:spcBef>
            </a:pPr>
            <a:r>
              <a:rPr lang="zh-CN" altLang="en-US" sz="1100" dirty="0">
                <a:solidFill>
                  <a:schemeClr val="tx1"/>
                </a:solidFill>
                <a:latin typeface="Arial" panose="020B0604020202020204" pitchFamily="34" charset="0"/>
              </a:rPr>
              <a:t>字体</a:t>
            </a:r>
            <a:r>
              <a:rPr lang="en-US" altLang="zh-CN" sz="1100" dirty="0">
                <a:solidFill>
                  <a:schemeClr val="tx1"/>
                </a:solidFill>
                <a:latin typeface="Arial" panose="020B0604020202020204" pitchFamily="34" charset="0"/>
              </a:rPr>
              <a:t>:</a:t>
            </a:r>
            <a:r>
              <a:rPr lang="zh-CN" altLang="en-US" sz="1100" dirty="0">
                <a:solidFill>
                  <a:schemeClr val="tx1"/>
                </a:solidFill>
                <a:latin typeface="Arial" panose="020B0604020202020204" pitchFamily="34" charset="0"/>
              </a:rPr>
              <a:t>黑体</a:t>
            </a:r>
          </a:p>
          <a:p>
            <a:pPr marL="342900" indent="-342900" algn="r">
              <a:lnSpc>
                <a:spcPct val="125000"/>
              </a:lnSpc>
              <a:spcBef>
                <a:spcPct val="20000"/>
              </a:spcBef>
            </a:pPr>
            <a:endParaRPr lang="zh-CN" altLang="en-US" sz="1100" dirty="0">
              <a:solidFill>
                <a:schemeClr val="tx1"/>
              </a:solidFill>
              <a:latin typeface="Arial" panose="020B0604020202020204" pitchFamily="34" charset="0"/>
            </a:endParaRPr>
          </a:p>
          <a:p>
            <a:pPr marL="342900" indent="-342900" algn="r">
              <a:lnSpc>
                <a:spcPct val="125000"/>
              </a:lnSpc>
              <a:spcBef>
                <a:spcPct val="20000"/>
              </a:spcBef>
            </a:pPr>
            <a:endParaRPr lang="zh-CN" altLang="en-US" sz="1100" dirty="0">
              <a:solidFill>
                <a:schemeClr val="tx1"/>
              </a:solidFill>
              <a:latin typeface="Arial" panose="020B0604020202020204" pitchFamily="34" charset="0"/>
            </a:endParaRPr>
          </a:p>
          <a:p>
            <a:pPr marL="342900" indent="-342900" algn="r">
              <a:lnSpc>
                <a:spcPct val="125000"/>
              </a:lnSpc>
              <a:spcBef>
                <a:spcPct val="20000"/>
              </a:spcBef>
            </a:pPr>
            <a:endParaRPr lang="zh-CN" altLang="en-US" sz="1100" dirty="0">
              <a:solidFill>
                <a:schemeClr val="tx1"/>
              </a:solidFill>
              <a:latin typeface="Arial" panose="020B0604020202020204" pitchFamily="34" charset="0"/>
            </a:endParaRPr>
          </a:p>
          <a:p>
            <a:pPr marL="342900" indent="-342900" algn="r">
              <a:lnSpc>
                <a:spcPct val="125000"/>
              </a:lnSpc>
              <a:spcBef>
                <a:spcPct val="20000"/>
              </a:spcBef>
            </a:pPr>
            <a:r>
              <a:rPr lang="zh-CN" altLang="en-US" sz="1100" dirty="0">
                <a:solidFill>
                  <a:schemeClr val="tx1"/>
                </a:solidFill>
                <a:latin typeface="Arial" panose="020B0604020202020204" pitchFamily="34" charset="0"/>
              </a:rPr>
              <a:t>英文正文</a:t>
            </a:r>
            <a:r>
              <a:rPr lang="en-US" altLang="zh-CN" sz="1100" dirty="0">
                <a:solidFill>
                  <a:schemeClr val="tx1"/>
                </a:solidFill>
                <a:latin typeface="Arial" panose="020B0604020202020204" pitchFamily="34" charset="0"/>
              </a:rPr>
              <a:t>:20-22pt</a:t>
            </a:r>
          </a:p>
          <a:p>
            <a:pPr marL="342900" indent="-342900" algn="r">
              <a:lnSpc>
                <a:spcPct val="125000"/>
              </a:lnSpc>
              <a:spcBef>
                <a:spcPct val="20000"/>
              </a:spcBef>
            </a:pPr>
            <a:r>
              <a:rPr lang="zh-CN" altLang="en-US" sz="1100" dirty="0">
                <a:solidFill>
                  <a:schemeClr val="tx1"/>
                </a:solidFill>
                <a:latin typeface="Arial" panose="020B0604020202020204" pitchFamily="34" charset="0"/>
              </a:rPr>
              <a:t>子目录 </a:t>
            </a:r>
            <a:r>
              <a:rPr lang="en-US" altLang="zh-CN" sz="1100" dirty="0">
                <a:solidFill>
                  <a:schemeClr val="tx1"/>
                </a:solidFill>
                <a:latin typeface="Arial" panose="020B0604020202020204" pitchFamily="34" charset="0"/>
              </a:rPr>
              <a:t>(2-5</a:t>
            </a:r>
            <a:r>
              <a:rPr lang="zh-CN" altLang="en-US" sz="1100" dirty="0">
                <a:solidFill>
                  <a:schemeClr val="tx1"/>
                </a:solidFill>
                <a:latin typeface="Arial" panose="020B0604020202020204" pitchFamily="34" charset="0"/>
              </a:rPr>
              <a:t>级</a:t>
            </a:r>
            <a:r>
              <a:rPr lang="en-US" altLang="zh-CN" sz="1100" dirty="0">
                <a:solidFill>
                  <a:schemeClr val="tx1"/>
                </a:solidFill>
                <a:latin typeface="Arial" panose="020B0604020202020204" pitchFamily="34" charset="0"/>
              </a:rPr>
              <a:t>) :18pt  </a:t>
            </a:r>
          </a:p>
          <a:p>
            <a:pPr marL="342900" indent="-342900" algn="r">
              <a:lnSpc>
                <a:spcPct val="125000"/>
              </a:lnSpc>
              <a:spcBef>
                <a:spcPct val="20000"/>
              </a:spcBef>
            </a:pPr>
            <a:r>
              <a:rPr lang="zh-CN" altLang="en-US" sz="1100" dirty="0">
                <a:solidFill>
                  <a:schemeClr val="tx1"/>
                </a:solidFill>
                <a:latin typeface="Arial" panose="020B0604020202020204" pitchFamily="34" charset="0"/>
              </a:rPr>
              <a:t>颜色</a:t>
            </a:r>
            <a:r>
              <a:rPr lang="en-US" altLang="zh-CN" sz="1100" dirty="0">
                <a:solidFill>
                  <a:schemeClr val="tx1"/>
                </a:solidFill>
                <a:latin typeface="Arial" panose="020B0604020202020204" pitchFamily="34" charset="0"/>
              </a:rPr>
              <a:t>:</a:t>
            </a:r>
            <a:r>
              <a:rPr lang="zh-CN" altLang="en-US" sz="1100" dirty="0">
                <a:solidFill>
                  <a:schemeClr val="tx1"/>
                </a:solidFill>
                <a:latin typeface="Arial" panose="020B0604020202020204" pitchFamily="34" charset="0"/>
              </a:rPr>
              <a:t>黑色</a:t>
            </a:r>
          </a:p>
          <a:p>
            <a:pPr marL="342900" indent="-342900" algn="r">
              <a:lnSpc>
                <a:spcPct val="125000"/>
              </a:lnSpc>
              <a:spcBef>
                <a:spcPct val="20000"/>
              </a:spcBef>
            </a:pPr>
            <a:r>
              <a:rPr lang="zh-CN" altLang="en-US" sz="1100" dirty="0">
                <a:solidFill>
                  <a:schemeClr val="tx1"/>
                </a:solidFill>
                <a:latin typeface="Arial" panose="020B0604020202020204" pitchFamily="34" charset="0"/>
              </a:rPr>
              <a:t>内部使用字体 </a:t>
            </a:r>
            <a:r>
              <a:rPr lang="en-US" altLang="zh-CN" sz="1100" dirty="0">
                <a:solidFill>
                  <a:schemeClr val="tx1"/>
                </a:solidFill>
                <a:latin typeface="Arial" panose="020B0604020202020204" pitchFamily="34" charset="0"/>
              </a:rPr>
              <a:t>:</a:t>
            </a:r>
          </a:p>
          <a:p>
            <a:pPr marL="342900" indent="-342900" algn="r">
              <a:lnSpc>
                <a:spcPct val="125000"/>
              </a:lnSpc>
              <a:spcBef>
                <a:spcPct val="20000"/>
              </a:spcBef>
            </a:pPr>
            <a:r>
              <a:rPr lang="en-US" altLang="zh-CN" sz="1100" dirty="0" err="1">
                <a:solidFill>
                  <a:schemeClr val="tx1"/>
                </a:solidFill>
                <a:latin typeface="Arial" panose="020B0604020202020204" pitchFamily="34" charset="0"/>
              </a:rPr>
              <a:t>FrutigerNext</a:t>
            </a:r>
            <a:r>
              <a:rPr lang="en-US" altLang="zh-CN" sz="1100" dirty="0">
                <a:solidFill>
                  <a:schemeClr val="tx1"/>
                </a:solidFill>
                <a:latin typeface="Arial" panose="020B0604020202020204" pitchFamily="34" charset="0"/>
              </a:rPr>
              <a:t> LT Regular</a:t>
            </a:r>
          </a:p>
          <a:p>
            <a:pPr marL="342900" indent="-342900" algn="r">
              <a:lnSpc>
                <a:spcPct val="125000"/>
              </a:lnSpc>
              <a:spcBef>
                <a:spcPct val="20000"/>
              </a:spcBef>
            </a:pPr>
            <a:r>
              <a:rPr lang="zh-CN" altLang="en-US" sz="1100" dirty="0">
                <a:solidFill>
                  <a:schemeClr val="tx1"/>
                </a:solidFill>
                <a:latin typeface="Arial" panose="020B0604020202020204" pitchFamily="34" charset="0"/>
              </a:rPr>
              <a:t>外部使用字体 </a:t>
            </a:r>
            <a:r>
              <a:rPr lang="en-US" altLang="zh-CN" sz="1100" dirty="0">
                <a:solidFill>
                  <a:schemeClr val="tx1"/>
                </a:solidFill>
                <a:latin typeface="Arial" panose="020B0604020202020204" pitchFamily="34" charset="0"/>
              </a:rPr>
              <a:t>: Arial</a:t>
            </a:r>
          </a:p>
          <a:p>
            <a:pPr marL="342900" indent="-342900" algn="r">
              <a:lnSpc>
                <a:spcPct val="75000"/>
              </a:lnSpc>
              <a:spcBef>
                <a:spcPct val="20000"/>
              </a:spcBef>
            </a:pPr>
            <a:endParaRPr lang="en-US" altLang="zh-CN" sz="1100" dirty="0">
              <a:solidFill>
                <a:schemeClr val="tx1"/>
              </a:solidFill>
              <a:latin typeface="Arial" panose="020B0604020202020204" pitchFamily="34" charset="0"/>
            </a:endParaRPr>
          </a:p>
          <a:p>
            <a:pPr marL="342900" indent="-342900" algn="r">
              <a:lnSpc>
                <a:spcPct val="125000"/>
              </a:lnSpc>
              <a:spcBef>
                <a:spcPct val="20000"/>
              </a:spcBef>
            </a:pPr>
            <a:r>
              <a:rPr lang="zh-CN" altLang="en-US" sz="1100" dirty="0">
                <a:solidFill>
                  <a:schemeClr val="tx1"/>
                </a:solidFill>
                <a:latin typeface="Arial" panose="020B0604020202020204" pitchFamily="34" charset="0"/>
              </a:rPr>
              <a:t>中文正文</a:t>
            </a:r>
            <a:r>
              <a:rPr lang="en-US" altLang="zh-CN" sz="1100" dirty="0">
                <a:solidFill>
                  <a:schemeClr val="tx1"/>
                </a:solidFill>
                <a:latin typeface="Arial" panose="020B0604020202020204" pitchFamily="34" charset="0"/>
              </a:rPr>
              <a:t>:18-20pt</a:t>
            </a:r>
          </a:p>
          <a:p>
            <a:pPr marL="342900" indent="-342900" algn="r">
              <a:lnSpc>
                <a:spcPct val="125000"/>
              </a:lnSpc>
              <a:spcBef>
                <a:spcPct val="20000"/>
              </a:spcBef>
            </a:pPr>
            <a:r>
              <a:rPr lang="zh-CN" altLang="en-US" sz="1100" dirty="0">
                <a:solidFill>
                  <a:schemeClr val="tx1"/>
                </a:solidFill>
                <a:latin typeface="Arial" panose="020B0604020202020204" pitchFamily="34" charset="0"/>
              </a:rPr>
              <a:t>子目录</a:t>
            </a:r>
            <a:r>
              <a:rPr lang="en-US" altLang="zh-CN" sz="1100" dirty="0">
                <a:solidFill>
                  <a:schemeClr val="tx1"/>
                </a:solidFill>
                <a:latin typeface="Arial" panose="020B0604020202020204" pitchFamily="34" charset="0"/>
              </a:rPr>
              <a:t>(2-5</a:t>
            </a:r>
            <a:r>
              <a:rPr lang="zh-CN" altLang="en-US" sz="1100" dirty="0">
                <a:solidFill>
                  <a:schemeClr val="tx1"/>
                </a:solidFill>
                <a:latin typeface="Arial" panose="020B0604020202020204" pitchFamily="34" charset="0"/>
              </a:rPr>
              <a:t>级</a:t>
            </a:r>
            <a:r>
              <a:rPr lang="en-US" altLang="zh-CN" sz="1100" dirty="0">
                <a:solidFill>
                  <a:schemeClr val="tx1"/>
                </a:solidFill>
                <a:latin typeface="Arial" panose="020B0604020202020204" pitchFamily="34" charset="0"/>
              </a:rPr>
              <a:t>):18pt </a:t>
            </a:r>
            <a:endParaRPr lang="zh-CN" altLang="en-US" sz="1100" dirty="0">
              <a:solidFill>
                <a:schemeClr val="tx1"/>
              </a:solidFill>
              <a:latin typeface="Arial" panose="020B0604020202020204" pitchFamily="34" charset="0"/>
            </a:endParaRPr>
          </a:p>
          <a:p>
            <a:pPr marL="342900" indent="-342900" algn="r">
              <a:lnSpc>
                <a:spcPct val="125000"/>
              </a:lnSpc>
              <a:spcBef>
                <a:spcPct val="20000"/>
              </a:spcBef>
            </a:pPr>
            <a:r>
              <a:rPr lang="zh-CN" altLang="en-US" sz="1100" dirty="0">
                <a:solidFill>
                  <a:schemeClr val="tx1"/>
                </a:solidFill>
                <a:latin typeface="Arial" panose="020B0604020202020204" pitchFamily="34" charset="0"/>
              </a:rPr>
              <a:t>颜色</a:t>
            </a:r>
            <a:r>
              <a:rPr lang="en-US" altLang="zh-CN" sz="1100" dirty="0">
                <a:solidFill>
                  <a:schemeClr val="tx1"/>
                </a:solidFill>
                <a:latin typeface="Arial" panose="020B0604020202020204" pitchFamily="34" charset="0"/>
              </a:rPr>
              <a:t>:</a:t>
            </a:r>
            <a:r>
              <a:rPr lang="zh-CN" altLang="en-US" sz="1100" dirty="0">
                <a:solidFill>
                  <a:schemeClr val="tx1"/>
                </a:solidFill>
                <a:latin typeface="Arial" panose="020B0604020202020204" pitchFamily="34" charset="0"/>
              </a:rPr>
              <a:t>黑色</a:t>
            </a:r>
          </a:p>
          <a:p>
            <a:pPr marL="342900" indent="-342900" algn="r">
              <a:lnSpc>
                <a:spcPct val="125000"/>
              </a:lnSpc>
              <a:spcBef>
                <a:spcPct val="20000"/>
              </a:spcBef>
            </a:pPr>
            <a:r>
              <a:rPr lang="zh-CN" altLang="en-US" sz="1100" dirty="0">
                <a:solidFill>
                  <a:schemeClr val="tx1"/>
                </a:solidFill>
                <a:latin typeface="Arial" panose="020B0604020202020204" pitchFamily="34" charset="0"/>
              </a:rPr>
              <a:t>字体</a:t>
            </a:r>
            <a:r>
              <a:rPr lang="en-US" altLang="zh-CN" sz="1100" dirty="0">
                <a:solidFill>
                  <a:schemeClr val="tx1"/>
                </a:solidFill>
                <a:latin typeface="Arial" panose="020B0604020202020204" pitchFamily="34" charset="0"/>
              </a:rPr>
              <a:t>:</a:t>
            </a:r>
            <a:r>
              <a:rPr lang="zh-CN" altLang="en-US" sz="1100" dirty="0">
                <a:solidFill>
                  <a:schemeClr val="tx1"/>
                </a:solidFill>
                <a:latin typeface="Arial" panose="020B0604020202020204" pitchFamily="34" charset="0"/>
              </a:rPr>
              <a:t>细黑体 </a:t>
            </a:r>
          </a:p>
        </p:txBody>
      </p:sp>
    </p:spTree>
  </p:cSld>
  <p:clrMap bg1="lt1" tx1="dk1" bg2="lt2" tx2="dk2" accent1="accent1" accent2="accent2" accent3="accent3" accent4="accent4" accent5="accent5" accent6="accent6" hlink="hlink" folHlink="folHlink"/>
  <p:sldLayoutIdLst>
    <p:sldLayoutId id="2147483660" r:id="rId1"/>
  </p:sldLayoutIdLst>
  <p:transition advClick="0" advTm="8000">
    <p:fade thruBlk="1"/>
  </p:transition>
  <p:txStyles>
    <p:titleStyle>
      <a:lvl1pPr algn="l" rtl="0" eaLnBrk="0" fontAlgn="base" hangingPunct="0">
        <a:spcBef>
          <a:spcPct val="0"/>
        </a:spcBef>
        <a:spcAft>
          <a:spcPct val="0"/>
        </a:spcAft>
        <a:defRPr sz="3200" b="1">
          <a:solidFill>
            <a:schemeClr val="bg1"/>
          </a:solidFill>
          <a:latin typeface="+mn-lt"/>
          <a:ea typeface="黑体" panose="02010609060101010101" pitchFamily="49" charset="-122"/>
          <a:cs typeface="+mj-cs"/>
        </a:defRPr>
      </a:lvl1pPr>
      <a:lvl2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cs typeface="宋体" panose="02010600030101010101" pitchFamily="2" charset="-122"/>
        </a:defRPr>
      </a:lvl2pPr>
      <a:lvl3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cs typeface="宋体" panose="02010600030101010101" pitchFamily="2" charset="-122"/>
        </a:defRPr>
      </a:lvl3pPr>
      <a:lvl4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cs typeface="宋体" panose="02010600030101010101" pitchFamily="2" charset="-122"/>
        </a:defRPr>
      </a:lvl4pPr>
      <a:lvl5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cs typeface="宋体" panose="02010600030101010101"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anose="02010600040101010101" pitchFamily="2" charset="-122"/>
          <a:cs typeface="宋体" panose="02010600030101010101"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anose="02010600040101010101" pitchFamily="2" charset="-122"/>
          <a:cs typeface="宋体" panose="02010600030101010101"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anose="02010600040101010101" pitchFamily="2" charset="-122"/>
          <a:cs typeface="宋体" panose="02010600030101010101"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anose="02010600040101010101" pitchFamily="2" charset="-122"/>
          <a:cs typeface="宋体" panose="02010600030101010101" pitchFamily="2"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1033" name="Rectangle 7"/>
          <p:cNvSpPr>
            <a:spLocks noChangeArrowheads="1"/>
          </p:cNvSpPr>
          <p:nvPr userDrawn="1"/>
        </p:nvSpPr>
        <p:spPr bwMode="auto">
          <a:xfrm>
            <a:off x="-2977008" y="678656"/>
            <a:ext cx="2592288" cy="5500688"/>
          </a:xfrm>
          <a:prstGeom prst="rect">
            <a:avLst/>
          </a:prstGeom>
          <a:noFill/>
          <a:ln>
            <a:noFill/>
          </a:ln>
          <a:effectLst/>
        </p:spPr>
        <p:txBody>
          <a:bodyPr wrap="square" lIns="80124" tIns="40063" rIns="80124" bIns="40063">
            <a:spAutoFit/>
          </a:bodyPr>
          <a:lstStyle/>
          <a:p>
            <a:pPr algn="r">
              <a:lnSpc>
                <a:spcPct val="125000"/>
              </a:lnSpc>
              <a:spcBef>
                <a:spcPct val="20000"/>
              </a:spcBef>
            </a:pPr>
            <a:r>
              <a:rPr lang="zh-CN" altLang="en-US" sz="1100" dirty="0">
                <a:solidFill>
                  <a:schemeClr val="tx1"/>
                </a:solidFill>
                <a:latin typeface="Arial" panose="020B0604020202020204" pitchFamily="34" charset="0"/>
                <a:ea typeface="黑体" panose="02010609060101010101" pitchFamily="49" charset="-122"/>
              </a:rPr>
              <a:t>英文标题</a:t>
            </a:r>
            <a:r>
              <a:rPr lang="en-US" altLang="zh-CN" sz="1100" dirty="0">
                <a:solidFill>
                  <a:schemeClr val="tx1"/>
                </a:solidFill>
                <a:latin typeface="Arial" panose="020B0604020202020204" pitchFamily="34" charset="0"/>
                <a:ea typeface="黑体" panose="02010609060101010101" pitchFamily="49" charset="-122"/>
              </a:rPr>
              <a:t>:32-35pt  </a:t>
            </a:r>
            <a:endParaRPr lang="zh-CN" altLang="en-US" sz="1100" dirty="0">
              <a:solidFill>
                <a:schemeClr val="tx1"/>
              </a:solidFill>
              <a:latin typeface="Arial" panose="020B0604020202020204" pitchFamily="34" charset="0"/>
              <a:ea typeface="黑体" panose="02010609060101010101" pitchFamily="49" charset="-122"/>
            </a:endParaRPr>
          </a:p>
          <a:p>
            <a:pPr algn="r">
              <a:lnSpc>
                <a:spcPct val="125000"/>
              </a:lnSpc>
              <a:spcBef>
                <a:spcPct val="20000"/>
              </a:spcBef>
            </a:pPr>
            <a:r>
              <a:rPr lang="zh-CN" altLang="en-US" sz="1100" dirty="0">
                <a:solidFill>
                  <a:schemeClr val="tx1"/>
                </a:solidFill>
                <a:latin typeface="Arial" panose="020B0604020202020204" pitchFamily="34" charset="0"/>
                <a:ea typeface="黑体" panose="02010609060101010101" pitchFamily="49" charset="-122"/>
              </a:rPr>
              <a:t>颜色</a:t>
            </a:r>
            <a:r>
              <a:rPr lang="en-US" altLang="zh-CN" sz="1100" dirty="0">
                <a:solidFill>
                  <a:schemeClr val="tx1"/>
                </a:solidFill>
                <a:latin typeface="Arial" panose="020B0604020202020204" pitchFamily="34" charset="0"/>
                <a:ea typeface="黑体" panose="02010609060101010101" pitchFamily="49" charset="-122"/>
              </a:rPr>
              <a:t>: R153 G0 B0</a:t>
            </a:r>
          </a:p>
          <a:p>
            <a:pPr algn="r">
              <a:lnSpc>
                <a:spcPct val="125000"/>
              </a:lnSpc>
              <a:spcBef>
                <a:spcPct val="20000"/>
              </a:spcBef>
            </a:pPr>
            <a:r>
              <a:rPr lang="zh-CN" altLang="en-US" sz="1100" dirty="0">
                <a:solidFill>
                  <a:schemeClr val="tx1"/>
                </a:solidFill>
                <a:latin typeface="Arial" panose="020B0604020202020204" pitchFamily="34" charset="0"/>
                <a:ea typeface="黑体" panose="02010609060101010101" pitchFamily="49" charset="-122"/>
              </a:rPr>
              <a:t>内部使用字体 </a:t>
            </a:r>
            <a:r>
              <a:rPr lang="en-US" altLang="zh-CN" sz="1100" dirty="0">
                <a:solidFill>
                  <a:schemeClr val="tx1"/>
                </a:solidFill>
                <a:latin typeface="Arial" panose="020B0604020202020204" pitchFamily="34" charset="0"/>
                <a:ea typeface="黑体" panose="02010609060101010101" pitchFamily="49" charset="-122"/>
              </a:rPr>
              <a:t>:</a:t>
            </a:r>
          </a:p>
          <a:p>
            <a:pPr algn="r">
              <a:lnSpc>
                <a:spcPct val="125000"/>
              </a:lnSpc>
              <a:spcBef>
                <a:spcPct val="20000"/>
              </a:spcBef>
            </a:pPr>
            <a:r>
              <a:rPr lang="en-US" altLang="zh-CN" sz="1100" dirty="0" err="1">
                <a:solidFill>
                  <a:schemeClr val="tx1"/>
                </a:solidFill>
                <a:latin typeface="Arial" panose="020B0604020202020204" pitchFamily="34" charset="0"/>
                <a:ea typeface="黑体" panose="02010609060101010101" pitchFamily="49" charset="-122"/>
              </a:rPr>
              <a:t>FrutigerNext</a:t>
            </a:r>
            <a:r>
              <a:rPr lang="en-US" altLang="zh-CN" sz="1100" dirty="0">
                <a:solidFill>
                  <a:schemeClr val="tx1"/>
                </a:solidFill>
                <a:latin typeface="Arial" panose="020B0604020202020204" pitchFamily="34" charset="0"/>
                <a:ea typeface="黑体" panose="02010609060101010101" pitchFamily="49" charset="-122"/>
              </a:rPr>
              <a:t> LT Medium</a:t>
            </a:r>
          </a:p>
          <a:p>
            <a:pPr algn="r">
              <a:lnSpc>
                <a:spcPct val="125000"/>
              </a:lnSpc>
              <a:spcBef>
                <a:spcPct val="20000"/>
              </a:spcBef>
            </a:pPr>
            <a:r>
              <a:rPr lang="zh-CN" altLang="en-US" sz="1100" dirty="0">
                <a:solidFill>
                  <a:schemeClr val="tx1"/>
                </a:solidFill>
                <a:latin typeface="Arial" panose="020B0604020202020204" pitchFamily="34" charset="0"/>
                <a:ea typeface="黑体" panose="02010609060101010101" pitchFamily="49" charset="-122"/>
              </a:rPr>
              <a:t>外部使用字体 </a:t>
            </a:r>
            <a:r>
              <a:rPr lang="en-US" altLang="zh-CN" sz="1100" dirty="0">
                <a:solidFill>
                  <a:schemeClr val="tx1"/>
                </a:solidFill>
                <a:latin typeface="Arial" panose="020B0604020202020204" pitchFamily="34" charset="0"/>
                <a:ea typeface="黑体" panose="02010609060101010101" pitchFamily="49" charset="-122"/>
              </a:rPr>
              <a:t>: Arial</a:t>
            </a:r>
          </a:p>
          <a:p>
            <a:pPr algn="r">
              <a:lnSpc>
                <a:spcPct val="75000"/>
              </a:lnSpc>
              <a:spcBef>
                <a:spcPct val="20000"/>
              </a:spcBef>
            </a:pPr>
            <a:endParaRPr lang="en-US" altLang="zh-CN" sz="1100" dirty="0">
              <a:solidFill>
                <a:schemeClr val="tx1"/>
              </a:solidFill>
              <a:latin typeface="Arial" panose="020B0604020202020204" pitchFamily="34" charset="0"/>
              <a:ea typeface="黑体" panose="02010609060101010101" pitchFamily="49" charset="-122"/>
            </a:endParaRPr>
          </a:p>
          <a:p>
            <a:pPr algn="r">
              <a:lnSpc>
                <a:spcPct val="125000"/>
              </a:lnSpc>
              <a:spcBef>
                <a:spcPct val="20000"/>
              </a:spcBef>
            </a:pPr>
            <a:r>
              <a:rPr lang="zh-CN" altLang="en-US" sz="1100" dirty="0">
                <a:solidFill>
                  <a:schemeClr val="tx1"/>
                </a:solidFill>
                <a:latin typeface="Arial" panose="020B0604020202020204" pitchFamily="34" charset="0"/>
                <a:ea typeface="黑体" panose="02010609060101010101" pitchFamily="49" charset="-122"/>
              </a:rPr>
              <a:t>中文标题</a:t>
            </a:r>
            <a:r>
              <a:rPr lang="en-US" altLang="zh-CN" sz="1100" dirty="0">
                <a:solidFill>
                  <a:schemeClr val="tx1"/>
                </a:solidFill>
                <a:latin typeface="Arial" panose="020B0604020202020204" pitchFamily="34" charset="0"/>
                <a:ea typeface="黑体" panose="02010609060101010101" pitchFamily="49" charset="-122"/>
              </a:rPr>
              <a:t>:30-32pt  </a:t>
            </a:r>
            <a:endParaRPr lang="zh-CN" altLang="en-US" sz="1100" dirty="0">
              <a:solidFill>
                <a:schemeClr val="tx1"/>
              </a:solidFill>
              <a:latin typeface="Arial" panose="020B0604020202020204" pitchFamily="34" charset="0"/>
              <a:ea typeface="黑体" panose="02010609060101010101" pitchFamily="49" charset="-122"/>
            </a:endParaRPr>
          </a:p>
          <a:p>
            <a:pPr algn="r">
              <a:lnSpc>
                <a:spcPct val="125000"/>
              </a:lnSpc>
              <a:spcBef>
                <a:spcPct val="20000"/>
              </a:spcBef>
            </a:pPr>
            <a:r>
              <a:rPr lang="zh-CN" altLang="en-US" sz="1100" dirty="0">
                <a:solidFill>
                  <a:schemeClr val="tx1"/>
                </a:solidFill>
                <a:latin typeface="Arial" panose="020B0604020202020204" pitchFamily="34" charset="0"/>
                <a:ea typeface="黑体" panose="02010609060101010101" pitchFamily="49" charset="-122"/>
              </a:rPr>
              <a:t>颜色</a:t>
            </a:r>
            <a:r>
              <a:rPr lang="en-US" altLang="zh-CN" sz="1100" dirty="0">
                <a:solidFill>
                  <a:schemeClr val="tx1"/>
                </a:solidFill>
                <a:latin typeface="Arial" panose="020B0604020202020204" pitchFamily="34" charset="0"/>
                <a:ea typeface="黑体" panose="02010609060101010101" pitchFamily="49" charset="-122"/>
              </a:rPr>
              <a:t>: R153 G0 B0</a:t>
            </a:r>
          </a:p>
          <a:p>
            <a:pPr algn="r">
              <a:lnSpc>
                <a:spcPct val="125000"/>
              </a:lnSpc>
              <a:spcBef>
                <a:spcPct val="20000"/>
              </a:spcBef>
            </a:pPr>
            <a:r>
              <a:rPr lang="zh-CN" altLang="en-US" sz="1100" dirty="0">
                <a:solidFill>
                  <a:schemeClr val="tx1"/>
                </a:solidFill>
                <a:latin typeface="Arial" panose="020B0604020202020204" pitchFamily="34" charset="0"/>
                <a:ea typeface="黑体" panose="02010609060101010101" pitchFamily="49" charset="-122"/>
              </a:rPr>
              <a:t>字体</a:t>
            </a:r>
            <a:r>
              <a:rPr lang="en-US" altLang="zh-CN" sz="1100" dirty="0">
                <a:solidFill>
                  <a:schemeClr val="tx1"/>
                </a:solidFill>
                <a:latin typeface="Arial" panose="020B0604020202020204" pitchFamily="34" charset="0"/>
                <a:ea typeface="黑体" panose="02010609060101010101" pitchFamily="49" charset="-122"/>
              </a:rPr>
              <a:t>:</a:t>
            </a:r>
            <a:r>
              <a:rPr lang="zh-CN" altLang="en-US" sz="1100" dirty="0">
                <a:solidFill>
                  <a:schemeClr val="tx1"/>
                </a:solidFill>
                <a:latin typeface="Arial" panose="020B0604020202020204" pitchFamily="34" charset="0"/>
                <a:ea typeface="黑体" panose="02010609060101010101" pitchFamily="49" charset="-122"/>
              </a:rPr>
              <a:t>黑体</a:t>
            </a:r>
          </a:p>
          <a:p>
            <a:pPr algn="r">
              <a:lnSpc>
                <a:spcPct val="125000"/>
              </a:lnSpc>
              <a:spcBef>
                <a:spcPct val="20000"/>
              </a:spcBef>
            </a:pPr>
            <a:endParaRPr lang="zh-CN" altLang="en-US" sz="1100" dirty="0">
              <a:solidFill>
                <a:schemeClr val="tx1"/>
              </a:solidFill>
              <a:latin typeface="Arial" panose="020B0604020202020204" pitchFamily="34" charset="0"/>
              <a:ea typeface="黑体" panose="02010609060101010101" pitchFamily="49" charset="-122"/>
            </a:endParaRPr>
          </a:p>
          <a:p>
            <a:pPr algn="r">
              <a:lnSpc>
                <a:spcPct val="125000"/>
              </a:lnSpc>
              <a:spcBef>
                <a:spcPct val="20000"/>
              </a:spcBef>
            </a:pPr>
            <a:endParaRPr lang="zh-CN" altLang="en-US" sz="1100" dirty="0">
              <a:solidFill>
                <a:schemeClr val="tx1"/>
              </a:solidFill>
              <a:latin typeface="Arial" panose="020B0604020202020204" pitchFamily="34" charset="0"/>
              <a:ea typeface="黑体" panose="02010609060101010101" pitchFamily="49" charset="-122"/>
            </a:endParaRPr>
          </a:p>
          <a:p>
            <a:pPr algn="r">
              <a:lnSpc>
                <a:spcPct val="125000"/>
              </a:lnSpc>
              <a:spcBef>
                <a:spcPct val="20000"/>
              </a:spcBef>
            </a:pPr>
            <a:endParaRPr lang="zh-CN" altLang="en-US" sz="1100" dirty="0">
              <a:solidFill>
                <a:schemeClr val="tx1"/>
              </a:solidFill>
              <a:latin typeface="Arial" panose="020B0604020202020204" pitchFamily="34" charset="0"/>
              <a:ea typeface="黑体" panose="02010609060101010101" pitchFamily="49" charset="-122"/>
            </a:endParaRPr>
          </a:p>
          <a:p>
            <a:pPr algn="r">
              <a:lnSpc>
                <a:spcPct val="125000"/>
              </a:lnSpc>
              <a:spcBef>
                <a:spcPct val="20000"/>
              </a:spcBef>
            </a:pPr>
            <a:r>
              <a:rPr lang="zh-CN" altLang="en-US" sz="1100" dirty="0">
                <a:solidFill>
                  <a:schemeClr val="tx1"/>
                </a:solidFill>
                <a:latin typeface="Arial" panose="020B0604020202020204" pitchFamily="34" charset="0"/>
                <a:ea typeface="黑体" panose="02010609060101010101" pitchFamily="49" charset="-122"/>
              </a:rPr>
              <a:t>英文正文</a:t>
            </a:r>
            <a:r>
              <a:rPr lang="en-US" altLang="zh-CN" sz="1100" dirty="0">
                <a:solidFill>
                  <a:schemeClr val="tx1"/>
                </a:solidFill>
                <a:latin typeface="Arial" panose="020B0604020202020204" pitchFamily="34" charset="0"/>
                <a:ea typeface="黑体" panose="02010609060101010101" pitchFamily="49" charset="-122"/>
              </a:rPr>
              <a:t>:20-22pt</a:t>
            </a:r>
          </a:p>
          <a:p>
            <a:pPr algn="r">
              <a:lnSpc>
                <a:spcPct val="125000"/>
              </a:lnSpc>
              <a:spcBef>
                <a:spcPct val="20000"/>
              </a:spcBef>
            </a:pPr>
            <a:r>
              <a:rPr lang="zh-CN" altLang="en-US" sz="1100" dirty="0">
                <a:solidFill>
                  <a:schemeClr val="tx1"/>
                </a:solidFill>
                <a:latin typeface="Arial" panose="020B0604020202020204" pitchFamily="34" charset="0"/>
                <a:ea typeface="黑体" panose="02010609060101010101" pitchFamily="49" charset="-122"/>
              </a:rPr>
              <a:t>子目录 </a:t>
            </a:r>
            <a:r>
              <a:rPr lang="en-US" altLang="zh-CN" sz="1100" dirty="0">
                <a:solidFill>
                  <a:schemeClr val="tx1"/>
                </a:solidFill>
                <a:latin typeface="Arial" panose="020B0604020202020204" pitchFamily="34" charset="0"/>
                <a:ea typeface="黑体" panose="02010609060101010101" pitchFamily="49" charset="-122"/>
              </a:rPr>
              <a:t>(2-5</a:t>
            </a:r>
            <a:r>
              <a:rPr lang="zh-CN" altLang="en-US" sz="1100" dirty="0">
                <a:solidFill>
                  <a:schemeClr val="tx1"/>
                </a:solidFill>
                <a:latin typeface="Arial" panose="020B0604020202020204" pitchFamily="34" charset="0"/>
                <a:ea typeface="黑体" panose="02010609060101010101" pitchFamily="49" charset="-122"/>
              </a:rPr>
              <a:t>级</a:t>
            </a:r>
            <a:r>
              <a:rPr lang="en-US" altLang="zh-CN" sz="1100" dirty="0">
                <a:solidFill>
                  <a:schemeClr val="tx1"/>
                </a:solidFill>
                <a:latin typeface="Arial" panose="020B0604020202020204" pitchFamily="34" charset="0"/>
                <a:ea typeface="黑体" panose="02010609060101010101" pitchFamily="49" charset="-122"/>
              </a:rPr>
              <a:t>) :18pt  </a:t>
            </a:r>
          </a:p>
          <a:p>
            <a:pPr algn="r">
              <a:lnSpc>
                <a:spcPct val="125000"/>
              </a:lnSpc>
              <a:spcBef>
                <a:spcPct val="20000"/>
              </a:spcBef>
            </a:pPr>
            <a:r>
              <a:rPr lang="zh-CN" altLang="en-US" sz="1100" dirty="0">
                <a:solidFill>
                  <a:schemeClr val="tx1"/>
                </a:solidFill>
                <a:latin typeface="Arial" panose="020B0604020202020204" pitchFamily="34" charset="0"/>
                <a:ea typeface="黑体" panose="02010609060101010101" pitchFamily="49" charset="-122"/>
              </a:rPr>
              <a:t>颜色</a:t>
            </a:r>
            <a:r>
              <a:rPr lang="en-US" altLang="zh-CN" sz="1100" dirty="0">
                <a:solidFill>
                  <a:schemeClr val="tx1"/>
                </a:solidFill>
                <a:latin typeface="Arial" panose="020B0604020202020204" pitchFamily="34" charset="0"/>
                <a:ea typeface="黑体" panose="02010609060101010101" pitchFamily="49" charset="-122"/>
              </a:rPr>
              <a:t>:</a:t>
            </a:r>
            <a:r>
              <a:rPr lang="zh-CN" altLang="en-US" sz="1100" dirty="0">
                <a:solidFill>
                  <a:schemeClr val="tx1"/>
                </a:solidFill>
                <a:latin typeface="Arial" panose="020B0604020202020204" pitchFamily="34" charset="0"/>
                <a:ea typeface="黑体" panose="02010609060101010101" pitchFamily="49" charset="-122"/>
              </a:rPr>
              <a:t>黑色</a:t>
            </a:r>
          </a:p>
          <a:p>
            <a:pPr algn="r">
              <a:lnSpc>
                <a:spcPct val="125000"/>
              </a:lnSpc>
              <a:spcBef>
                <a:spcPct val="20000"/>
              </a:spcBef>
            </a:pPr>
            <a:r>
              <a:rPr lang="zh-CN" altLang="en-US" sz="1100" dirty="0">
                <a:solidFill>
                  <a:schemeClr val="tx1"/>
                </a:solidFill>
                <a:latin typeface="Arial" panose="020B0604020202020204" pitchFamily="34" charset="0"/>
                <a:ea typeface="黑体" panose="02010609060101010101" pitchFamily="49" charset="-122"/>
              </a:rPr>
              <a:t>内部使用字体 </a:t>
            </a:r>
            <a:r>
              <a:rPr lang="en-US" altLang="zh-CN" sz="1100" dirty="0">
                <a:solidFill>
                  <a:schemeClr val="tx1"/>
                </a:solidFill>
                <a:latin typeface="Arial" panose="020B0604020202020204" pitchFamily="34" charset="0"/>
                <a:ea typeface="黑体" panose="02010609060101010101" pitchFamily="49" charset="-122"/>
              </a:rPr>
              <a:t>:</a:t>
            </a:r>
          </a:p>
          <a:p>
            <a:pPr algn="r">
              <a:lnSpc>
                <a:spcPct val="125000"/>
              </a:lnSpc>
              <a:spcBef>
                <a:spcPct val="20000"/>
              </a:spcBef>
            </a:pPr>
            <a:r>
              <a:rPr lang="en-US" altLang="zh-CN" sz="1100" dirty="0" err="1">
                <a:solidFill>
                  <a:schemeClr val="tx1"/>
                </a:solidFill>
                <a:latin typeface="Arial" panose="020B0604020202020204" pitchFamily="34" charset="0"/>
                <a:ea typeface="黑体" panose="02010609060101010101" pitchFamily="49" charset="-122"/>
              </a:rPr>
              <a:t>FrutigerNext</a:t>
            </a:r>
            <a:r>
              <a:rPr lang="en-US" altLang="zh-CN" sz="1100" dirty="0">
                <a:solidFill>
                  <a:schemeClr val="tx1"/>
                </a:solidFill>
                <a:latin typeface="Arial" panose="020B0604020202020204" pitchFamily="34" charset="0"/>
                <a:ea typeface="黑体" panose="02010609060101010101" pitchFamily="49" charset="-122"/>
              </a:rPr>
              <a:t> LT Regular</a:t>
            </a:r>
          </a:p>
          <a:p>
            <a:pPr algn="r">
              <a:lnSpc>
                <a:spcPct val="125000"/>
              </a:lnSpc>
              <a:spcBef>
                <a:spcPct val="20000"/>
              </a:spcBef>
            </a:pPr>
            <a:r>
              <a:rPr lang="zh-CN" altLang="en-US" sz="1100" dirty="0">
                <a:solidFill>
                  <a:schemeClr val="tx1"/>
                </a:solidFill>
                <a:latin typeface="Arial" panose="020B0604020202020204" pitchFamily="34" charset="0"/>
                <a:ea typeface="黑体" panose="02010609060101010101" pitchFamily="49" charset="-122"/>
              </a:rPr>
              <a:t>外部使用字体 </a:t>
            </a:r>
            <a:r>
              <a:rPr lang="en-US" altLang="zh-CN" sz="1100" dirty="0">
                <a:solidFill>
                  <a:schemeClr val="tx1"/>
                </a:solidFill>
                <a:latin typeface="Arial" panose="020B0604020202020204" pitchFamily="34" charset="0"/>
                <a:ea typeface="黑体" panose="02010609060101010101" pitchFamily="49" charset="-122"/>
              </a:rPr>
              <a:t>: Arial</a:t>
            </a:r>
          </a:p>
          <a:p>
            <a:pPr algn="r">
              <a:lnSpc>
                <a:spcPct val="75000"/>
              </a:lnSpc>
              <a:spcBef>
                <a:spcPct val="20000"/>
              </a:spcBef>
            </a:pPr>
            <a:endParaRPr lang="en-US" altLang="zh-CN" sz="1100" dirty="0">
              <a:solidFill>
                <a:schemeClr val="tx1"/>
              </a:solidFill>
              <a:latin typeface="Arial" panose="020B0604020202020204" pitchFamily="34" charset="0"/>
              <a:ea typeface="黑体" panose="02010609060101010101" pitchFamily="49" charset="-122"/>
            </a:endParaRPr>
          </a:p>
          <a:p>
            <a:pPr algn="r">
              <a:lnSpc>
                <a:spcPct val="125000"/>
              </a:lnSpc>
              <a:spcBef>
                <a:spcPct val="20000"/>
              </a:spcBef>
            </a:pPr>
            <a:r>
              <a:rPr lang="zh-CN" altLang="en-US" sz="1100" dirty="0">
                <a:solidFill>
                  <a:schemeClr val="tx1"/>
                </a:solidFill>
                <a:latin typeface="Arial" panose="020B0604020202020204" pitchFamily="34" charset="0"/>
                <a:ea typeface="黑体" panose="02010609060101010101" pitchFamily="49" charset="-122"/>
              </a:rPr>
              <a:t>中文正文</a:t>
            </a:r>
            <a:r>
              <a:rPr lang="en-US" altLang="zh-CN" sz="1100" dirty="0">
                <a:solidFill>
                  <a:schemeClr val="tx1"/>
                </a:solidFill>
                <a:latin typeface="Arial" panose="020B0604020202020204" pitchFamily="34" charset="0"/>
                <a:ea typeface="黑体" panose="02010609060101010101" pitchFamily="49" charset="-122"/>
              </a:rPr>
              <a:t>:18-20pt</a:t>
            </a:r>
          </a:p>
          <a:p>
            <a:pPr algn="r">
              <a:lnSpc>
                <a:spcPct val="125000"/>
              </a:lnSpc>
              <a:spcBef>
                <a:spcPct val="20000"/>
              </a:spcBef>
            </a:pPr>
            <a:r>
              <a:rPr lang="zh-CN" altLang="en-US" sz="1100" dirty="0">
                <a:solidFill>
                  <a:schemeClr val="tx1"/>
                </a:solidFill>
                <a:latin typeface="Arial" panose="020B0604020202020204" pitchFamily="34" charset="0"/>
                <a:ea typeface="黑体" panose="02010609060101010101" pitchFamily="49" charset="-122"/>
              </a:rPr>
              <a:t>子目录</a:t>
            </a:r>
            <a:r>
              <a:rPr lang="en-US" altLang="zh-CN" sz="1100" dirty="0">
                <a:solidFill>
                  <a:schemeClr val="tx1"/>
                </a:solidFill>
                <a:latin typeface="Arial" panose="020B0604020202020204" pitchFamily="34" charset="0"/>
                <a:ea typeface="黑体" panose="02010609060101010101" pitchFamily="49" charset="-122"/>
              </a:rPr>
              <a:t>(2-5</a:t>
            </a:r>
            <a:r>
              <a:rPr lang="zh-CN" altLang="en-US" sz="1100" dirty="0">
                <a:solidFill>
                  <a:schemeClr val="tx1"/>
                </a:solidFill>
                <a:latin typeface="Arial" panose="020B0604020202020204" pitchFamily="34" charset="0"/>
                <a:ea typeface="黑体" panose="02010609060101010101" pitchFamily="49" charset="-122"/>
              </a:rPr>
              <a:t>级</a:t>
            </a:r>
            <a:r>
              <a:rPr lang="en-US" altLang="zh-CN" sz="1100" dirty="0">
                <a:solidFill>
                  <a:schemeClr val="tx1"/>
                </a:solidFill>
                <a:latin typeface="Arial" panose="020B0604020202020204" pitchFamily="34" charset="0"/>
                <a:ea typeface="黑体" panose="02010609060101010101" pitchFamily="49" charset="-122"/>
              </a:rPr>
              <a:t>):18pt </a:t>
            </a:r>
            <a:endParaRPr lang="zh-CN" altLang="en-US" sz="1100" dirty="0">
              <a:solidFill>
                <a:schemeClr val="tx1"/>
              </a:solidFill>
              <a:latin typeface="Arial" panose="020B0604020202020204" pitchFamily="34" charset="0"/>
              <a:ea typeface="黑体" panose="02010609060101010101" pitchFamily="49" charset="-122"/>
            </a:endParaRPr>
          </a:p>
          <a:p>
            <a:pPr algn="r">
              <a:lnSpc>
                <a:spcPct val="125000"/>
              </a:lnSpc>
              <a:spcBef>
                <a:spcPct val="20000"/>
              </a:spcBef>
            </a:pPr>
            <a:r>
              <a:rPr lang="zh-CN" altLang="en-US" sz="1100" dirty="0">
                <a:solidFill>
                  <a:schemeClr val="tx1"/>
                </a:solidFill>
                <a:latin typeface="Arial" panose="020B0604020202020204" pitchFamily="34" charset="0"/>
                <a:ea typeface="黑体" panose="02010609060101010101" pitchFamily="49" charset="-122"/>
              </a:rPr>
              <a:t>颜色</a:t>
            </a:r>
            <a:r>
              <a:rPr lang="en-US" altLang="zh-CN" sz="1100" dirty="0">
                <a:solidFill>
                  <a:schemeClr val="tx1"/>
                </a:solidFill>
                <a:latin typeface="Arial" panose="020B0604020202020204" pitchFamily="34" charset="0"/>
                <a:ea typeface="黑体" panose="02010609060101010101" pitchFamily="49" charset="-122"/>
              </a:rPr>
              <a:t>:</a:t>
            </a:r>
            <a:r>
              <a:rPr lang="zh-CN" altLang="en-US" sz="1100" dirty="0">
                <a:solidFill>
                  <a:schemeClr val="tx1"/>
                </a:solidFill>
                <a:latin typeface="Arial" panose="020B0604020202020204" pitchFamily="34" charset="0"/>
                <a:ea typeface="黑体" panose="02010609060101010101" pitchFamily="49" charset="-122"/>
              </a:rPr>
              <a:t>黑色</a:t>
            </a:r>
          </a:p>
          <a:p>
            <a:pPr algn="r">
              <a:lnSpc>
                <a:spcPct val="125000"/>
              </a:lnSpc>
              <a:spcBef>
                <a:spcPct val="20000"/>
              </a:spcBef>
            </a:pPr>
            <a:r>
              <a:rPr lang="zh-CN" altLang="en-US" sz="1100" dirty="0">
                <a:solidFill>
                  <a:schemeClr val="tx1"/>
                </a:solidFill>
                <a:latin typeface="Arial" panose="020B0604020202020204" pitchFamily="34" charset="0"/>
                <a:ea typeface="黑体" panose="02010609060101010101" pitchFamily="49" charset="-122"/>
              </a:rPr>
              <a:t>字体</a:t>
            </a:r>
            <a:r>
              <a:rPr lang="en-US" altLang="zh-CN" sz="1100" dirty="0">
                <a:solidFill>
                  <a:schemeClr val="tx1"/>
                </a:solidFill>
                <a:latin typeface="Arial" panose="020B0604020202020204" pitchFamily="34" charset="0"/>
                <a:ea typeface="黑体" panose="02010609060101010101" pitchFamily="49" charset="-122"/>
              </a:rPr>
              <a:t>:</a:t>
            </a:r>
            <a:r>
              <a:rPr lang="zh-CN" altLang="en-US" sz="1100" dirty="0">
                <a:solidFill>
                  <a:schemeClr val="tx1"/>
                </a:solidFill>
                <a:latin typeface="Arial" panose="020B0604020202020204" pitchFamily="34" charset="0"/>
                <a:ea typeface="黑体" panose="02010609060101010101" pitchFamily="49" charset="-122"/>
              </a:rPr>
              <a:t>细黑体 </a:t>
            </a:r>
          </a:p>
        </p:txBody>
      </p:sp>
    </p:spTree>
  </p:cSld>
  <p:clrMap bg1="lt1" tx1="dk1" bg2="lt2" tx2="dk2" accent1="accent1" accent2="accent2" accent3="accent3" accent4="accent4" accent5="accent5" accent6="accent6" hlink="hlink" folHlink="folHlink"/>
  <p:sldLayoutIdLst>
    <p:sldLayoutId id="2147483662" r:id="rId1"/>
  </p:sldLayoutIdLst>
  <p:transition advClick="0" advTm="8000">
    <p:fade thruBlk="1"/>
  </p:transition>
  <p:txStyles>
    <p:titleStyle>
      <a:lvl1pPr algn="l" rtl="0" eaLnBrk="1" fontAlgn="base" hangingPunct="1">
        <a:spcBef>
          <a:spcPct val="0"/>
        </a:spcBef>
        <a:spcAft>
          <a:spcPct val="0"/>
        </a:spcAft>
        <a:defRPr lang="zh-CN" altLang="en-US" sz="3200" b="1" dirty="0">
          <a:solidFill>
            <a:schemeClr val="bg1"/>
          </a:solidFill>
          <a:latin typeface="+mj-lt"/>
          <a:ea typeface="黑体" panose="02010609060101010101" pitchFamily="49" charset="-122"/>
          <a:cs typeface="+mj-cs"/>
        </a:defRPr>
      </a:lvl1pPr>
      <a:lvl2pPr algn="l" rtl="0" eaLnBrk="1" fontAlgn="base" hangingPunct="1">
        <a:spcBef>
          <a:spcPct val="0"/>
        </a:spcBef>
        <a:spcAft>
          <a:spcPct val="0"/>
        </a:spcAft>
        <a:defRPr sz="3200" b="1">
          <a:solidFill>
            <a:schemeClr val="bg1"/>
          </a:solidFill>
          <a:latin typeface="黑体" panose="02010609060101010101" pitchFamily="49" charset="-122"/>
          <a:ea typeface="黑体" panose="02010609060101010101" pitchFamily="49" charset="-122"/>
          <a:cs typeface="宋体" panose="02010600030101010101" pitchFamily="2" charset="-122"/>
        </a:defRPr>
      </a:lvl2pPr>
      <a:lvl3pPr algn="l" rtl="0" eaLnBrk="1" fontAlgn="base" hangingPunct="1">
        <a:spcBef>
          <a:spcPct val="0"/>
        </a:spcBef>
        <a:spcAft>
          <a:spcPct val="0"/>
        </a:spcAft>
        <a:defRPr sz="3200" b="1">
          <a:solidFill>
            <a:schemeClr val="bg1"/>
          </a:solidFill>
          <a:latin typeface="黑体" panose="02010609060101010101" pitchFamily="49" charset="-122"/>
          <a:ea typeface="黑体" panose="02010609060101010101" pitchFamily="49" charset="-122"/>
          <a:cs typeface="宋体" panose="02010600030101010101" pitchFamily="2" charset="-122"/>
        </a:defRPr>
      </a:lvl3pPr>
      <a:lvl4pPr algn="l" rtl="0" eaLnBrk="1" fontAlgn="base" hangingPunct="1">
        <a:spcBef>
          <a:spcPct val="0"/>
        </a:spcBef>
        <a:spcAft>
          <a:spcPct val="0"/>
        </a:spcAft>
        <a:defRPr sz="3200" b="1">
          <a:solidFill>
            <a:schemeClr val="bg1"/>
          </a:solidFill>
          <a:latin typeface="黑体" panose="02010609060101010101" pitchFamily="49" charset="-122"/>
          <a:ea typeface="黑体" panose="02010609060101010101" pitchFamily="49" charset="-122"/>
          <a:cs typeface="宋体" panose="02010600030101010101" pitchFamily="2" charset="-122"/>
        </a:defRPr>
      </a:lvl4pPr>
      <a:lvl5pPr algn="l" rtl="0" eaLnBrk="1" fontAlgn="base" hangingPunct="1">
        <a:spcBef>
          <a:spcPct val="0"/>
        </a:spcBef>
        <a:spcAft>
          <a:spcPct val="0"/>
        </a:spcAft>
        <a:defRPr sz="3200" b="1">
          <a:solidFill>
            <a:schemeClr val="bg1"/>
          </a:solidFill>
          <a:latin typeface="黑体" panose="02010609060101010101" pitchFamily="49" charset="-122"/>
          <a:ea typeface="黑体" panose="02010609060101010101" pitchFamily="49" charset="-122"/>
          <a:cs typeface="宋体" panose="02010600030101010101"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anose="02010600040101010101" pitchFamily="2" charset="-122"/>
          <a:cs typeface="宋体" panose="02010600030101010101"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anose="02010600040101010101" pitchFamily="2" charset="-122"/>
          <a:cs typeface="宋体" panose="02010600030101010101"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anose="02010600040101010101" pitchFamily="2" charset="-122"/>
          <a:cs typeface="宋体" panose="02010600030101010101"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anose="02010600040101010101" pitchFamily="2" charset="-122"/>
          <a:cs typeface="宋体" panose="02010600030101010101" pitchFamily="2"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anose="02010609060101010101" pitchFamily="49" charset="-122"/>
          <a:cs typeface="+mn-cs"/>
        </a:defRPr>
      </a:lvl1pPr>
      <a:lvl2pPr marL="742950" indent="-285750" algn="l" rtl="0" eaLnBrk="1" fontAlgn="base" hangingPunct="1">
        <a:spcBef>
          <a:spcPct val="20000"/>
        </a:spcBef>
        <a:spcAft>
          <a:spcPct val="0"/>
        </a:spcAft>
        <a:buFont typeface="Arial" panose="020B0604020202020204"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5" name="Rectangle 21"/>
          <p:cNvSpPr>
            <a:spLocks noChangeArrowheads="1"/>
          </p:cNvSpPr>
          <p:nvPr/>
        </p:nvSpPr>
        <p:spPr bwMode="auto">
          <a:xfrm>
            <a:off x="-2603500" y="692150"/>
            <a:ext cx="245956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chemeClr val="tx1"/>
                </a:solidFill>
                <a:latin typeface="Arial" panose="020B0604020202020204" pitchFamily="34" charset="0"/>
              </a:rPr>
              <a:t>英文标题</a:t>
            </a:r>
            <a:r>
              <a:rPr lang="en-US" altLang="zh-CN" sz="1100" dirty="0">
                <a:solidFill>
                  <a:schemeClr val="tx1"/>
                </a:solidFill>
                <a:latin typeface="Arial" panose="020B0604020202020204" pitchFamily="34" charset="0"/>
              </a:rPr>
              <a:t>:32-35pt  </a:t>
            </a:r>
            <a:endParaRPr lang="zh-CN" altLang="en-US" sz="1100" dirty="0">
              <a:solidFill>
                <a:schemeClr val="tx1"/>
              </a:solidFill>
              <a:latin typeface="Arial" panose="020B0604020202020204" pitchFamily="34" charset="0"/>
            </a:endParaRPr>
          </a:p>
          <a:p>
            <a:pPr marL="342900" indent="-342900" algn="r">
              <a:lnSpc>
                <a:spcPct val="125000"/>
              </a:lnSpc>
              <a:spcBef>
                <a:spcPct val="20000"/>
              </a:spcBef>
            </a:pPr>
            <a:r>
              <a:rPr lang="zh-CN" altLang="en-US" sz="1100" dirty="0">
                <a:solidFill>
                  <a:schemeClr val="tx1"/>
                </a:solidFill>
                <a:latin typeface="Arial" panose="020B0604020202020204" pitchFamily="34" charset="0"/>
              </a:rPr>
              <a:t>颜色</a:t>
            </a:r>
            <a:r>
              <a:rPr lang="en-US" altLang="zh-CN" sz="1100" dirty="0">
                <a:solidFill>
                  <a:schemeClr val="tx1"/>
                </a:solidFill>
                <a:latin typeface="Arial" panose="020B0604020202020204" pitchFamily="34" charset="0"/>
              </a:rPr>
              <a:t>: R153 G0 B0</a:t>
            </a:r>
          </a:p>
          <a:p>
            <a:pPr marL="342900" indent="-342900" algn="r">
              <a:lnSpc>
                <a:spcPct val="125000"/>
              </a:lnSpc>
              <a:spcBef>
                <a:spcPct val="20000"/>
              </a:spcBef>
            </a:pPr>
            <a:r>
              <a:rPr lang="zh-CN" altLang="en-US" sz="1100" dirty="0">
                <a:solidFill>
                  <a:schemeClr val="tx1"/>
                </a:solidFill>
                <a:latin typeface="Arial" panose="020B0604020202020204" pitchFamily="34" charset="0"/>
              </a:rPr>
              <a:t>内部使用字体 </a:t>
            </a:r>
            <a:r>
              <a:rPr lang="en-US" altLang="zh-CN" sz="1100" dirty="0">
                <a:solidFill>
                  <a:schemeClr val="tx1"/>
                </a:solidFill>
                <a:latin typeface="Arial" panose="020B0604020202020204" pitchFamily="34" charset="0"/>
              </a:rPr>
              <a:t>:</a:t>
            </a:r>
          </a:p>
          <a:p>
            <a:pPr marL="342900" indent="-342900" algn="r">
              <a:lnSpc>
                <a:spcPct val="125000"/>
              </a:lnSpc>
              <a:spcBef>
                <a:spcPct val="20000"/>
              </a:spcBef>
            </a:pPr>
            <a:r>
              <a:rPr lang="en-US" altLang="zh-CN" sz="1100" dirty="0" err="1">
                <a:solidFill>
                  <a:schemeClr val="tx1"/>
                </a:solidFill>
                <a:latin typeface="Arial" panose="020B0604020202020204" pitchFamily="34" charset="0"/>
              </a:rPr>
              <a:t>FrutigerNext</a:t>
            </a:r>
            <a:r>
              <a:rPr lang="en-US" altLang="zh-CN" sz="1100" dirty="0">
                <a:solidFill>
                  <a:schemeClr val="tx1"/>
                </a:solidFill>
                <a:latin typeface="Arial" panose="020B0604020202020204" pitchFamily="34" charset="0"/>
              </a:rPr>
              <a:t> LT Medium</a:t>
            </a:r>
          </a:p>
          <a:p>
            <a:pPr marL="342900" indent="-342900" algn="r">
              <a:lnSpc>
                <a:spcPct val="125000"/>
              </a:lnSpc>
              <a:spcBef>
                <a:spcPct val="20000"/>
              </a:spcBef>
            </a:pPr>
            <a:r>
              <a:rPr lang="zh-CN" altLang="en-US" sz="1100" dirty="0">
                <a:solidFill>
                  <a:schemeClr val="tx1"/>
                </a:solidFill>
                <a:latin typeface="Arial" panose="020B0604020202020204" pitchFamily="34" charset="0"/>
              </a:rPr>
              <a:t>外部使用字体 </a:t>
            </a:r>
            <a:r>
              <a:rPr lang="en-US" altLang="zh-CN" sz="1100" dirty="0">
                <a:solidFill>
                  <a:schemeClr val="tx1"/>
                </a:solidFill>
                <a:latin typeface="Arial" panose="020B0604020202020204" pitchFamily="34" charset="0"/>
              </a:rPr>
              <a:t>: Arial</a:t>
            </a:r>
          </a:p>
          <a:p>
            <a:pPr marL="342900" indent="-342900" algn="r">
              <a:lnSpc>
                <a:spcPct val="75000"/>
              </a:lnSpc>
              <a:spcBef>
                <a:spcPct val="20000"/>
              </a:spcBef>
            </a:pPr>
            <a:endParaRPr lang="en-US" altLang="zh-CN" sz="1100" dirty="0">
              <a:solidFill>
                <a:schemeClr val="tx1"/>
              </a:solidFill>
              <a:latin typeface="Arial" panose="020B0604020202020204" pitchFamily="34" charset="0"/>
            </a:endParaRPr>
          </a:p>
          <a:p>
            <a:pPr marL="342900" indent="-342900" algn="r">
              <a:lnSpc>
                <a:spcPct val="125000"/>
              </a:lnSpc>
              <a:spcBef>
                <a:spcPct val="20000"/>
              </a:spcBef>
            </a:pPr>
            <a:r>
              <a:rPr lang="zh-CN" altLang="en-US" sz="1100" dirty="0">
                <a:solidFill>
                  <a:schemeClr val="tx1"/>
                </a:solidFill>
                <a:latin typeface="Arial" panose="020B0604020202020204" pitchFamily="34" charset="0"/>
              </a:rPr>
              <a:t>中文标题</a:t>
            </a:r>
            <a:r>
              <a:rPr lang="en-US" altLang="zh-CN" sz="1100" dirty="0">
                <a:solidFill>
                  <a:schemeClr val="tx1"/>
                </a:solidFill>
                <a:latin typeface="Arial" panose="020B0604020202020204" pitchFamily="34" charset="0"/>
              </a:rPr>
              <a:t>:30-32pt  </a:t>
            </a:r>
            <a:endParaRPr lang="zh-CN" altLang="en-US" sz="1100" dirty="0">
              <a:solidFill>
                <a:schemeClr val="tx1"/>
              </a:solidFill>
              <a:latin typeface="Arial" panose="020B0604020202020204" pitchFamily="34" charset="0"/>
            </a:endParaRPr>
          </a:p>
          <a:p>
            <a:pPr marL="342900" indent="-342900" algn="r">
              <a:lnSpc>
                <a:spcPct val="125000"/>
              </a:lnSpc>
              <a:spcBef>
                <a:spcPct val="20000"/>
              </a:spcBef>
            </a:pPr>
            <a:r>
              <a:rPr lang="zh-CN" altLang="en-US" sz="1100" dirty="0">
                <a:solidFill>
                  <a:schemeClr val="tx1"/>
                </a:solidFill>
                <a:latin typeface="Arial" panose="020B0604020202020204" pitchFamily="34" charset="0"/>
              </a:rPr>
              <a:t>颜色</a:t>
            </a:r>
            <a:r>
              <a:rPr lang="en-US" altLang="zh-CN" sz="1100" dirty="0">
                <a:solidFill>
                  <a:schemeClr val="tx1"/>
                </a:solidFill>
                <a:latin typeface="Arial" panose="020B0604020202020204" pitchFamily="34" charset="0"/>
              </a:rPr>
              <a:t>: R153 G0 B0</a:t>
            </a:r>
          </a:p>
          <a:p>
            <a:pPr marL="342900" indent="-342900" algn="r">
              <a:lnSpc>
                <a:spcPct val="125000"/>
              </a:lnSpc>
              <a:spcBef>
                <a:spcPct val="20000"/>
              </a:spcBef>
            </a:pPr>
            <a:r>
              <a:rPr lang="zh-CN" altLang="en-US" sz="1100" dirty="0">
                <a:solidFill>
                  <a:schemeClr val="tx1"/>
                </a:solidFill>
                <a:latin typeface="Arial" panose="020B0604020202020204" pitchFamily="34" charset="0"/>
              </a:rPr>
              <a:t>字体</a:t>
            </a:r>
            <a:r>
              <a:rPr lang="en-US" altLang="zh-CN" sz="1100" dirty="0">
                <a:solidFill>
                  <a:schemeClr val="tx1"/>
                </a:solidFill>
                <a:latin typeface="Arial" panose="020B0604020202020204" pitchFamily="34" charset="0"/>
              </a:rPr>
              <a:t>:</a:t>
            </a:r>
            <a:r>
              <a:rPr lang="zh-CN" altLang="en-US" sz="1100" dirty="0">
                <a:solidFill>
                  <a:schemeClr val="tx1"/>
                </a:solidFill>
                <a:latin typeface="Arial" panose="020B0604020202020204" pitchFamily="34" charset="0"/>
              </a:rPr>
              <a:t>黑体</a:t>
            </a:r>
          </a:p>
          <a:p>
            <a:pPr marL="342900" indent="-342900" algn="r">
              <a:lnSpc>
                <a:spcPct val="125000"/>
              </a:lnSpc>
              <a:spcBef>
                <a:spcPct val="20000"/>
              </a:spcBef>
            </a:pPr>
            <a:endParaRPr lang="zh-CN" altLang="en-US" sz="1100" dirty="0">
              <a:solidFill>
                <a:schemeClr val="tx1"/>
              </a:solidFill>
              <a:latin typeface="Arial" panose="020B0604020202020204" pitchFamily="34" charset="0"/>
            </a:endParaRPr>
          </a:p>
          <a:p>
            <a:pPr marL="342900" indent="-342900" algn="r">
              <a:lnSpc>
                <a:spcPct val="125000"/>
              </a:lnSpc>
              <a:spcBef>
                <a:spcPct val="20000"/>
              </a:spcBef>
            </a:pPr>
            <a:endParaRPr lang="zh-CN" altLang="en-US" sz="1100" dirty="0">
              <a:solidFill>
                <a:schemeClr val="tx1"/>
              </a:solidFill>
              <a:latin typeface="Arial" panose="020B0604020202020204" pitchFamily="34" charset="0"/>
            </a:endParaRPr>
          </a:p>
          <a:p>
            <a:pPr marL="342900" indent="-342900" algn="r">
              <a:lnSpc>
                <a:spcPct val="125000"/>
              </a:lnSpc>
              <a:spcBef>
                <a:spcPct val="20000"/>
              </a:spcBef>
            </a:pPr>
            <a:endParaRPr lang="zh-CN" altLang="en-US" sz="1100" dirty="0">
              <a:solidFill>
                <a:schemeClr val="tx1"/>
              </a:solidFill>
              <a:latin typeface="Arial" panose="020B0604020202020204" pitchFamily="34" charset="0"/>
            </a:endParaRPr>
          </a:p>
          <a:p>
            <a:pPr marL="342900" indent="-342900" algn="r">
              <a:lnSpc>
                <a:spcPct val="125000"/>
              </a:lnSpc>
              <a:spcBef>
                <a:spcPct val="20000"/>
              </a:spcBef>
            </a:pPr>
            <a:r>
              <a:rPr lang="zh-CN" altLang="en-US" sz="1100" dirty="0">
                <a:solidFill>
                  <a:schemeClr val="tx1"/>
                </a:solidFill>
                <a:latin typeface="Arial" panose="020B0604020202020204" pitchFamily="34" charset="0"/>
              </a:rPr>
              <a:t>英文正文</a:t>
            </a:r>
            <a:r>
              <a:rPr lang="en-US" altLang="zh-CN" sz="1100" dirty="0">
                <a:solidFill>
                  <a:schemeClr val="tx1"/>
                </a:solidFill>
                <a:latin typeface="Arial" panose="020B0604020202020204" pitchFamily="34" charset="0"/>
              </a:rPr>
              <a:t>:20-22pt</a:t>
            </a:r>
          </a:p>
          <a:p>
            <a:pPr marL="342900" indent="-342900" algn="r">
              <a:lnSpc>
                <a:spcPct val="125000"/>
              </a:lnSpc>
              <a:spcBef>
                <a:spcPct val="20000"/>
              </a:spcBef>
            </a:pPr>
            <a:r>
              <a:rPr lang="zh-CN" altLang="en-US" sz="1100" dirty="0">
                <a:solidFill>
                  <a:schemeClr val="tx1"/>
                </a:solidFill>
                <a:latin typeface="Arial" panose="020B0604020202020204" pitchFamily="34" charset="0"/>
              </a:rPr>
              <a:t>子目录 </a:t>
            </a:r>
            <a:r>
              <a:rPr lang="en-US" altLang="zh-CN" sz="1100" dirty="0">
                <a:solidFill>
                  <a:schemeClr val="tx1"/>
                </a:solidFill>
                <a:latin typeface="Arial" panose="020B0604020202020204" pitchFamily="34" charset="0"/>
              </a:rPr>
              <a:t>(2-5</a:t>
            </a:r>
            <a:r>
              <a:rPr lang="zh-CN" altLang="en-US" sz="1100" dirty="0">
                <a:solidFill>
                  <a:schemeClr val="tx1"/>
                </a:solidFill>
                <a:latin typeface="Arial" panose="020B0604020202020204" pitchFamily="34" charset="0"/>
              </a:rPr>
              <a:t>级</a:t>
            </a:r>
            <a:r>
              <a:rPr lang="en-US" altLang="zh-CN" sz="1100" dirty="0">
                <a:solidFill>
                  <a:schemeClr val="tx1"/>
                </a:solidFill>
                <a:latin typeface="Arial" panose="020B0604020202020204" pitchFamily="34" charset="0"/>
              </a:rPr>
              <a:t>) :18pt  </a:t>
            </a:r>
          </a:p>
          <a:p>
            <a:pPr marL="342900" indent="-342900" algn="r">
              <a:lnSpc>
                <a:spcPct val="125000"/>
              </a:lnSpc>
              <a:spcBef>
                <a:spcPct val="20000"/>
              </a:spcBef>
            </a:pPr>
            <a:r>
              <a:rPr lang="zh-CN" altLang="en-US" sz="1100" dirty="0">
                <a:solidFill>
                  <a:schemeClr val="tx1"/>
                </a:solidFill>
                <a:latin typeface="Arial" panose="020B0604020202020204" pitchFamily="34" charset="0"/>
              </a:rPr>
              <a:t>颜色</a:t>
            </a:r>
            <a:r>
              <a:rPr lang="en-US" altLang="zh-CN" sz="1100" dirty="0">
                <a:solidFill>
                  <a:schemeClr val="tx1"/>
                </a:solidFill>
                <a:latin typeface="Arial" panose="020B0604020202020204" pitchFamily="34" charset="0"/>
              </a:rPr>
              <a:t>:</a:t>
            </a:r>
            <a:r>
              <a:rPr lang="zh-CN" altLang="en-US" sz="1100" dirty="0">
                <a:solidFill>
                  <a:schemeClr val="tx1"/>
                </a:solidFill>
                <a:latin typeface="Arial" panose="020B0604020202020204" pitchFamily="34" charset="0"/>
              </a:rPr>
              <a:t>黑色</a:t>
            </a:r>
          </a:p>
          <a:p>
            <a:pPr marL="342900" indent="-342900" algn="r">
              <a:lnSpc>
                <a:spcPct val="125000"/>
              </a:lnSpc>
              <a:spcBef>
                <a:spcPct val="20000"/>
              </a:spcBef>
            </a:pPr>
            <a:r>
              <a:rPr lang="zh-CN" altLang="en-US" sz="1100" dirty="0">
                <a:solidFill>
                  <a:schemeClr val="tx1"/>
                </a:solidFill>
                <a:latin typeface="Arial" panose="020B0604020202020204" pitchFamily="34" charset="0"/>
              </a:rPr>
              <a:t>内部使用字体 </a:t>
            </a:r>
            <a:r>
              <a:rPr lang="en-US" altLang="zh-CN" sz="1100" dirty="0">
                <a:solidFill>
                  <a:schemeClr val="tx1"/>
                </a:solidFill>
                <a:latin typeface="Arial" panose="020B0604020202020204" pitchFamily="34" charset="0"/>
              </a:rPr>
              <a:t>:</a:t>
            </a:r>
          </a:p>
          <a:p>
            <a:pPr marL="342900" indent="-342900" algn="r">
              <a:lnSpc>
                <a:spcPct val="125000"/>
              </a:lnSpc>
              <a:spcBef>
                <a:spcPct val="20000"/>
              </a:spcBef>
            </a:pPr>
            <a:r>
              <a:rPr lang="en-US" altLang="zh-CN" sz="1100" dirty="0" err="1">
                <a:solidFill>
                  <a:schemeClr val="tx1"/>
                </a:solidFill>
                <a:latin typeface="Arial" panose="020B0604020202020204" pitchFamily="34" charset="0"/>
              </a:rPr>
              <a:t>FrutigerNext</a:t>
            </a:r>
            <a:r>
              <a:rPr lang="en-US" altLang="zh-CN" sz="1100" dirty="0">
                <a:solidFill>
                  <a:schemeClr val="tx1"/>
                </a:solidFill>
                <a:latin typeface="Arial" panose="020B0604020202020204" pitchFamily="34" charset="0"/>
              </a:rPr>
              <a:t> LT Regular</a:t>
            </a:r>
          </a:p>
          <a:p>
            <a:pPr marL="342900" indent="-342900" algn="r">
              <a:lnSpc>
                <a:spcPct val="125000"/>
              </a:lnSpc>
              <a:spcBef>
                <a:spcPct val="20000"/>
              </a:spcBef>
            </a:pPr>
            <a:r>
              <a:rPr lang="zh-CN" altLang="en-US" sz="1100" dirty="0">
                <a:solidFill>
                  <a:schemeClr val="tx1"/>
                </a:solidFill>
                <a:latin typeface="Arial" panose="020B0604020202020204" pitchFamily="34" charset="0"/>
              </a:rPr>
              <a:t>外部使用字体 </a:t>
            </a:r>
            <a:r>
              <a:rPr lang="en-US" altLang="zh-CN" sz="1100" dirty="0">
                <a:solidFill>
                  <a:schemeClr val="tx1"/>
                </a:solidFill>
                <a:latin typeface="Arial" panose="020B0604020202020204" pitchFamily="34" charset="0"/>
              </a:rPr>
              <a:t>: Arial</a:t>
            </a:r>
          </a:p>
          <a:p>
            <a:pPr marL="342900" indent="-342900" algn="r">
              <a:lnSpc>
                <a:spcPct val="75000"/>
              </a:lnSpc>
              <a:spcBef>
                <a:spcPct val="20000"/>
              </a:spcBef>
            </a:pPr>
            <a:endParaRPr lang="en-US" altLang="zh-CN" sz="1100" dirty="0">
              <a:solidFill>
                <a:schemeClr val="tx1"/>
              </a:solidFill>
              <a:latin typeface="Arial" panose="020B0604020202020204" pitchFamily="34" charset="0"/>
            </a:endParaRPr>
          </a:p>
          <a:p>
            <a:pPr marL="342900" indent="-342900" algn="r">
              <a:lnSpc>
                <a:spcPct val="125000"/>
              </a:lnSpc>
              <a:spcBef>
                <a:spcPct val="20000"/>
              </a:spcBef>
            </a:pPr>
            <a:r>
              <a:rPr lang="zh-CN" altLang="en-US" sz="1100" dirty="0">
                <a:solidFill>
                  <a:schemeClr val="tx1"/>
                </a:solidFill>
                <a:latin typeface="Arial" panose="020B0604020202020204" pitchFamily="34" charset="0"/>
              </a:rPr>
              <a:t>中文正文</a:t>
            </a:r>
            <a:r>
              <a:rPr lang="en-US" altLang="zh-CN" sz="1100" dirty="0">
                <a:solidFill>
                  <a:schemeClr val="tx1"/>
                </a:solidFill>
                <a:latin typeface="Arial" panose="020B0604020202020204" pitchFamily="34" charset="0"/>
              </a:rPr>
              <a:t>:18-20pt</a:t>
            </a:r>
          </a:p>
          <a:p>
            <a:pPr marL="342900" indent="-342900" algn="r">
              <a:lnSpc>
                <a:spcPct val="125000"/>
              </a:lnSpc>
              <a:spcBef>
                <a:spcPct val="20000"/>
              </a:spcBef>
            </a:pPr>
            <a:r>
              <a:rPr lang="zh-CN" altLang="en-US" sz="1100" dirty="0">
                <a:solidFill>
                  <a:schemeClr val="tx1"/>
                </a:solidFill>
                <a:latin typeface="Arial" panose="020B0604020202020204" pitchFamily="34" charset="0"/>
              </a:rPr>
              <a:t>子目录</a:t>
            </a:r>
            <a:r>
              <a:rPr lang="en-US" altLang="zh-CN" sz="1100" dirty="0">
                <a:solidFill>
                  <a:schemeClr val="tx1"/>
                </a:solidFill>
                <a:latin typeface="Arial" panose="020B0604020202020204" pitchFamily="34" charset="0"/>
              </a:rPr>
              <a:t>(2-5</a:t>
            </a:r>
            <a:r>
              <a:rPr lang="zh-CN" altLang="en-US" sz="1100" dirty="0">
                <a:solidFill>
                  <a:schemeClr val="tx1"/>
                </a:solidFill>
                <a:latin typeface="Arial" panose="020B0604020202020204" pitchFamily="34" charset="0"/>
              </a:rPr>
              <a:t>级</a:t>
            </a:r>
            <a:r>
              <a:rPr lang="en-US" altLang="zh-CN" sz="1100" dirty="0">
                <a:solidFill>
                  <a:schemeClr val="tx1"/>
                </a:solidFill>
                <a:latin typeface="Arial" panose="020B0604020202020204" pitchFamily="34" charset="0"/>
              </a:rPr>
              <a:t>):18pt </a:t>
            </a:r>
            <a:endParaRPr lang="zh-CN" altLang="en-US" sz="1100" dirty="0">
              <a:solidFill>
                <a:schemeClr val="tx1"/>
              </a:solidFill>
              <a:latin typeface="Arial" panose="020B0604020202020204" pitchFamily="34" charset="0"/>
            </a:endParaRPr>
          </a:p>
          <a:p>
            <a:pPr marL="342900" indent="-342900" algn="r">
              <a:lnSpc>
                <a:spcPct val="125000"/>
              </a:lnSpc>
              <a:spcBef>
                <a:spcPct val="20000"/>
              </a:spcBef>
            </a:pPr>
            <a:r>
              <a:rPr lang="zh-CN" altLang="en-US" sz="1100" dirty="0">
                <a:solidFill>
                  <a:schemeClr val="tx1"/>
                </a:solidFill>
                <a:latin typeface="Arial" panose="020B0604020202020204" pitchFamily="34" charset="0"/>
              </a:rPr>
              <a:t>颜色</a:t>
            </a:r>
            <a:r>
              <a:rPr lang="en-US" altLang="zh-CN" sz="1100" dirty="0">
                <a:solidFill>
                  <a:schemeClr val="tx1"/>
                </a:solidFill>
                <a:latin typeface="Arial" panose="020B0604020202020204" pitchFamily="34" charset="0"/>
              </a:rPr>
              <a:t>:</a:t>
            </a:r>
            <a:r>
              <a:rPr lang="zh-CN" altLang="en-US" sz="1100" dirty="0">
                <a:solidFill>
                  <a:schemeClr val="tx1"/>
                </a:solidFill>
                <a:latin typeface="Arial" panose="020B0604020202020204" pitchFamily="34" charset="0"/>
              </a:rPr>
              <a:t>黑色</a:t>
            </a:r>
          </a:p>
          <a:p>
            <a:pPr marL="342900" indent="-342900" algn="r">
              <a:lnSpc>
                <a:spcPct val="125000"/>
              </a:lnSpc>
              <a:spcBef>
                <a:spcPct val="20000"/>
              </a:spcBef>
            </a:pPr>
            <a:r>
              <a:rPr lang="zh-CN" altLang="en-US" sz="1100" dirty="0">
                <a:solidFill>
                  <a:schemeClr val="tx1"/>
                </a:solidFill>
                <a:latin typeface="Arial" panose="020B0604020202020204" pitchFamily="34" charset="0"/>
              </a:rPr>
              <a:t>字体</a:t>
            </a:r>
            <a:r>
              <a:rPr lang="en-US" altLang="zh-CN" sz="1100" dirty="0">
                <a:solidFill>
                  <a:schemeClr val="tx1"/>
                </a:solidFill>
                <a:latin typeface="Arial" panose="020B0604020202020204" pitchFamily="34" charset="0"/>
              </a:rPr>
              <a:t>:</a:t>
            </a:r>
            <a:r>
              <a:rPr lang="zh-CN" altLang="en-US" sz="1100" dirty="0">
                <a:solidFill>
                  <a:schemeClr val="tx1"/>
                </a:solidFill>
                <a:latin typeface="Arial" panose="020B0604020202020204" pitchFamily="34" charset="0"/>
              </a:rPr>
              <a:t>细黑体 </a:t>
            </a:r>
          </a:p>
        </p:txBody>
      </p:sp>
    </p:spTree>
  </p:cSld>
  <p:clrMap bg1="lt1" tx1="dk1" bg2="lt2" tx2="dk2" accent1="accent1" accent2="accent2" accent3="accent3" accent4="accent4" accent5="accent5" accent6="accent6" hlink="hlink" folHlink="folHlink"/>
  <p:sldLayoutIdLst>
    <p:sldLayoutId id="2147483664" r:id="rId1"/>
  </p:sldLayoutIdLst>
  <p:transition advClick="0" advTm="8000">
    <p:fade thruBlk="1"/>
  </p:transition>
  <p:txStyles>
    <p:titleStyle>
      <a:lvl1pPr algn="l" rtl="0" eaLnBrk="0" fontAlgn="base" hangingPunct="0">
        <a:spcBef>
          <a:spcPct val="0"/>
        </a:spcBef>
        <a:spcAft>
          <a:spcPct val="0"/>
        </a:spcAft>
        <a:defRPr sz="3200" b="1">
          <a:solidFill>
            <a:schemeClr val="bg1"/>
          </a:solidFill>
          <a:latin typeface="+mn-lt"/>
          <a:ea typeface="黑体" panose="02010609060101010101" pitchFamily="49" charset="-122"/>
          <a:cs typeface="+mj-cs"/>
        </a:defRPr>
      </a:lvl1pPr>
      <a:lvl2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cs typeface="宋体" panose="02010600030101010101" pitchFamily="2" charset="-122"/>
        </a:defRPr>
      </a:lvl2pPr>
      <a:lvl3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cs typeface="宋体" panose="02010600030101010101" pitchFamily="2" charset="-122"/>
        </a:defRPr>
      </a:lvl3pPr>
      <a:lvl4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cs typeface="宋体" panose="02010600030101010101" pitchFamily="2" charset="-122"/>
        </a:defRPr>
      </a:lvl4pPr>
      <a:lvl5pPr algn="l" rtl="0" eaLnBrk="0" fontAlgn="base" hangingPunct="0">
        <a:spcBef>
          <a:spcPct val="0"/>
        </a:spcBef>
        <a:spcAft>
          <a:spcPct val="0"/>
        </a:spcAft>
        <a:defRPr sz="3200" b="1">
          <a:solidFill>
            <a:schemeClr val="bg1"/>
          </a:solidFill>
          <a:latin typeface="黑体" panose="02010609060101010101" pitchFamily="49" charset="-122"/>
          <a:ea typeface="黑体" panose="02010609060101010101" pitchFamily="49" charset="-122"/>
          <a:cs typeface="宋体" panose="02010600030101010101" pitchFamily="2"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anose="02010600040101010101" pitchFamily="2" charset="-122"/>
          <a:cs typeface="宋体" panose="02010600030101010101" pitchFamily="2"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anose="02010600040101010101" pitchFamily="2" charset="-122"/>
          <a:cs typeface="宋体" panose="02010600030101010101" pitchFamily="2"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anose="02010600040101010101" pitchFamily="2" charset="-122"/>
          <a:cs typeface="宋体" panose="02010600030101010101" pitchFamily="2"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anose="02010600040101010101" pitchFamily="2" charset="-122"/>
          <a:cs typeface="宋体" panose="02010600030101010101" pitchFamily="2"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panose="020B0604020202020204" pitchFamily="34"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1">
            <a:lum/>
          </a:blip>
          <a:srcRect/>
          <a:stretch>
            <a:fillRect t="-1000" b="-1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6" name="标题 1"/>
          <p:cNvSpPr>
            <a:spLocks noGrp="1"/>
          </p:cNvSpPr>
          <p:nvPr>
            <p:ph type="title"/>
          </p:nvPr>
        </p:nvSpPr>
        <p:spPr>
          <a:xfrm>
            <a:off x="489959" y="1985194"/>
            <a:ext cx="11212082" cy="1871980"/>
          </a:xfrm>
        </p:spPr>
        <p:txBody>
          <a:bodyPr/>
          <a:lstStyle/>
          <a:p>
            <a:pPr algn="ctr"/>
            <a:r>
              <a:rPr lang="en-US" sz="5400" dirty="0" err="1">
                <a:solidFill>
                  <a:schemeClr val="tx1"/>
                </a:solidFill>
              </a:rPr>
              <a:t>基于图像</a:t>
            </a:r>
            <a:r>
              <a:rPr lang="zh-CN" altLang="en-US" sz="5400" dirty="0">
                <a:solidFill>
                  <a:schemeClr val="tx1"/>
                </a:solidFill>
              </a:rPr>
              <a:t>描述和图像</a:t>
            </a:r>
            <a:r>
              <a:rPr lang="en-US" sz="5400" dirty="0" err="1">
                <a:solidFill>
                  <a:schemeClr val="tx1"/>
                </a:solidFill>
              </a:rPr>
              <a:t>问答技术的</a:t>
            </a:r>
            <a:br>
              <a:rPr lang="en-US" sz="5400" dirty="0">
                <a:solidFill>
                  <a:schemeClr val="tx1"/>
                </a:solidFill>
              </a:rPr>
            </a:br>
            <a:r>
              <a:rPr lang="en-US" sz="5400" dirty="0">
                <a:solidFill>
                  <a:schemeClr val="tx1"/>
                </a:solidFill>
              </a:rPr>
              <a:t>盲人视觉辅助系统</a:t>
            </a:r>
          </a:p>
        </p:txBody>
      </p:sp>
      <p:sp>
        <p:nvSpPr>
          <p:cNvPr id="8" name="副标题 2"/>
          <p:cNvSpPr txBox="1"/>
          <p:nvPr/>
        </p:nvSpPr>
        <p:spPr>
          <a:xfrm>
            <a:off x="4998085" y="4074795"/>
            <a:ext cx="2195830" cy="461645"/>
          </a:xfrm>
          <a:prstGeom prst="rect">
            <a:avLst/>
          </a:prstGeom>
        </p:spPr>
        <p:txBody>
          <a:bodyPr/>
          <a:lstStyle>
            <a:lvl1pPr marL="0" indent="0" algn="l" rtl="0" eaLnBrk="1" fontAlgn="base" hangingPunct="1">
              <a:spcBef>
                <a:spcPct val="20000"/>
              </a:spcBef>
              <a:spcAft>
                <a:spcPct val="0"/>
              </a:spcAft>
              <a:buClr>
                <a:srgbClr val="990000"/>
              </a:buClr>
              <a:buNone/>
              <a:defRPr sz="2400" b="0">
                <a:solidFill>
                  <a:schemeClr val="bg1"/>
                </a:solidFill>
                <a:latin typeface="微软雅黑" panose="020B0503020204020204" pitchFamily="34" charset="-122"/>
                <a:ea typeface="微软雅黑" panose="020B0503020204020204" pitchFamily="34" charset="-122"/>
                <a:cs typeface="+mn-cs"/>
              </a:defRPr>
            </a:lvl1pPr>
            <a:lvl2pPr marL="457200" indent="0" algn="ctr" rtl="0" eaLnBrk="1" fontAlgn="base" hangingPunct="1">
              <a:spcBef>
                <a:spcPct val="20000"/>
              </a:spcBef>
              <a:spcAft>
                <a:spcPct val="0"/>
              </a:spcAft>
              <a:buFont typeface="Arial" panose="020B0604020202020204" pitchFamily="34" charset="0"/>
              <a:buNone/>
              <a:defRPr sz="20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FrutigerNext LT Medium" pitchFamily="34" charset="0"/>
              <a:buNone/>
              <a:defRPr>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None/>
              <a:defRPr sz="16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panose="020B0604020202020204" pitchFamily="34" charset="0"/>
              <a:buNone/>
              <a:defRPr sz="1600">
                <a:solidFill>
                  <a:schemeClr val="tx1">
                    <a:tint val="75000"/>
                  </a:schemeClr>
                </a:solidFill>
                <a:latin typeface="+mn-lt"/>
                <a:ea typeface="+mn-ea"/>
                <a:cs typeface="+mn-cs"/>
              </a:defRPr>
            </a:lvl5pPr>
            <a:lvl6pPr marL="2286000" indent="0" algn="ctr" rtl="0" eaLnBrk="1" fontAlgn="base" hangingPunct="1">
              <a:spcBef>
                <a:spcPct val="20000"/>
              </a:spcBef>
              <a:spcAft>
                <a:spcPct val="0"/>
              </a:spcAft>
              <a:buFont typeface="Arial" panose="020B0604020202020204" pitchFamily="34" charset="0"/>
              <a:buNone/>
              <a:defRPr sz="1600">
                <a:solidFill>
                  <a:schemeClr val="tx1">
                    <a:tint val="75000"/>
                  </a:schemeClr>
                </a:solidFill>
                <a:latin typeface="+mn-lt"/>
                <a:ea typeface="+mn-ea"/>
                <a:cs typeface="+mn-cs"/>
              </a:defRPr>
            </a:lvl6pPr>
            <a:lvl7pPr marL="2743200" indent="0" algn="ctr" rtl="0" eaLnBrk="1" fontAlgn="base" hangingPunct="1">
              <a:spcBef>
                <a:spcPct val="20000"/>
              </a:spcBef>
              <a:spcAft>
                <a:spcPct val="0"/>
              </a:spcAft>
              <a:buFont typeface="Arial" panose="020B0604020202020204" pitchFamily="34" charset="0"/>
              <a:buNone/>
              <a:defRPr sz="1600">
                <a:solidFill>
                  <a:schemeClr val="tx1">
                    <a:tint val="75000"/>
                  </a:schemeClr>
                </a:solidFill>
                <a:latin typeface="+mn-lt"/>
                <a:ea typeface="+mn-ea"/>
                <a:cs typeface="+mn-cs"/>
              </a:defRPr>
            </a:lvl7pPr>
            <a:lvl8pPr marL="3200400" indent="0" algn="ctr" rtl="0" eaLnBrk="1" fontAlgn="base" hangingPunct="1">
              <a:spcBef>
                <a:spcPct val="20000"/>
              </a:spcBef>
              <a:spcAft>
                <a:spcPct val="0"/>
              </a:spcAft>
              <a:buFont typeface="Arial" panose="020B0604020202020204" pitchFamily="34" charset="0"/>
              <a:buNone/>
              <a:defRPr sz="1600">
                <a:solidFill>
                  <a:schemeClr val="tx1">
                    <a:tint val="75000"/>
                  </a:schemeClr>
                </a:solidFill>
                <a:latin typeface="+mn-lt"/>
                <a:ea typeface="+mn-ea"/>
                <a:cs typeface="+mn-cs"/>
              </a:defRPr>
            </a:lvl8pPr>
            <a:lvl9pPr marL="3657600" indent="0" algn="ctr" rtl="0" eaLnBrk="1" fontAlgn="base" hangingPunct="1">
              <a:spcBef>
                <a:spcPct val="20000"/>
              </a:spcBef>
              <a:spcAft>
                <a:spcPct val="0"/>
              </a:spcAft>
              <a:buFont typeface="Arial" panose="020B0604020202020204" pitchFamily="34" charset="0"/>
              <a:buNone/>
              <a:defRPr sz="1600">
                <a:solidFill>
                  <a:schemeClr val="tx1">
                    <a:tint val="75000"/>
                  </a:schemeClr>
                </a:solidFill>
                <a:latin typeface="+mn-lt"/>
                <a:ea typeface="+mn-ea"/>
                <a:cs typeface="+mn-cs"/>
              </a:defRPr>
            </a:lvl9pPr>
          </a:lstStyle>
          <a:p>
            <a:pPr algn="ctr"/>
            <a:r>
              <a:rPr lang="zh-CN" altLang="en-US" kern="0" dirty="0">
                <a:solidFill>
                  <a:schemeClr val="tx1"/>
                </a:solidFill>
              </a:rPr>
              <a:t>秉烛之明团队</a:t>
            </a:r>
          </a:p>
        </p:txBody>
      </p:sp>
    </p:spTree>
  </p:cSld>
  <p:clrMapOvr>
    <a:masterClrMapping/>
  </p:clrMapOvr>
  <p:transition advClick="0">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5631180" y="2773045"/>
            <a:ext cx="4500880" cy="703580"/>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27" name="矩形 26"/>
          <p:cNvSpPr/>
          <p:nvPr/>
        </p:nvSpPr>
        <p:spPr>
          <a:xfrm>
            <a:off x="5923979" y="2923834"/>
            <a:ext cx="3875245" cy="382107"/>
          </a:xfrm>
          <a:prstGeom prst="rect">
            <a:avLst/>
          </a:prstGeom>
          <a:solidFill>
            <a:srgbClr val="A6C3E5"/>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sz="2000">
                <a:solidFill>
                  <a:schemeClr val="tx1"/>
                </a:solidFill>
                <a:latin typeface="微软雅黑" panose="020B0503020204020204" pitchFamily="34" charset="-122"/>
                <a:ea typeface="微软雅黑" panose="020B0503020204020204" pitchFamily="34" charset="-122"/>
              </a:rPr>
              <a:t>微软Seeing AI</a:t>
            </a:r>
          </a:p>
        </p:txBody>
      </p:sp>
      <p:sp>
        <p:nvSpPr>
          <p:cNvPr id="28" name="六边形 27"/>
          <p:cNvSpPr/>
          <p:nvPr/>
        </p:nvSpPr>
        <p:spPr>
          <a:xfrm>
            <a:off x="3575552" y="3827994"/>
            <a:ext cx="1312385" cy="1127775"/>
          </a:xfrm>
          <a:prstGeom prst="hexagon">
            <a:avLst/>
          </a:prstGeom>
          <a:solidFill>
            <a:srgbClr val="A6C3E5"/>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sz="2600">
                <a:solidFill>
                  <a:schemeClr val="tx1"/>
                </a:solidFill>
                <a:latin typeface="微软雅黑" panose="020B0503020204020204" pitchFamily="34" charset="-122"/>
                <a:ea typeface="微软雅黑" panose="020B0503020204020204" pitchFamily="34" charset="-122"/>
              </a:rPr>
              <a:t>解决方案</a:t>
            </a:r>
          </a:p>
        </p:txBody>
      </p:sp>
      <p:cxnSp>
        <p:nvCxnSpPr>
          <p:cNvPr id="29" name="直接箭头连接符 28"/>
          <p:cNvCxnSpPr>
            <a:stCxn id="28" idx="5"/>
          </p:cNvCxnSpPr>
          <p:nvPr/>
        </p:nvCxnSpPr>
        <p:spPr>
          <a:xfrm flipV="1">
            <a:off x="4606366" y="3056358"/>
            <a:ext cx="1025971" cy="771636"/>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8" idx="0"/>
          </p:cNvCxnSpPr>
          <p:nvPr/>
        </p:nvCxnSpPr>
        <p:spPr>
          <a:xfrm>
            <a:off x="4887938" y="4391881"/>
            <a:ext cx="743129"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8" idx="1"/>
          </p:cNvCxnSpPr>
          <p:nvPr/>
        </p:nvCxnSpPr>
        <p:spPr>
          <a:xfrm>
            <a:off x="4606366" y="4955769"/>
            <a:ext cx="1025971" cy="771636"/>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5631180" y="4004310"/>
            <a:ext cx="4500880" cy="774065"/>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34" name="矩形 33"/>
          <p:cNvSpPr/>
          <p:nvPr/>
        </p:nvSpPr>
        <p:spPr>
          <a:xfrm>
            <a:off x="5923979" y="4200739"/>
            <a:ext cx="3875245" cy="382107"/>
          </a:xfrm>
          <a:prstGeom prst="rect">
            <a:avLst/>
          </a:prstGeom>
          <a:solidFill>
            <a:srgbClr val="A6C3E5"/>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sz="2000">
                <a:solidFill>
                  <a:schemeClr val="tx1"/>
                </a:solidFill>
                <a:latin typeface="微软雅黑" panose="020B0503020204020204" pitchFamily="34" charset="-122"/>
                <a:ea typeface="微软雅黑" panose="020B0503020204020204" pitchFamily="34" charset="-122"/>
              </a:rPr>
              <a:t>Be My Eyes</a:t>
            </a:r>
          </a:p>
        </p:txBody>
      </p:sp>
      <p:sp>
        <p:nvSpPr>
          <p:cNvPr id="36" name="矩形 35"/>
          <p:cNvSpPr/>
          <p:nvPr/>
        </p:nvSpPr>
        <p:spPr>
          <a:xfrm>
            <a:off x="5631815" y="5406361"/>
            <a:ext cx="4500245" cy="702945"/>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37" name="矩形 36"/>
          <p:cNvSpPr/>
          <p:nvPr/>
        </p:nvSpPr>
        <p:spPr>
          <a:xfrm>
            <a:off x="5923979" y="5566779"/>
            <a:ext cx="3875245" cy="382107"/>
          </a:xfrm>
          <a:prstGeom prst="rect">
            <a:avLst/>
          </a:prstGeom>
          <a:solidFill>
            <a:srgbClr val="A6C3E5"/>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小艾帮帮</a:t>
            </a:r>
          </a:p>
        </p:txBody>
      </p:sp>
      <p:cxnSp>
        <p:nvCxnSpPr>
          <p:cNvPr id="2" name="直接连接符 1"/>
          <p:cNvCxnSpPr/>
          <p:nvPr userDrawn="1"/>
        </p:nvCxnSpPr>
        <p:spPr>
          <a:xfrm>
            <a:off x="3676015" y="2156460"/>
            <a:ext cx="48406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userDrawn="1"/>
        </p:nvSpPr>
        <p:spPr>
          <a:xfrm>
            <a:off x="4175454" y="1507506"/>
            <a:ext cx="3840480" cy="583565"/>
          </a:xfrm>
          <a:prstGeom prst="rect">
            <a:avLst/>
          </a:prstGeom>
          <a:noFill/>
        </p:spPr>
        <p:txBody>
          <a:bodyPr wrap="none" rtlCol="0">
            <a:spAutoFit/>
          </a:bodyPr>
          <a:lstStyle/>
          <a:p>
            <a:pPr algn="l"/>
            <a:r>
              <a:rPr lang="zh-CN" sz="3200" dirty="0">
                <a:latin typeface="微软雅黑" panose="020B0503020204020204" pitchFamily="34" charset="-122"/>
                <a:ea typeface="微软雅黑" panose="020B0503020204020204" pitchFamily="34" charset="-122"/>
              </a:rPr>
              <a:t>已有的同类解决方案</a:t>
            </a:r>
          </a:p>
        </p:txBody>
      </p:sp>
    </p:spTree>
  </p:cSld>
  <p:clrMapOvr>
    <a:masterClrMapping/>
  </p:clrMapOvr>
  <p:transition spd="slow" advTm="5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horizontal)">
                                      <p:cBhvr>
                                        <p:cTn id="7" dur="500"/>
                                        <p:tgtEl>
                                          <p:spTgt spid="2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500"/>
                                        <p:tgtEl>
                                          <p:spTgt spid="29"/>
                                        </p:tgtEl>
                                      </p:cBhvr>
                                    </p:animEffect>
                                  </p:childTnLst>
                                </p:cTn>
                              </p:par>
                              <p:par>
                                <p:cTn id="12" presetID="22" presetClass="entr" presetSubtype="8" fill="hold" nodeType="with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wipe(left)">
                                      <p:cBhvr>
                                        <p:cTn id="14" dur="500"/>
                                        <p:tgtEl>
                                          <p:spTgt spid="30"/>
                                        </p:tgtEl>
                                      </p:cBhvr>
                                    </p:animEffect>
                                  </p:childTnLst>
                                </p:cTn>
                              </p:par>
                              <p:par>
                                <p:cTn id="15" presetID="22" presetClass="entr" presetSubtype="8"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par>
                          <p:cTn id="18" fill="hold">
                            <p:stCondLst>
                              <p:cond delay="1000"/>
                            </p:stCondLst>
                            <p:childTnLst>
                              <p:par>
                                <p:cTn id="19" presetID="2" presetClass="entr" presetSubtype="1"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0-#ppt_h/2"/>
                                          </p:val>
                                        </p:tav>
                                        <p:tav tm="100000">
                                          <p:val>
                                            <p:strVal val="#ppt_y"/>
                                          </p:val>
                                        </p:tav>
                                      </p:tavLst>
                                    </p:anim>
                                  </p:childTnLst>
                                </p:cTn>
                              </p:par>
                            </p:childTnLst>
                          </p:cTn>
                        </p:par>
                        <p:par>
                          <p:cTn id="23" fill="hold">
                            <p:stCondLst>
                              <p:cond delay="1500"/>
                            </p:stCondLst>
                            <p:childTnLst>
                              <p:par>
                                <p:cTn id="24" presetID="16" presetClass="entr" presetSubtype="37"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barn(outVertical)">
                                      <p:cBhvr>
                                        <p:cTn id="26" dur="500"/>
                                        <p:tgtEl>
                                          <p:spTgt spid="27"/>
                                        </p:tgtEl>
                                      </p:cBhvr>
                                    </p:animEffect>
                                  </p:childTnLst>
                                </p:cTn>
                              </p:par>
                            </p:childTnLst>
                          </p:cTn>
                        </p:par>
                        <p:par>
                          <p:cTn id="27" fill="hold">
                            <p:stCondLst>
                              <p:cond delay="2000"/>
                            </p:stCondLst>
                            <p:childTnLst>
                              <p:par>
                                <p:cTn id="28" presetID="2" presetClass="entr" presetSubtype="1"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 calcmode="lin" valueType="num">
                                      <p:cBhvr additive="base">
                                        <p:cTn id="30" dur="500" fill="hold"/>
                                        <p:tgtEl>
                                          <p:spTgt spid="33"/>
                                        </p:tgtEl>
                                        <p:attrNameLst>
                                          <p:attrName>ppt_x</p:attrName>
                                        </p:attrNameLst>
                                      </p:cBhvr>
                                      <p:tavLst>
                                        <p:tav tm="0">
                                          <p:val>
                                            <p:strVal val="#ppt_x"/>
                                          </p:val>
                                        </p:tav>
                                        <p:tav tm="100000">
                                          <p:val>
                                            <p:strVal val="#ppt_x"/>
                                          </p:val>
                                        </p:tav>
                                      </p:tavLst>
                                    </p:anim>
                                    <p:anim calcmode="lin" valueType="num">
                                      <p:cBhvr additive="base">
                                        <p:cTn id="31" dur="500" fill="hold"/>
                                        <p:tgtEl>
                                          <p:spTgt spid="33"/>
                                        </p:tgtEl>
                                        <p:attrNameLst>
                                          <p:attrName>ppt_y</p:attrName>
                                        </p:attrNameLst>
                                      </p:cBhvr>
                                      <p:tavLst>
                                        <p:tav tm="0">
                                          <p:val>
                                            <p:strVal val="0-#ppt_h/2"/>
                                          </p:val>
                                        </p:tav>
                                        <p:tav tm="100000">
                                          <p:val>
                                            <p:strVal val="#ppt_y"/>
                                          </p:val>
                                        </p:tav>
                                      </p:tavLst>
                                    </p:anim>
                                  </p:childTnLst>
                                </p:cTn>
                              </p:par>
                            </p:childTnLst>
                          </p:cTn>
                        </p:par>
                        <p:par>
                          <p:cTn id="32" fill="hold">
                            <p:stCondLst>
                              <p:cond delay="2500"/>
                            </p:stCondLst>
                            <p:childTnLst>
                              <p:par>
                                <p:cTn id="33" presetID="16" presetClass="entr" presetSubtype="37" fill="hold" grpId="0"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barn(outVertical)">
                                      <p:cBhvr>
                                        <p:cTn id="35" dur="500"/>
                                        <p:tgtEl>
                                          <p:spTgt spid="34"/>
                                        </p:tgtEl>
                                      </p:cBhvr>
                                    </p:animEffect>
                                  </p:childTnLst>
                                </p:cTn>
                              </p:par>
                            </p:childTnLst>
                          </p:cTn>
                        </p:par>
                        <p:par>
                          <p:cTn id="36" fill="hold">
                            <p:stCondLst>
                              <p:cond delay="3000"/>
                            </p:stCondLst>
                            <p:childTnLst>
                              <p:par>
                                <p:cTn id="37" presetID="2" presetClass="entr" presetSubtype="1"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additive="base">
                                        <p:cTn id="39" dur="500" fill="hold"/>
                                        <p:tgtEl>
                                          <p:spTgt spid="36"/>
                                        </p:tgtEl>
                                        <p:attrNameLst>
                                          <p:attrName>ppt_x</p:attrName>
                                        </p:attrNameLst>
                                      </p:cBhvr>
                                      <p:tavLst>
                                        <p:tav tm="0">
                                          <p:val>
                                            <p:strVal val="#ppt_x"/>
                                          </p:val>
                                        </p:tav>
                                        <p:tav tm="100000">
                                          <p:val>
                                            <p:strVal val="#ppt_x"/>
                                          </p:val>
                                        </p:tav>
                                      </p:tavLst>
                                    </p:anim>
                                    <p:anim calcmode="lin" valueType="num">
                                      <p:cBhvr additive="base">
                                        <p:cTn id="40" dur="500" fill="hold"/>
                                        <p:tgtEl>
                                          <p:spTgt spid="36"/>
                                        </p:tgtEl>
                                        <p:attrNameLst>
                                          <p:attrName>ppt_y</p:attrName>
                                        </p:attrNameLst>
                                      </p:cBhvr>
                                      <p:tavLst>
                                        <p:tav tm="0">
                                          <p:val>
                                            <p:strVal val="0-#ppt_h/2"/>
                                          </p:val>
                                        </p:tav>
                                        <p:tav tm="100000">
                                          <p:val>
                                            <p:strVal val="#ppt_y"/>
                                          </p:val>
                                        </p:tav>
                                      </p:tavLst>
                                    </p:anim>
                                  </p:childTnLst>
                                </p:cTn>
                              </p:par>
                            </p:childTnLst>
                          </p:cTn>
                        </p:par>
                        <p:par>
                          <p:cTn id="41" fill="hold">
                            <p:stCondLst>
                              <p:cond delay="3500"/>
                            </p:stCondLst>
                            <p:childTnLst>
                              <p:par>
                                <p:cTn id="42" presetID="16" presetClass="entr" presetSubtype="37" fill="hold" grpId="0" nodeType="after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barn(outVertical)">
                                      <p:cBhvr>
                                        <p:cTn id="44" dur="500"/>
                                        <p:tgtEl>
                                          <p:spTgt spid="37"/>
                                        </p:tgtEl>
                                      </p:cBhvr>
                                    </p:animEffect>
                                  </p:childTnLst>
                                </p:cTn>
                              </p:par>
                            </p:childTnLst>
                          </p:cTn>
                        </p:par>
                      </p:childTnLst>
                    </p:cTn>
                  </p:par>
                  <p:par>
                    <p:cTn id="45" fill="hold">
                      <p:stCondLst>
                        <p:cond delay="indefinite"/>
                      </p:stCondLst>
                      <p:childTnLst>
                        <p:par>
                          <p:cTn id="46" fill="hold">
                            <p:stCondLst>
                              <p:cond delay="0"/>
                            </p:stCondLst>
                            <p:childTnLst>
                              <p:par>
                                <p:cTn id="47" presetID="18" presetClass="entr" presetSubtype="12"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strips(downLeft)">
                                      <p:cBhvr>
                                        <p:cTn id="49" dur="500"/>
                                        <p:tgtEl>
                                          <p:spTgt spid="2"/>
                                        </p:tgtEl>
                                      </p:cBhvr>
                                    </p:animEffect>
                                  </p:childTnLst>
                                </p:cTn>
                              </p:par>
                              <p:par>
                                <p:cTn id="50" presetID="18" presetClass="entr" presetSubtype="12" fill="hold" grpId="0" nodeType="with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strips(downLeft)">
                                      <p:cBhvr>
                                        <p:cTn id="5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7" grpId="0" bldLvl="0" animBg="1"/>
      <p:bldP spid="28" grpId="0" bldLvl="0" animBg="1"/>
      <p:bldP spid="33" grpId="0" bldLvl="0" animBg="1"/>
      <p:bldP spid="34" grpId="0" bldLvl="0" animBg="1"/>
      <p:bldP spid="36" grpId="0" bldLvl="0" animBg="1"/>
      <p:bldP spid="37" grpId="0" bldLvl="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679065" y="1924050"/>
            <a:ext cx="3589020" cy="3975100"/>
          </a:xfrm>
          <a:prstGeom prst="rect">
            <a:avLst/>
          </a:prstGeom>
          <a:solidFill>
            <a:srgbClr val="FFFFFF"/>
          </a:solid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17" name="AutoShape 12"/>
          <p:cNvSpPr>
            <a:spLocks noChangeArrowheads="1"/>
          </p:cNvSpPr>
          <p:nvPr/>
        </p:nvSpPr>
        <p:spPr bwMode="auto">
          <a:xfrm>
            <a:off x="2678430" y="1598295"/>
            <a:ext cx="4035425" cy="651510"/>
          </a:xfrm>
          <a:prstGeom prst="homePlate">
            <a:avLst>
              <a:gd name="adj" fmla="val 63872"/>
            </a:avLst>
          </a:prstGeom>
          <a:solidFill>
            <a:srgbClr val="A6C3E5"/>
          </a:solidFill>
          <a:ln w="9525">
            <a:noFill/>
            <a:miter lim="800000"/>
          </a:ln>
        </p:spPr>
        <p:txBody>
          <a:bodyPr wrap="none" lIns="75520" tIns="37760" rIns="75520" bIns="37760" anchor="ctr"/>
          <a:lstStyle/>
          <a:p>
            <a:pPr algn="ctr"/>
            <a:r>
              <a:rPr lang="zh-CN" altLang="en-US" sz="2000" b="1">
                <a:solidFill>
                  <a:prstClr val="white"/>
                </a:solidFill>
                <a:latin typeface="微软雅黑" panose="020B0503020204020204" pitchFamily="34" charset="-122"/>
                <a:ea typeface="微软雅黑" panose="020B0503020204020204" pitchFamily="34" charset="-122"/>
              </a:rPr>
              <a:t>微软Seeing AI</a:t>
            </a:r>
          </a:p>
        </p:txBody>
      </p:sp>
      <p:sp>
        <p:nvSpPr>
          <p:cNvPr id="18" name="TextBox 17"/>
          <p:cNvSpPr txBox="1"/>
          <p:nvPr/>
        </p:nvSpPr>
        <p:spPr>
          <a:xfrm>
            <a:off x="3020695" y="2477135"/>
            <a:ext cx="3065145" cy="3312160"/>
          </a:xfrm>
          <a:prstGeom prst="rect">
            <a:avLst/>
          </a:prstGeom>
          <a:noFill/>
        </p:spPr>
        <p:txBody>
          <a:bodyPr wrap="square" lIns="75520" tIns="37760" rIns="75520" bIns="37760" rtlCol="0">
            <a:spAutoFit/>
          </a:bodyPr>
          <a:lstStyle/>
          <a:p>
            <a:pPr>
              <a:lnSpc>
                <a:spcPct val="130000"/>
              </a:lnSpc>
            </a:pPr>
            <a:r>
              <a:rPr lang="zh-CN" altLang="en-US" dirty="0">
                <a:solidFill>
                  <a:sysClr val="windowText" lastClr="000000"/>
                </a:solidFill>
                <a:latin typeface="微软雅黑" panose="020B0503020204020204" pitchFamily="34" charset="-122"/>
                <a:ea typeface="微软雅黑" panose="020B0503020204020204" pitchFamily="34" charset="-122"/>
              </a:rPr>
              <a:t>AI驱动的盲人视觉辅助系统，功能完善、性能良好、使用门槛低，UI对盲人友好，支持多种场景。包括基本文字识别、商品信息读取、文档阅读、场景描述、人像速写、现金识别等多种常见应用场景。但目前只支持iOS且尚未提供中文服务</a:t>
            </a:r>
          </a:p>
        </p:txBody>
      </p:sp>
      <p:sp>
        <p:nvSpPr>
          <p:cNvPr id="29" name="矩形 28"/>
          <p:cNvSpPr/>
          <p:nvPr/>
        </p:nvSpPr>
        <p:spPr>
          <a:xfrm>
            <a:off x="7215505" y="1924050"/>
            <a:ext cx="3902710" cy="3975735"/>
          </a:xfrm>
          <a:prstGeom prst="rect">
            <a:avLst/>
          </a:prstGeom>
          <a:solidFill>
            <a:srgbClr val="FFFFFF"/>
          </a:solid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30" name="AutoShape 12"/>
          <p:cNvSpPr>
            <a:spLocks noChangeArrowheads="1"/>
          </p:cNvSpPr>
          <p:nvPr/>
        </p:nvSpPr>
        <p:spPr bwMode="auto">
          <a:xfrm flipH="1">
            <a:off x="7216140" y="1598295"/>
            <a:ext cx="3902710" cy="651510"/>
          </a:xfrm>
          <a:prstGeom prst="homePlate">
            <a:avLst>
              <a:gd name="adj" fmla="val 63872"/>
            </a:avLst>
          </a:prstGeom>
          <a:solidFill>
            <a:schemeClr val="bg1">
              <a:lumMod val="50000"/>
            </a:schemeClr>
          </a:solidFill>
          <a:ln w="9525">
            <a:noFill/>
            <a:miter lim="800000"/>
          </a:ln>
        </p:spPr>
        <p:txBody>
          <a:bodyPr wrap="none" lIns="75520" tIns="37760" rIns="75520" bIns="37760" anchor="ctr"/>
          <a:lstStyle/>
          <a:p>
            <a:pPr algn="ctr"/>
            <a:endParaRPr lang="zh-CN" altLang="en-US" sz="2000" b="1" dirty="0">
              <a:solidFill>
                <a:prstClr val="white"/>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7475855" y="2477135"/>
            <a:ext cx="3642360" cy="3312160"/>
          </a:xfrm>
          <a:prstGeom prst="rect">
            <a:avLst/>
          </a:prstGeom>
          <a:noFill/>
        </p:spPr>
        <p:txBody>
          <a:bodyPr wrap="square" lIns="75520" tIns="37760" rIns="75520" bIns="37760" rtlCol="0">
            <a:spAutoFit/>
          </a:bodyPr>
          <a:lstStyle/>
          <a:p>
            <a:pPr>
              <a:lnSpc>
                <a:spcPct val="130000"/>
              </a:lnSpc>
            </a:pPr>
            <a:r>
              <a:rPr lang="zh-CN" altLang="en-US">
                <a:solidFill>
                  <a:sysClr val="windowText" lastClr="000000"/>
                </a:solidFill>
                <a:latin typeface="微软雅黑" panose="020B0503020204020204" pitchFamily="34" charset="-122"/>
                <a:ea typeface="微软雅黑" panose="020B0503020204020204" pitchFamily="34" charset="-122"/>
              </a:rPr>
              <a:t>微软提供了高性能的AI视觉辅助解决方案，但对更多生活在中国的视障者同胞来说，这只是码头上镜花水月的一丝绿光。中国只有14%的人受过本科及以上教育，考虑到盲人群体在求学上的困难，在盲胞中这个比例只会更低，语言成为难以跨越的障碍。而Seeing AI仅支持IOS则更是关上了普及的大门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par>
                          <p:cTn id="13" fill="hold">
                            <p:stCondLst>
                              <p:cond delay="1000"/>
                            </p:stCondLst>
                            <p:childTnLst>
                              <p:par>
                                <p:cTn id="14" presetID="22" presetClass="entr" presetSubtype="8" fill="hold" grpId="0" nodeType="afterEffect">
                                  <p:stCondLst>
                                    <p:cond delay="0"/>
                                  </p:stCondLst>
                                  <p:iterate type="lt">
                                    <p:tmPct val="30000"/>
                                  </p:iterate>
                                  <p:childTnLst>
                                    <p:set>
                                      <p:cBhvr>
                                        <p:cTn id="15" dur="1" fill="hold">
                                          <p:stCondLst>
                                            <p:cond delay="0"/>
                                          </p:stCondLst>
                                        </p:cTn>
                                        <p:tgtEl>
                                          <p:spTgt spid="18"/>
                                        </p:tgtEl>
                                        <p:attrNameLst>
                                          <p:attrName>style.visibility</p:attrName>
                                        </p:attrNameLst>
                                      </p:cBhvr>
                                      <p:to>
                                        <p:strVal val="visible"/>
                                      </p:to>
                                    </p:set>
                                    <p:animEffect transition="in" filter="wipe(left)">
                                      <p:cBhvr>
                                        <p:cTn id="16" dur="100"/>
                                        <p:tgtEl>
                                          <p:spTgt spid="18"/>
                                        </p:tgtEl>
                                      </p:cBhvr>
                                    </p:animEffect>
                                  </p:childTnLst>
                                </p:cTn>
                              </p:par>
                              <p:par>
                                <p:cTn id="17" presetID="36" presetClass="emph" presetSubtype="0" fill="hold" grpId="1" nodeType="withEffect">
                                  <p:stCondLst>
                                    <p:cond delay="0"/>
                                  </p:stCondLst>
                                  <p:iterate type="lt">
                                    <p:tmPct val="30000"/>
                                  </p:iterate>
                                  <p:childTnLst>
                                    <p:animScale>
                                      <p:cBhvr>
                                        <p:cTn id="18" dur="50" autoRev="1" fill="hold">
                                          <p:stCondLst>
                                            <p:cond delay="0"/>
                                          </p:stCondLst>
                                        </p:cTn>
                                        <p:tgtEl>
                                          <p:spTgt spid="18"/>
                                        </p:tgtEl>
                                      </p:cBhvr>
                                      <p:to x="80000" y="100000"/>
                                    </p:animScale>
                                    <p:anim by="(#ppt_w*0.10)" calcmode="lin" valueType="num">
                                      <p:cBhvr>
                                        <p:cTn id="19" dur="50" autoRev="1" fill="hold">
                                          <p:stCondLst>
                                            <p:cond delay="0"/>
                                          </p:stCondLst>
                                        </p:cTn>
                                        <p:tgtEl>
                                          <p:spTgt spid="18"/>
                                        </p:tgtEl>
                                        <p:attrNameLst>
                                          <p:attrName>ppt_x</p:attrName>
                                        </p:attrNameLst>
                                      </p:cBhvr>
                                    </p:anim>
                                    <p:anim by="(-#ppt_w*0.10)" calcmode="lin" valueType="num">
                                      <p:cBhvr>
                                        <p:cTn id="20" dur="50" autoRev="1" fill="hold">
                                          <p:stCondLst>
                                            <p:cond delay="0"/>
                                          </p:stCondLst>
                                        </p:cTn>
                                        <p:tgtEl>
                                          <p:spTgt spid="18"/>
                                        </p:tgtEl>
                                        <p:attrNameLst>
                                          <p:attrName>ppt_y</p:attrName>
                                        </p:attrNameLst>
                                      </p:cBhvr>
                                    </p:anim>
                                    <p:animRot by="-480000">
                                      <p:cBhvr>
                                        <p:cTn id="21" dur="50" autoRev="1" fill="hold">
                                          <p:stCondLst>
                                            <p:cond delay="0"/>
                                          </p:stCondLst>
                                        </p:cTn>
                                        <p:tgtEl>
                                          <p:spTgt spid="18"/>
                                        </p:tgtEl>
                                        <p:attrNameLst>
                                          <p:attrName>r</p:attrName>
                                        </p:attrNameLst>
                                      </p:cBhvr>
                                    </p:animRot>
                                  </p:childTnLst>
                                </p:cTn>
                              </p:par>
                            </p:childTnLst>
                          </p:cTn>
                        </p:par>
                        <p:par>
                          <p:cTn id="22" fill="hold">
                            <p:stCondLst>
                              <p:cond delay="4309"/>
                            </p:stCondLst>
                            <p:childTnLst>
                              <p:par>
                                <p:cTn id="23" presetID="2" presetClass="entr" presetSubtype="2"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1+#ppt_w/2"/>
                                          </p:val>
                                        </p:tav>
                                        <p:tav tm="100000">
                                          <p:val>
                                            <p:strVal val="#ppt_x"/>
                                          </p:val>
                                        </p:tav>
                                      </p:tavLst>
                                    </p:anim>
                                    <p:anim calcmode="lin" valueType="num">
                                      <p:cBhvr additive="base">
                                        <p:cTn id="26" dur="500" fill="hold"/>
                                        <p:tgtEl>
                                          <p:spTgt spid="30"/>
                                        </p:tgtEl>
                                        <p:attrNameLst>
                                          <p:attrName>ppt_y</p:attrName>
                                        </p:attrNameLst>
                                      </p:cBhvr>
                                      <p:tavLst>
                                        <p:tav tm="0">
                                          <p:val>
                                            <p:strVal val="#ppt_y"/>
                                          </p:val>
                                        </p:tav>
                                        <p:tav tm="100000">
                                          <p:val>
                                            <p:strVal val="#ppt_y"/>
                                          </p:val>
                                        </p:tav>
                                      </p:tavLst>
                                    </p:anim>
                                  </p:childTnLst>
                                </p:cTn>
                              </p:par>
                            </p:childTnLst>
                          </p:cTn>
                        </p:par>
                        <p:par>
                          <p:cTn id="27" fill="hold">
                            <p:stCondLst>
                              <p:cond delay="4809"/>
                            </p:stCondLst>
                            <p:childTnLst>
                              <p:par>
                                <p:cTn id="28" presetID="22" presetClass="entr" presetSubtype="1"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wipe(up)">
                                      <p:cBhvr>
                                        <p:cTn id="30" dur="500"/>
                                        <p:tgtEl>
                                          <p:spTgt spid="29"/>
                                        </p:tgtEl>
                                      </p:cBhvr>
                                    </p:animEffect>
                                  </p:childTnLst>
                                </p:cTn>
                              </p:par>
                            </p:childTnLst>
                          </p:cTn>
                        </p:par>
                        <p:par>
                          <p:cTn id="31" fill="hold">
                            <p:stCondLst>
                              <p:cond delay="5309"/>
                            </p:stCondLst>
                            <p:childTnLst>
                              <p:par>
                                <p:cTn id="32" presetID="22" presetClass="entr" presetSubtype="8" fill="hold" grpId="0" nodeType="afterEffect">
                                  <p:stCondLst>
                                    <p:cond delay="0"/>
                                  </p:stCondLst>
                                  <p:iterate type="lt">
                                    <p:tmPct val="30000"/>
                                  </p:iterate>
                                  <p:childTnLst>
                                    <p:set>
                                      <p:cBhvr>
                                        <p:cTn id="33" dur="1" fill="hold">
                                          <p:stCondLst>
                                            <p:cond delay="0"/>
                                          </p:stCondLst>
                                        </p:cTn>
                                        <p:tgtEl>
                                          <p:spTgt spid="31"/>
                                        </p:tgtEl>
                                        <p:attrNameLst>
                                          <p:attrName>style.visibility</p:attrName>
                                        </p:attrNameLst>
                                      </p:cBhvr>
                                      <p:to>
                                        <p:strVal val="visible"/>
                                      </p:to>
                                    </p:set>
                                    <p:animEffect transition="in" filter="wipe(left)">
                                      <p:cBhvr>
                                        <p:cTn id="34" dur="100"/>
                                        <p:tgtEl>
                                          <p:spTgt spid="31"/>
                                        </p:tgtEl>
                                      </p:cBhvr>
                                    </p:animEffect>
                                  </p:childTnLst>
                                </p:cTn>
                              </p:par>
                              <p:par>
                                <p:cTn id="35" presetID="36" presetClass="emph" presetSubtype="0" fill="hold" grpId="1" nodeType="withEffect">
                                  <p:stCondLst>
                                    <p:cond delay="0"/>
                                  </p:stCondLst>
                                  <p:iterate type="lt">
                                    <p:tmPct val="30000"/>
                                  </p:iterate>
                                  <p:childTnLst>
                                    <p:animScale>
                                      <p:cBhvr>
                                        <p:cTn id="36" dur="50" autoRev="1" fill="hold">
                                          <p:stCondLst>
                                            <p:cond delay="0"/>
                                          </p:stCondLst>
                                        </p:cTn>
                                        <p:tgtEl>
                                          <p:spTgt spid="31"/>
                                        </p:tgtEl>
                                      </p:cBhvr>
                                      <p:to x="80000" y="100000"/>
                                    </p:animScale>
                                    <p:anim by="(#ppt_w*0.10)" calcmode="lin" valueType="num">
                                      <p:cBhvr>
                                        <p:cTn id="37" dur="50" autoRev="1" fill="hold">
                                          <p:stCondLst>
                                            <p:cond delay="0"/>
                                          </p:stCondLst>
                                        </p:cTn>
                                        <p:tgtEl>
                                          <p:spTgt spid="31"/>
                                        </p:tgtEl>
                                        <p:attrNameLst>
                                          <p:attrName>ppt_x</p:attrName>
                                        </p:attrNameLst>
                                      </p:cBhvr>
                                    </p:anim>
                                    <p:anim by="(-#ppt_w*0.10)" calcmode="lin" valueType="num">
                                      <p:cBhvr>
                                        <p:cTn id="38" dur="50" autoRev="1" fill="hold">
                                          <p:stCondLst>
                                            <p:cond delay="0"/>
                                          </p:stCondLst>
                                        </p:cTn>
                                        <p:tgtEl>
                                          <p:spTgt spid="31"/>
                                        </p:tgtEl>
                                        <p:attrNameLst>
                                          <p:attrName>ppt_y</p:attrName>
                                        </p:attrNameLst>
                                      </p:cBhvr>
                                    </p:anim>
                                    <p:animRot by="-480000">
                                      <p:cBhvr>
                                        <p:cTn id="39" dur="50" autoRev="1" fill="hold">
                                          <p:stCondLst>
                                            <p:cond delay="0"/>
                                          </p:stCondLst>
                                        </p:cTn>
                                        <p:tgtEl>
                                          <p:spTgt spid="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p:bldP spid="18" grpId="1"/>
      <p:bldP spid="29" grpId="0" bldLvl="0" animBg="1"/>
      <p:bldP spid="30" grpId="0" bldLvl="0" animBg="1"/>
      <p:bldP spid="31" grpId="0"/>
      <p:bldP spid="31"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3227070" y="2045335"/>
            <a:ext cx="6134735" cy="3985895"/>
          </a:xfrm>
          <a:prstGeom prst="rect">
            <a:avLst/>
          </a:prstGeom>
          <a:solidFill>
            <a:srgbClr val="FFFFFF"/>
          </a:solid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17" name="AutoShape 12"/>
          <p:cNvSpPr>
            <a:spLocks noChangeArrowheads="1"/>
          </p:cNvSpPr>
          <p:nvPr/>
        </p:nvSpPr>
        <p:spPr bwMode="auto">
          <a:xfrm>
            <a:off x="3227070" y="1719580"/>
            <a:ext cx="6559550" cy="651510"/>
          </a:xfrm>
          <a:prstGeom prst="homePlate">
            <a:avLst>
              <a:gd name="adj" fmla="val 63872"/>
            </a:avLst>
          </a:prstGeom>
          <a:solidFill>
            <a:srgbClr val="A6C3E5"/>
          </a:solidFill>
          <a:ln w="9525">
            <a:noFill/>
            <a:miter lim="800000"/>
          </a:ln>
        </p:spPr>
        <p:txBody>
          <a:bodyPr wrap="none" lIns="75520" tIns="37760" rIns="75520" bIns="37760" anchor="ctr"/>
          <a:lstStyle/>
          <a:p>
            <a:pPr algn="ctr"/>
            <a:r>
              <a:rPr lang="zh-CN" altLang="en-US" sz="2000" b="1">
                <a:solidFill>
                  <a:prstClr val="white"/>
                </a:solidFill>
                <a:latin typeface="微软雅黑" panose="020B0503020204020204" pitchFamily="34" charset="-122"/>
                <a:ea typeface="微软雅黑" panose="020B0503020204020204" pitchFamily="34" charset="-122"/>
              </a:rPr>
              <a:t>Be My Eyes</a:t>
            </a:r>
          </a:p>
        </p:txBody>
      </p:sp>
      <p:sp>
        <p:nvSpPr>
          <p:cNvPr id="18" name="TextBox 17"/>
          <p:cNvSpPr txBox="1"/>
          <p:nvPr/>
        </p:nvSpPr>
        <p:spPr>
          <a:xfrm>
            <a:off x="3346450" y="2598420"/>
            <a:ext cx="5882640" cy="3312160"/>
          </a:xfrm>
          <a:prstGeom prst="rect">
            <a:avLst/>
          </a:prstGeom>
          <a:noFill/>
        </p:spPr>
        <p:txBody>
          <a:bodyPr wrap="square" lIns="75520" tIns="37760" rIns="75520" bIns="37760" rtlCol="0">
            <a:spAutoFit/>
          </a:bodyPr>
          <a:lstStyle/>
          <a:p>
            <a:pPr>
              <a:lnSpc>
                <a:spcPct val="130000"/>
              </a:lnSpc>
            </a:pPr>
            <a:r>
              <a:rPr lang="zh-CN" altLang="en-US" dirty="0">
                <a:solidFill>
                  <a:sysClr val="windowText" lastClr="000000"/>
                </a:solidFill>
                <a:latin typeface="微软雅黑" panose="020B0503020204020204" pitchFamily="34" charset="-122"/>
                <a:ea typeface="微软雅黑" panose="020B0503020204020204" pitchFamily="34" charset="-122"/>
              </a:rPr>
              <a:t>由志愿者为盲人提供视频协助的app，UI简洁、操作简单，盲胞需在需要帮助发起视频请求，Be My Eyes会自动匹配在线志愿者提供视频协助。支持多种语言（包括中文），目前已有注册志愿者379万人，注册盲胞22万人，根据作为志愿者使用调研期间的体验和其他用户来看，每名志愿者每周约收到两次请求，且如果未在十秒内迅速回应，会即刻被其他志愿者“抢单”。由此显示，该app运营状况良好，盲人的帮助请求能即时得到回应，且该应用提供的视频反馈有实时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par>
                          <p:cTn id="13" fill="hold">
                            <p:stCondLst>
                              <p:cond delay="1000"/>
                            </p:stCondLst>
                            <p:childTnLst>
                              <p:par>
                                <p:cTn id="14" presetID="22" presetClass="entr" presetSubtype="8" fill="hold" grpId="0" nodeType="afterEffect">
                                  <p:stCondLst>
                                    <p:cond delay="0"/>
                                  </p:stCondLst>
                                  <p:iterate type="lt">
                                    <p:tmPct val="30000"/>
                                  </p:iterate>
                                  <p:childTnLst>
                                    <p:set>
                                      <p:cBhvr>
                                        <p:cTn id="15" dur="1" fill="hold">
                                          <p:stCondLst>
                                            <p:cond delay="0"/>
                                          </p:stCondLst>
                                        </p:cTn>
                                        <p:tgtEl>
                                          <p:spTgt spid="18"/>
                                        </p:tgtEl>
                                        <p:attrNameLst>
                                          <p:attrName>style.visibility</p:attrName>
                                        </p:attrNameLst>
                                      </p:cBhvr>
                                      <p:to>
                                        <p:strVal val="visible"/>
                                      </p:to>
                                    </p:set>
                                    <p:animEffect transition="in" filter="wipe(left)">
                                      <p:cBhvr>
                                        <p:cTn id="16" dur="100"/>
                                        <p:tgtEl>
                                          <p:spTgt spid="18"/>
                                        </p:tgtEl>
                                      </p:cBhvr>
                                    </p:animEffect>
                                  </p:childTnLst>
                                </p:cTn>
                              </p:par>
                              <p:par>
                                <p:cTn id="17" presetID="36" presetClass="emph" presetSubtype="0" fill="hold" grpId="1" nodeType="withEffect">
                                  <p:stCondLst>
                                    <p:cond delay="0"/>
                                  </p:stCondLst>
                                  <p:iterate type="lt">
                                    <p:tmPct val="30000"/>
                                  </p:iterate>
                                  <p:childTnLst>
                                    <p:animScale>
                                      <p:cBhvr>
                                        <p:cTn id="18" dur="50" autoRev="1" fill="hold">
                                          <p:stCondLst>
                                            <p:cond delay="0"/>
                                          </p:stCondLst>
                                        </p:cTn>
                                        <p:tgtEl>
                                          <p:spTgt spid="18"/>
                                        </p:tgtEl>
                                      </p:cBhvr>
                                      <p:to x="80000" y="100000"/>
                                    </p:animScale>
                                    <p:anim by="(#ppt_w*0.10)" calcmode="lin" valueType="num">
                                      <p:cBhvr>
                                        <p:cTn id="19" dur="50" autoRev="1" fill="hold">
                                          <p:stCondLst>
                                            <p:cond delay="0"/>
                                          </p:stCondLst>
                                        </p:cTn>
                                        <p:tgtEl>
                                          <p:spTgt spid="18"/>
                                        </p:tgtEl>
                                        <p:attrNameLst>
                                          <p:attrName>ppt_x</p:attrName>
                                        </p:attrNameLst>
                                      </p:cBhvr>
                                    </p:anim>
                                    <p:anim by="(-#ppt_w*0.10)" calcmode="lin" valueType="num">
                                      <p:cBhvr>
                                        <p:cTn id="20" dur="50" autoRev="1" fill="hold">
                                          <p:stCondLst>
                                            <p:cond delay="0"/>
                                          </p:stCondLst>
                                        </p:cTn>
                                        <p:tgtEl>
                                          <p:spTgt spid="18"/>
                                        </p:tgtEl>
                                        <p:attrNameLst>
                                          <p:attrName>ppt_y</p:attrName>
                                        </p:attrNameLst>
                                      </p:cBhvr>
                                    </p:anim>
                                    <p:animRot by="-480000">
                                      <p:cBhvr>
                                        <p:cTn id="21" dur="50" autoRev="1"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p:bldP spid="1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4008120" y="2714625"/>
            <a:ext cx="4683125" cy="2465070"/>
          </a:xfrm>
          <a:prstGeom prst="rect">
            <a:avLst/>
          </a:prstGeom>
          <a:solidFill>
            <a:srgbClr val="FFFFFF"/>
          </a:solidFill>
          <a:ln>
            <a:solidFill>
              <a:srgbClr val="E8E8E6"/>
            </a:solid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17" name="AutoShape 12"/>
          <p:cNvSpPr>
            <a:spLocks noChangeArrowheads="1"/>
          </p:cNvSpPr>
          <p:nvPr/>
        </p:nvSpPr>
        <p:spPr bwMode="auto">
          <a:xfrm>
            <a:off x="4008120" y="2388870"/>
            <a:ext cx="5129530" cy="651510"/>
          </a:xfrm>
          <a:prstGeom prst="homePlate">
            <a:avLst>
              <a:gd name="adj" fmla="val 63872"/>
            </a:avLst>
          </a:prstGeom>
          <a:solidFill>
            <a:srgbClr val="A6C3E5"/>
          </a:solidFill>
          <a:ln w="9525">
            <a:noFill/>
            <a:miter lim="800000"/>
          </a:ln>
        </p:spPr>
        <p:txBody>
          <a:bodyPr wrap="none" lIns="75520" tIns="37760" rIns="75520" bIns="37760" anchor="ctr"/>
          <a:lstStyle/>
          <a:p>
            <a:pPr algn="ctr"/>
            <a:r>
              <a:rPr lang="zh-CN" altLang="en-US" sz="2000" b="1">
                <a:solidFill>
                  <a:prstClr val="white"/>
                </a:solidFill>
                <a:latin typeface="微软雅黑" panose="020B0503020204020204" pitchFamily="34" charset="-122"/>
                <a:ea typeface="微软雅黑" panose="020B0503020204020204" pitchFamily="34" charset="-122"/>
              </a:rPr>
              <a:t>小艾帮帮</a:t>
            </a:r>
          </a:p>
        </p:txBody>
      </p:sp>
      <p:sp>
        <p:nvSpPr>
          <p:cNvPr id="18" name="TextBox 17"/>
          <p:cNvSpPr txBox="1"/>
          <p:nvPr/>
        </p:nvSpPr>
        <p:spPr>
          <a:xfrm>
            <a:off x="4127500" y="3267710"/>
            <a:ext cx="4563745" cy="1736725"/>
          </a:xfrm>
          <a:prstGeom prst="rect">
            <a:avLst/>
          </a:prstGeom>
          <a:noFill/>
        </p:spPr>
        <p:txBody>
          <a:bodyPr wrap="square" lIns="75520" tIns="37760" rIns="75520" bIns="37760" rtlCol="0">
            <a:spAutoFit/>
          </a:bodyPr>
          <a:lstStyle/>
          <a:p>
            <a:pPr>
              <a:lnSpc>
                <a:spcPct val="150000"/>
              </a:lnSpc>
            </a:pPr>
            <a:r>
              <a:rPr lang="zh-CN" altLang="en-US" dirty="0">
                <a:solidFill>
                  <a:sysClr val="windowText" lastClr="000000"/>
                </a:solidFill>
                <a:latin typeface="微软雅黑" panose="020B0503020204020204" pitchFamily="34" charset="-122"/>
                <a:ea typeface="微软雅黑" panose="020B0503020204020204" pitchFamily="34" charset="-122"/>
              </a:rPr>
              <a:t>小艾帮帮是国产版的Be My Eyes，由于未公开运营数据且用户反馈较少，目前未能获得更进一步的信息。在初次进入时有语音使用渠道，对用户友好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par>
                          <p:cTn id="13" fill="hold">
                            <p:stCondLst>
                              <p:cond delay="1000"/>
                            </p:stCondLst>
                            <p:childTnLst>
                              <p:par>
                                <p:cTn id="14" presetID="22" presetClass="entr" presetSubtype="8" fill="hold" grpId="0" nodeType="afterEffect">
                                  <p:stCondLst>
                                    <p:cond delay="0"/>
                                  </p:stCondLst>
                                  <p:iterate type="lt">
                                    <p:tmPct val="30000"/>
                                  </p:iterate>
                                  <p:childTnLst>
                                    <p:set>
                                      <p:cBhvr>
                                        <p:cTn id="15" dur="1" fill="hold">
                                          <p:stCondLst>
                                            <p:cond delay="0"/>
                                          </p:stCondLst>
                                        </p:cTn>
                                        <p:tgtEl>
                                          <p:spTgt spid="18"/>
                                        </p:tgtEl>
                                        <p:attrNameLst>
                                          <p:attrName>style.visibility</p:attrName>
                                        </p:attrNameLst>
                                      </p:cBhvr>
                                      <p:to>
                                        <p:strVal val="visible"/>
                                      </p:to>
                                    </p:set>
                                    <p:animEffect transition="in" filter="wipe(left)">
                                      <p:cBhvr>
                                        <p:cTn id="16" dur="100"/>
                                        <p:tgtEl>
                                          <p:spTgt spid="18"/>
                                        </p:tgtEl>
                                      </p:cBhvr>
                                    </p:animEffect>
                                  </p:childTnLst>
                                </p:cTn>
                              </p:par>
                              <p:par>
                                <p:cTn id="17" presetID="36" presetClass="emph" presetSubtype="0" fill="hold" grpId="1" nodeType="withEffect">
                                  <p:stCondLst>
                                    <p:cond delay="0"/>
                                  </p:stCondLst>
                                  <p:iterate type="lt">
                                    <p:tmPct val="30000"/>
                                  </p:iterate>
                                  <p:childTnLst>
                                    <p:animScale>
                                      <p:cBhvr>
                                        <p:cTn id="18" dur="50" autoRev="1" fill="hold">
                                          <p:stCondLst>
                                            <p:cond delay="0"/>
                                          </p:stCondLst>
                                        </p:cTn>
                                        <p:tgtEl>
                                          <p:spTgt spid="18"/>
                                        </p:tgtEl>
                                      </p:cBhvr>
                                      <p:to x="80000" y="100000"/>
                                    </p:animScale>
                                    <p:anim by="(#ppt_w*0.10)" calcmode="lin" valueType="num">
                                      <p:cBhvr>
                                        <p:cTn id="19" dur="50" autoRev="1" fill="hold">
                                          <p:stCondLst>
                                            <p:cond delay="0"/>
                                          </p:stCondLst>
                                        </p:cTn>
                                        <p:tgtEl>
                                          <p:spTgt spid="18"/>
                                        </p:tgtEl>
                                        <p:attrNameLst>
                                          <p:attrName>ppt_x</p:attrName>
                                        </p:attrNameLst>
                                      </p:cBhvr>
                                    </p:anim>
                                    <p:anim by="(-#ppt_w*0.10)" calcmode="lin" valueType="num">
                                      <p:cBhvr>
                                        <p:cTn id="20" dur="50" autoRev="1" fill="hold">
                                          <p:stCondLst>
                                            <p:cond delay="0"/>
                                          </p:stCondLst>
                                        </p:cTn>
                                        <p:tgtEl>
                                          <p:spTgt spid="18"/>
                                        </p:tgtEl>
                                        <p:attrNameLst>
                                          <p:attrName>ppt_y</p:attrName>
                                        </p:attrNameLst>
                                      </p:cBhvr>
                                    </p:anim>
                                    <p:animRot by="-480000">
                                      <p:cBhvr>
                                        <p:cTn id="21" dur="50" autoRev="1" fill="hold">
                                          <p:stCondLst>
                                            <p:cond delay="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p:bldP spid="18"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8"/>
          <p:cNvSpPr>
            <a:spLocks noChangeArrowheads="1"/>
          </p:cNvSpPr>
          <p:nvPr/>
        </p:nvSpPr>
        <p:spPr bwMode="auto">
          <a:xfrm>
            <a:off x="3040380" y="2142490"/>
            <a:ext cx="7252335" cy="2849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gn="just">
              <a:lnSpc>
                <a:spcPct val="150000"/>
              </a:lnSpc>
            </a:pPr>
            <a:r>
              <a:rPr lang="zh-CN" altLang="en-US" sz="2000" dirty="0">
                <a:solidFill>
                  <a:sysClr val="windowText" lastClr="000000"/>
                </a:solidFill>
                <a:latin typeface="微软雅黑" panose="020B0503020204020204" pitchFamily="34" charset="-122"/>
                <a:ea typeface="微软雅黑" panose="020B0503020204020204" pitchFamily="34" charset="-122"/>
              </a:rPr>
              <a:t>在心理需求上，许多盲胞都有一种希望被视作正常人，而不是被视作需要帮助的对象的愿望。 Be My Eyes和小艾帮帮，虽然使用方便，但对许多盲胞来说，求助于人总会感到一种人格上的矮化，使其对使用这类app有所抵触。因此借助AI使盲胞能自行解决生活中某些不便、相较于求助于志愿者，能使盲胞感到更高的自尊水平，体现了另一个维度上的人文关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childTnLst>
                                    <p:set>
                                      <p:cBhvr>
                                        <p:cTn id="6" dur="3000" fill="hold">
                                          <p:stCondLst>
                                            <p:cond delay="0"/>
                                          </p:stCondLst>
                                        </p:cTn>
                                        <p:tgtEl>
                                          <p:spTgt spid="23"/>
                                        </p:tgtEl>
                                        <p:attrNameLst>
                                          <p:attrName>style.visibility</p:attrName>
                                        </p:attrNameLst>
                                      </p:cBhvr>
                                      <p:to>
                                        <p:strVal val="visible"/>
                                      </p:to>
                                    </p:set>
                                    <p:animEffect transition="in" filter="wipe(left)">
                                      <p:cBhvr>
                                        <p:cTn id="7" dur="3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1"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862965"/>
            <a:ext cx="3721100" cy="5596255"/>
          </a:xfrm>
          <a:prstGeom prst="rect">
            <a:avLst/>
          </a:prstGeom>
          <a:solidFill>
            <a:srgbClr val="A6C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a:latin typeface="黑体" panose="02010609060101010101" pitchFamily="49" charset="-122"/>
              <a:ea typeface="黑体" panose="02010609060101010101" pitchFamily="49" charset="-122"/>
            </a:endParaRPr>
          </a:p>
        </p:txBody>
      </p:sp>
      <p:sp>
        <p:nvSpPr>
          <p:cNvPr id="5" name="圆角矩形 4"/>
          <p:cNvSpPr/>
          <p:nvPr/>
        </p:nvSpPr>
        <p:spPr>
          <a:xfrm>
            <a:off x="6082164" y="1963583"/>
            <a:ext cx="506412" cy="504825"/>
          </a:xfrm>
          <a:prstGeom prst="roundRect">
            <a:avLst/>
          </a:prstGeom>
          <a:solidFill>
            <a:srgbClr val="A6C3E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latin typeface="+mj-lt"/>
                <a:ea typeface="Arial Unicode MS" panose="020B0604020202020204" pitchFamily="34" charset="-122"/>
                <a:cs typeface="Arial Unicode MS" panose="020B0604020202020204" pitchFamily="34" charset="-122"/>
              </a:rPr>
              <a:t>1</a:t>
            </a:r>
          </a:p>
        </p:txBody>
      </p:sp>
      <p:sp>
        <p:nvSpPr>
          <p:cNvPr id="6" name="矩形 5"/>
          <p:cNvSpPr/>
          <p:nvPr/>
        </p:nvSpPr>
        <p:spPr>
          <a:xfrm>
            <a:off x="6890152" y="2032202"/>
            <a:ext cx="1097280" cy="368300"/>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团队展示</a:t>
            </a:r>
          </a:p>
        </p:txBody>
      </p:sp>
      <p:sp>
        <p:nvSpPr>
          <p:cNvPr id="7" name="圆角矩形 6"/>
          <p:cNvSpPr/>
          <p:nvPr/>
        </p:nvSpPr>
        <p:spPr>
          <a:xfrm>
            <a:off x="6082164" y="2717645"/>
            <a:ext cx="506412" cy="504825"/>
          </a:xfrm>
          <a:prstGeom prst="roundRect">
            <a:avLst/>
          </a:prstGeom>
          <a:solidFill>
            <a:srgbClr val="A7C6E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latin typeface="+mj-lt"/>
                <a:ea typeface="Arial Unicode MS" panose="020B0604020202020204" pitchFamily="34" charset="-122"/>
                <a:cs typeface="Arial Unicode MS" panose="020B0604020202020204" pitchFamily="34" charset="-122"/>
              </a:rPr>
              <a:t>2</a:t>
            </a:r>
          </a:p>
        </p:txBody>
      </p:sp>
      <p:sp>
        <p:nvSpPr>
          <p:cNvPr id="8" name="矩形 7"/>
          <p:cNvSpPr/>
          <p:nvPr/>
        </p:nvSpPr>
        <p:spPr>
          <a:xfrm>
            <a:off x="6890652" y="2786463"/>
            <a:ext cx="1325880" cy="368300"/>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初心与愿景</a:t>
            </a:r>
          </a:p>
        </p:txBody>
      </p:sp>
      <p:sp>
        <p:nvSpPr>
          <p:cNvPr id="9" name="圆角矩形 8"/>
          <p:cNvSpPr/>
          <p:nvPr/>
        </p:nvSpPr>
        <p:spPr>
          <a:xfrm>
            <a:off x="6082164" y="3471708"/>
            <a:ext cx="506412" cy="504825"/>
          </a:xfrm>
          <a:prstGeom prst="roundRect">
            <a:avLst/>
          </a:prstGeom>
          <a:solidFill>
            <a:srgbClr val="A7C6E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latin typeface="+mj-lt"/>
                <a:ea typeface="Arial Unicode MS" panose="020B0604020202020204" pitchFamily="34" charset="-122"/>
                <a:cs typeface="Arial Unicode MS" panose="020B0604020202020204" pitchFamily="34" charset="-122"/>
              </a:rPr>
              <a:t>3</a:t>
            </a:r>
          </a:p>
        </p:txBody>
      </p:sp>
      <p:sp>
        <p:nvSpPr>
          <p:cNvPr id="10" name="矩形 9"/>
          <p:cNvSpPr/>
          <p:nvPr/>
        </p:nvSpPr>
        <p:spPr>
          <a:xfrm>
            <a:off x="6890345" y="3540089"/>
            <a:ext cx="1097280" cy="368300"/>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技术方案</a:t>
            </a:r>
          </a:p>
        </p:txBody>
      </p:sp>
      <p:sp>
        <p:nvSpPr>
          <p:cNvPr id="11" name="圆角矩形 10"/>
          <p:cNvSpPr/>
          <p:nvPr/>
        </p:nvSpPr>
        <p:spPr>
          <a:xfrm>
            <a:off x="6082164" y="4225770"/>
            <a:ext cx="506412" cy="504825"/>
          </a:xfrm>
          <a:prstGeom prst="roundRect">
            <a:avLst/>
          </a:prstGeom>
          <a:solidFill>
            <a:srgbClr val="A7C6E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latin typeface="+mj-lt"/>
                <a:ea typeface="Arial Unicode MS" panose="020B0604020202020204" pitchFamily="34" charset="-122"/>
                <a:cs typeface="Arial Unicode MS" panose="020B0604020202020204" pitchFamily="34" charset="-122"/>
              </a:rPr>
              <a:t>4</a:t>
            </a:r>
          </a:p>
        </p:txBody>
      </p:sp>
      <p:sp>
        <p:nvSpPr>
          <p:cNvPr id="12" name="矩形 11"/>
          <p:cNvSpPr/>
          <p:nvPr/>
        </p:nvSpPr>
        <p:spPr>
          <a:xfrm>
            <a:off x="6890652" y="4293715"/>
            <a:ext cx="2468880" cy="368300"/>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遇到的困难及解决方案</a:t>
            </a:r>
          </a:p>
        </p:txBody>
      </p:sp>
      <p:sp>
        <p:nvSpPr>
          <p:cNvPr id="13" name="圆角矩形 12"/>
          <p:cNvSpPr/>
          <p:nvPr/>
        </p:nvSpPr>
        <p:spPr>
          <a:xfrm>
            <a:off x="6082164" y="4979832"/>
            <a:ext cx="506412" cy="504825"/>
          </a:xfrm>
          <a:prstGeom prst="roundRect">
            <a:avLst/>
          </a:prstGeom>
          <a:solidFill>
            <a:srgbClr val="A7C6E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latin typeface="+mj-lt"/>
                <a:ea typeface="Arial Unicode MS" panose="020B0604020202020204" pitchFamily="34" charset="-122"/>
                <a:cs typeface="Arial Unicode MS" panose="020B0604020202020204" pitchFamily="34" charset="-122"/>
              </a:rPr>
              <a:t>5</a:t>
            </a:r>
          </a:p>
        </p:txBody>
      </p:sp>
      <p:sp>
        <p:nvSpPr>
          <p:cNvPr id="14" name="矩形 13"/>
          <p:cNvSpPr/>
          <p:nvPr/>
        </p:nvSpPr>
        <p:spPr>
          <a:xfrm>
            <a:off x="6890480" y="5047578"/>
            <a:ext cx="2240280" cy="368300"/>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鲲鹏应用及开发工具</a:t>
            </a:r>
          </a:p>
        </p:txBody>
      </p:sp>
      <p:sp>
        <p:nvSpPr>
          <p:cNvPr id="35" name="矩形 34"/>
          <p:cNvSpPr/>
          <p:nvPr/>
        </p:nvSpPr>
        <p:spPr>
          <a:xfrm>
            <a:off x="1007188" y="2161556"/>
            <a:ext cx="1706880" cy="1014730"/>
          </a:xfrm>
          <a:prstGeom prst="rect">
            <a:avLst/>
          </a:prstGeom>
        </p:spPr>
        <p:txBody>
          <a:bodyPr wrap="none">
            <a:spAutoFit/>
          </a:bodyPr>
          <a:lstStyle/>
          <a:p>
            <a:pPr algn="ctr"/>
            <a:r>
              <a:rPr lang="zh-CN" altLang="en-US" sz="6000" dirty="0">
                <a:solidFill>
                  <a:schemeClr val="tx1"/>
                </a:solidFill>
                <a:latin typeface="黑体" panose="02010609060101010101" pitchFamily="49" charset="-122"/>
                <a:ea typeface="黑体" panose="02010609060101010101" pitchFamily="49" charset="-122"/>
              </a:rPr>
              <a:t>目录</a:t>
            </a:r>
          </a:p>
        </p:txBody>
      </p:sp>
      <p:sp>
        <p:nvSpPr>
          <p:cNvPr id="36" name="矩形 35"/>
          <p:cNvSpPr/>
          <p:nvPr/>
        </p:nvSpPr>
        <p:spPr>
          <a:xfrm>
            <a:off x="955753" y="3410616"/>
            <a:ext cx="1809750" cy="583565"/>
          </a:xfrm>
          <a:prstGeom prst="rect">
            <a:avLst/>
          </a:prstGeom>
        </p:spPr>
        <p:txBody>
          <a:bodyPr wrap="none">
            <a:spAutoFit/>
          </a:bodyPr>
          <a:lstStyle/>
          <a:p>
            <a:pPr algn="ctr"/>
            <a:r>
              <a:rPr lang="en-US" altLang="zh-CN" sz="3200" dirty="0">
                <a:solidFill>
                  <a:schemeClr val="tx1"/>
                </a:solidFill>
                <a:latin typeface="Arial" panose="020B0604020202020204" pitchFamily="34" charset="0"/>
                <a:ea typeface="黑体" panose="02010609060101010101" pitchFamily="49" charset="-122"/>
                <a:cs typeface="Arial" panose="020B0604020202020204" pitchFamily="34" charset="0"/>
              </a:rPr>
              <a:t>Contents</a:t>
            </a:r>
          </a:p>
        </p:txBody>
      </p:sp>
      <p:grpSp>
        <p:nvGrpSpPr>
          <p:cNvPr id="4" name="组合 3"/>
          <p:cNvGrpSpPr/>
          <p:nvPr/>
        </p:nvGrpSpPr>
        <p:grpSpPr>
          <a:xfrm>
            <a:off x="4959888" y="2673512"/>
            <a:ext cx="497964" cy="497964"/>
            <a:chOff x="6535243" y="2524701"/>
            <a:chExt cx="717051" cy="717051"/>
          </a:xfrm>
          <a:solidFill>
            <a:srgbClr val="A6C3E5"/>
          </a:solidFill>
        </p:grpSpPr>
        <p:sp>
          <p:nvSpPr>
            <p:cNvPr id="18" name="泪滴形 17"/>
            <p:cNvSpPr/>
            <p:nvPr/>
          </p:nvSpPr>
          <p:spPr>
            <a:xfrm rot="8247616">
              <a:off x="6535243" y="2524701"/>
              <a:ext cx="717051" cy="717051"/>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604000" y="2588424"/>
              <a:ext cx="574014" cy="574014"/>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2.70833E-6 -2.22222E-6 L -2.70833E-6 0.10602 " pathEditMode="relative" rAng="0" ptsTypes="AA">
                                      <p:cBhvr>
                                        <p:cTn id="6" dur="1000" fill="hold"/>
                                        <p:tgtEl>
                                          <p:spTgt spid="4"/>
                                        </p:tgtEl>
                                        <p:attrNameLst>
                                          <p:attrName>ppt_x</p:attrName>
                                          <p:attrName>ppt_y</p:attrName>
                                        </p:attrNameLst>
                                      </p:cBhvr>
                                      <p:rCtr x="0" y="53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22"/>
          <p:cNvSpPr>
            <a:spLocks noChangeArrowheads="1"/>
          </p:cNvSpPr>
          <p:nvPr/>
        </p:nvSpPr>
        <p:spPr bwMode="auto">
          <a:xfrm>
            <a:off x="4590415" y="1838960"/>
            <a:ext cx="828675" cy="828675"/>
          </a:xfrm>
          <a:prstGeom prst="ellipse">
            <a:avLst/>
          </a:prstGeom>
          <a:solidFill>
            <a:srgbClr val="A6C3E5"/>
          </a:solidFill>
          <a:ln>
            <a:noFill/>
          </a:ln>
        </p:spPr>
        <p:txBody>
          <a:bodyPr vert="horz" wrap="square" lIns="75493" tIns="37746" rIns="75493" bIns="37746" numCol="1" anchor="ctr" anchorCtr="0" compatLnSpc="1"/>
          <a:lstStyle/>
          <a:p>
            <a:pPr algn="ct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7" name="Line 23"/>
          <p:cNvSpPr>
            <a:spLocks noChangeShapeType="1"/>
          </p:cNvSpPr>
          <p:nvPr/>
        </p:nvSpPr>
        <p:spPr bwMode="auto">
          <a:xfrm flipH="1">
            <a:off x="1298328" y="2253306"/>
            <a:ext cx="3162941" cy="0"/>
          </a:xfrm>
          <a:prstGeom prst="line">
            <a:avLst/>
          </a:prstGeom>
          <a:noFill/>
          <a:ln w="5" cap="flat">
            <a:solidFill>
              <a:srgbClr val="A6C3E5"/>
            </a:solidFill>
            <a:prstDash val="dash"/>
            <a:miter lim="800000"/>
            <a:headEnd type="none" w="med" len="med"/>
            <a:tailEnd type="arrow" w="med" len="med"/>
          </a:ln>
          <a:extLst>
            <a:ext uri="{909E8E84-426E-40DD-AFC4-6F175D3DCCD1}">
              <a14:hiddenFill xmlns:a14="http://schemas.microsoft.com/office/drawing/2010/main">
                <a:noFill/>
              </a14:hiddenFill>
            </a:ext>
          </a:extLst>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8" name="Freeform 24"/>
          <p:cNvSpPr>
            <a:spLocks noEditPoints="1"/>
          </p:cNvSpPr>
          <p:nvPr/>
        </p:nvSpPr>
        <p:spPr bwMode="auto">
          <a:xfrm>
            <a:off x="3505529" y="2075293"/>
            <a:ext cx="367084" cy="365918"/>
          </a:xfrm>
          <a:custGeom>
            <a:avLst/>
            <a:gdLst>
              <a:gd name="T0" fmla="*/ 23 w 47"/>
              <a:gd name="T1" fmla="*/ 0 h 47"/>
              <a:gd name="T2" fmla="*/ 47 w 47"/>
              <a:gd name="T3" fmla="*/ 24 h 47"/>
              <a:gd name="T4" fmla="*/ 23 w 47"/>
              <a:gd name="T5" fmla="*/ 47 h 47"/>
              <a:gd name="T6" fmla="*/ 0 w 47"/>
              <a:gd name="T7" fmla="*/ 24 h 47"/>
              <a:gd name="T8" fmla="*/ 23 w 47"/>
              <a:gd name="T9" fmla="*/ 0 h 47"/>
              <a:gd name="T10" fmla="*/ 23 w 47"/>
              <a:gd name="T11" fmla="*/ 15 h 47"/>
              <a:gd name="T12" fmla="*/ 15 w 47"/>
              <a:gd name="T13" fmla="*/ 24 h 47"/>
              <a:gd name="T14" fmla="*/ 23 w 47"/>
              <a:gd name="T15" fmla="*/ 32 h 47"/>
              <a:gd name="T16" fmla="*/ 32 w 47"/>
              <a:gd name="T17" fmla="*/ 24 h 47"/>
              <a:gd name="T18" fmla="*/ 23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3" y="0"/>
                </a:moveTo>
                <a:cubicBezTo>
                  <a:pt x="36" y="0"/>
                  <a:pt x="47" y="11"/>
                  <a:pt x="47" y="24"/>
                </a:cubicBezTo>
                <a:cubicBezTo>
                  <a:pt x="47" y="37"/>
                  <a:pt x="36" y="47"/>
                  <a:pt x="23" y="47"/>
                </a:cubicBezTo>
                <a:cubicBezTo>
                  <a:pt x="10" y="47"/>
                  <a:pt x="0" y="37"/>
                  <a:pt x="0" y="24"/>
                </a:cubicBezTo>
                <a:cubicBezTo>
                  <a:pt x="0" y="11"/>
                  <a:pt x="10" y="0"/>
                  <a:pt x="23" y="0"/>
                </a:cubicBezTo>
                <a:close/>
                <a:moveTo>
                  <a:pt x="23" y="15"/>
                </a:moveTo>
                <a:cubicBezTo>
                  <a:pt x="19" y="15"/>
                  <a:pt x="15" y="19"/>
                  <a:pt x="15" y="24"/>
                </a:cubicBezTo>
                <a:cubicBezTo>
                  <a:pt x="15" y="28"/>
                  <a:pt x="19" y="32"/>
                  <a:pt x="23" y="32"/>
                </a:cubicBezTo>
                <a:cubicBezTo>
                  <a:pt x="28" y="32"/>
                  <a:pt x="32" y="28"/>
                  <a:pt x="32" y="24"/>
                </a:cubicBezTo>
                <a:cubicBezTo>
                  <a:pt x="32" y="19"/>
                  <a:pt x="28" y="15"/>
                  <a:pt x="23" y="15"/>
                </a:cubicBezTo>
                <a:close/>
              </a:path>
            </a:pathLst>
          </a:custGeom>
          <a:solidFill>
            <a:srgbClr val="A6C3E5"/>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1" name="Freeform 25"/>
          <p:cNvSpPr>
            <a:spLocks noEditPoints="1"/>
          </p:cNvSpPr>
          <p:nvPr/>
        </p:nvSpPr>
        <p:spPr bwMode="auto">
          <a:xfrm>
            <a:off x="2645694" y="2075293"/>
            <a:ext cx="370391" cy="365918"/>
          </a:xfrm>
          <a:custGeom>
            <a:avLst/>
            <a:gdLst>
              <a:gd name="T0" fmla="*/ 24 w 47"/>
              <a:gd name="T1" fmla="*/ 0 h 47"/>
              <a:gd name="T2" fmla="*/ 47 w 47"/>
              <a:gd name="T3" fmla="*/ 24 h 47"/>
              <a:gd name="T4" fmla="*/ 24 w 47"/>
              <a:gd name="T5" fmla="*/ 47 h 47"/>
              <a:gd name="T6" fmla="*/ 0 w 47"/>
              <a:gd name="T7" fmla="*/ 24 h 47"/>
              <a:gd name="T8" fmla="*/ 24 w 47"/>
              <a:gd name="T9" fmla="*/ 0 h 47"/>
              <a:gd name="T10" fmla="*/ 24 w 47"/>
              <a:gd name="T11" fmla="*/ 15 h 47"/>
              <a:gd name="T12" fmla="*/ 15 w 47"/>
              <a:gd name="T13" fmla="*/ 24 h 47"/>
              <a:gd name="T14" fmla="*/ 24 w 47"/>
              <a:gd name="T15" fmla="*/ 32 h 47"/>
              <a:gd name="T16" fmla="*/ 32 w 47"/>
              <a:gd name="T17" fmla="*/ 24 h 47"/>
              <a:gd name="T18" fmla="*/ 24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4" y="0"/>
                </a:moveTo>
                <a:cubicBezTo>
                  <a:pt x="37" y="0"/>
                  <a:pt x="47" y="11"/>
                  <a:pt x="47" y="24"/>
                </a:cubicBezTo>
                <a:cubicBezTo>
                  <a:pt x="47"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8" y="32"/>
                  <a:pt x="32" y="28"/>
                  <a:pt x="32" y="24"/>
                </a:cubicBezTo>
                <a:cubicBezTo>
                  <a:pt x="32" y="19"/>
                  <a:pt x="28" y="15"/>
                  <a:pt x="24" y="15"/>
                </a:cubicBezTo>
                <a:close/>
              </a:path>
            </a:pathLst>
          </a:custGeom>
          <a:solidFill>
            <a:srgbClr val="A6C3E5"/>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2" name="Freeform 26"/>
          <p:cNvSpPr>
            <a:spLocks noEditPoints="1"/>
          </p:cNvSpPr>
          <p:nvPr/>
        </p:nvSpPr>
        <p:spPr bwMode="auto">
          <a:xfrm>
            <a:off x="1789167" y="2075293"/>
            <a:ext cx="373697" cy="365918"/>
          </a:xfrm>
          <a:custGeom>
            <a:avLst/>
            <a:gdLst>
              <a:gd name="T0" fmla="*/ 24 w 48"/>
              <a:gd name="T1" fmla="*/ 0 h 47"/>
              <a:gd name="T2" fmla="*/ 48 w 48"/>
              <a:gd name="T3" fmla="*/ 24 h 47"/>
              <a:gd name="T4" fmla="*/ 24 w 48"/>
              <a:gd name="T5" fmla="*/ 47 h 47"/>
              <a:gd name="T6" fmla="*/ 0 w 48"/>
              <a:gd name="T7" fmla="*/ 24 h 47"/>
              <a:gd name="T8" fmla="*/ 24 w 48"/>
              <a:gd name="T9" fmla="*/ 0 h 47"/>
              <a:gd name="T10" fmla="*/ 24 w 48"/>
              <a:gd name="T11" fmla="*/ 15 h 47"/>
              <a:gd name="T12" fmla="*/ 15 w 48"/>
              <a:gd name="T13" fmla="*/ 24 h 47"/>
              <a:gd name="T14" fmla="*/ 24 w 48"/>
              <a:gd name="T15" fmla="*/ 32 h 47"/>
              <a:gd name="T16" fmla="*/ 32 w 48"/>
              <a:gd name="T17" fmla="*/ 24 h 47"/>
              <a:gd name="T18" fmla="*/ 24 w 48"/>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0"/>
                </a:moveTo>
                <a:cubicBezTo>
                  <a:pt x="37" y="0"/>
                  <a:pt x="48" y="11"/>
                  <a:pt x="48" y="24"/>
                </a:cubicBezTo>
                <a:cubicBezTo>
                  <a:pt x="48"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9" y="32"/>
                  <a:pt x="32" y="28"/>
                  <a:pt x="32" y="24"/>
                </a:cubicBezTo>
                <a:cubicBezTo>
                  <a:pt x="32" y="19"/>
                  <a:pt x="29" y="15"/>
                  <a:pt x="24" y="15"/>
                </a:cubicBezTo>
                <a:close/>
              </a:path>
            </a:pathLst>
          </a:custGeom>
          <a:solidFill>
            <a:srgbClr val="A6C3E5"/>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3" name="Freeform 27"/>
          <p:cNvSpPr/>
          <p:nvPr/>
        </p:nvSpPr>
        <p:spPr bwMode="auto">
          <a:xfrm>
            <a:off x="3614661" y="2355499"/>
            <a:ext cx="1742819" cy="1480155"/>
          </a:xfrm>
          <a:custGeom>
            <a:avLst/>
            <a:gdLst>
              <a:gd name="T0" fmla="*/ 172 w 223"/>
              <a:gd name="T1" fmla="*/ 172 h 190"/>
              <a:gd name="T2" fmla="*/ 50 w 223"/>
              <a:gd name="T3" fmla="*/ 122 h 190"/>
              <a:gd name="T4" fmla="*/ 0 w 223"/>
              <a:gd name="T5" fmla="*/ 0 h 190"/>
              <a:gd name="T6" fmla="*/ 22 w 223"/>
              <a:gd name="T7" fmla="*/ 0 h 190"/>
              <a:gd name="T8" fmla="*/ 66 w 223"/>
              <a:gd name="T9" fmla="*/ 106 h 190"/>
              <a:gd name="T10" fmla="*/ 172 w 223"/>
              <a:gd name="T11" fmla="*/ 150 h 190"/>
              <a:gd name="T12" fmla="*/ 172 w 223"/>
              <a:gd name="T13" fmla="*/ 132 h 190"/>
              <a:gd name="T14" fmla="*/ 223 w 223"/>
              <a:gd name="T15" fmla="*/ 163 h 190"/>
              <a:gd name="T16" fmla="*/ 172 w 223"/>
              <a:gd name="T17" fmla="*/ 190 h 190"/>
              <a:gd name="T18" fmla="*/ 172 w 223"/>
              <a:gd name="T19" fmla="*/ 17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90">
                <a:moveTo>
                  <a:pt x="172" y="172"/>
                </a:moveTo>
                <a:cubicBezTo>
                  <a:pt x="124" y="172"/>
                  <a:pt x="81" y="153"/>
                  <a:pt x="50" y="122"/>
                </a:cubicBezTo>
                <a:cubicBezTo>
                  <a:pt x="19" y="91"/>
                  <a:pt x="0" y="48"/>
                  <a:pt x="0" y="0"/>
                </a:cubicBezTo>
                <a:cubicBezTo>
                  <a:pt x="22" y="0"/>
                  <a:pt x="22" y="0"/>
                  <a:pt x="22" y="0"/>
                </a:cubicBezTo>
                <a:cubicBezTo>
                  <a:pt x="22" y="41"/>
                  <a:pt x="39" y="79"/>
                  <a:pt x="66" y="106"/>
                </a:cubicBezTo>
                <a:cubicBezTo>
                  <a:pt x="93" y="133"/>
                  <a:pt x="131" y="150"/>
                  <a:pt x="172" y="150"/>
                </a:cubicBezTo>
                <a:cubicBezTo>
                  <a:pt x="172" y="132"/>
                  <a:pt x="172" y="132"/>
                  <a:pt x="172" y="132"/>
                </a:cubicBezTo>
                <a:cubicBezTo>
                  <a:pt x="223" y="163"/>
                  <a:pt x="223" y="163"/>
                  <a:pt x="223" y="163"/>
                </a:cubicBezTo>
                <a:cubicBezTo>
                  <a:pt x="172" y="190"/>
                  <a:pt x="172" y="190"/>
                  <a:pt x="172" y="190"/>
                </a:cubicBezTo>
                <a:lnTo>
                  <a:pt x="172" y="172"/>
                </a:lnTo>
                <a:close/>
              </a:path>
            </a:pathLst>
          </a:custGeom>
          <a:solidFill>
            <a:srgbClr val="A6C3E5"/>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4" name="Freeform 28"/>
          <p:cNvSpPr/>
          <p:nvPr/>
        </p:nvSpPr>
        <p:spPr bwMode="auto">
          <a:xfrm>
            <a:off x="2731678" y="2355500"/>
            <a:ext cx="2625803" cy="2360336"/>
          </a:xfrm>
          <a:custGeom>
            <a:avLst/>
            <a:gdLst>
              <a:gd name="T0" fmla="*/ 285 w 336"/>
              <a:gd name="T1" fmla="*/ 285 h 303"/>
              <a:gd name="T2" fmla="*/ 84 w 336"/>
              <a:gd name="T3" fmla="*/ 202 h 303"/>
              <a:gd name="T4" fmla="*/ 0 w 336"/>
              <a:gd name="T5" fmla="*/ 0 h 303"/>
              <a:gd name="T6" fmla="*/ 23 w 336"/>
              <a:gd name="T7" fmla="*/ 0 h 303"/>
              <a:gd name="T8" fmla="*/ 100 w 336"/>
              <a:gd name="T9" fmla="*/ 186 h 303"/>
              <a:gd name="T10" fmla="*/ 285 w 336"/>
              <a:gd name="T11" fmla="*/ 262 h 303"/>
              <a:gd name="T12" fmla="*/ 285 w 336"/>
              <a:gd name="T13" fmla="*/ 245 h 303"/>
              <a:gd name="T14" fmla="*/ 336 w 336"/>
              <a:gd name="T15" fmla="*/ 275 h 303"/>
              <a:gd name="T16" fmla="*/ 285 w 336"/>
              <a:gd name="T17" fmla="*/ 303 h 303"/>
              <a:gd name="T18" fmla="*/ 285 w 336"/>
              <a:gd name="T19" fmla="*/ 28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303">
                <a:moveTo>
                  <a:pt x="285" y="285"/>
                </a:moveTo>
                <a:cubicBezTo>
                  <a:pt x="206" y="285"/>
                  <a:pt x="135" y="253"/>
                  <a:pt x="84" y="202"/>
                </a:cubicBezTo>
                <a:cubicBezTo>
                  <a:pt x="32" y="150"/>
                  <a:pt x="0" y="79"/>
                  <a:pt x="0" y="0"/>
                </a:cubicBezTo>
                <a:cubicBezTo>
                  <a:pt x="23" y="0"/>
                  <a:pt x="23" y="0"/>
                  <a:pt x="23" y="0"/>
                </a:cubicBezTo>
                <a:cubicBezTo>
                  <a:pt x="23" y="72"/>
                  <a:pt x="52" y="138"/>
                  <a:pt x="100" y="186"/>
                </a:cubicBezTo>
                <a:cubicBezTo>
                  <a:pt x="147" y="233"/>
                  <a:pt x="213" y="262"/>
                  <a:pt x="285" y="262"/>
                </a:cubicBezTo>
                <a:cubicBezTo>
                  <a:pt x="285" y="245"/>
                  <a:pt x="285" y="245"/>
                  <a:pt x="285" y="245"/>
                </a:cubicBezTo>
                <a:cubicBezTo>
                  <a:pt x="336" y="275"/>
                  <a:pt x="336" y="275"/>
                  <a:pt x="336" y="275"/>
                </a:cubicBezTo>
                <a:cubicBezTo>
                  <a:pt x="285" y="303"/>
                  <a:pt x="285" y="303"/>
                  <a:pt x="285" y="303"/>
                </a:cubicBezTo>
                <a:lnTo>
                  <a:pt x="285" y="285"/>
                </a:lnTo>
                <a:close/>
              </a:path>
            </a:pathLst>
          </a:custGeom>
          <a:solidFill>
            <a:srgbClr val="A6C3E5"/>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5" name="Freeform 29"/>
          <p:cNvSpPr/>
          <p:nvPr/>
        </p:nvSpPr>
        <p:spPr bwMode="auto">
          <a:xfrm>
            <a:off x="1875151" y="2355499"/>
            <a:ext cx="3482331" cy="3217441"/>
          </a:xfrm>
          <a:custGeom>
            <a:avLst/>
            <a:gdLst>
              <a:gd name="T0" fmla="*/ 395 w 446"/>
              <a:gd name="T1" fmla="*/ 395 h 413"/>
              <a:gd name="T2" fmla="*/ 116 w 446"/>
              <a:gd name="T3" fmla="*/ 279 h 413"/>
              <a:gd name="T4" fmla="*/ 0 w 446"/>
              <a:gd name="T5" fmla="*/ 0 h 413"/>
              <a:gd name="T6" fmla="*/ 23 w 446"/>
              <a:gd name="T7" fmla="*/ 0 h 413"/>
              <a:gd name="T8" fmla="*/ 132 w 446"/>
              <a:gd name="T9" fmla="*/ 263 h 413"/>
              <a:gd name="T10" fmla="*/ 395 w 446"/>
              <a:gd name="T11" fmla="*/ 373 h 413"/>
              <a:gd name="T12" fmla="*/ 395 w 446"/>
              <a:gd name="T13" fmla="*/ 355 h 413"/>
              <a:gd name="T14" fmla="*/ 446 w 446"/>
              <a:gd name="T15" fmla="*/ 385 h 413"/>
              <a:gd name="T16" fmla="*/ 395 w 446"/>
              <a:gd name="T17" fmla="*/ 413 h 413"/>
              <a:gd name="T18" fmla="*/ 395 w 446"/>
              <a:gd name="T19" fmla="*/ 3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13">
                <a:moveTo>
                  <a:pt x="395" y="395"/>
                </a:moveTo>
                <a:cubicBezTo>
                  <a:pt x="286" y="395"/>
                  <a:pt x="187" y="351"/>
                  <a:pt x="116" y="279"/>
                </a:cubicBezTo>
                <a:cubicBezTo>
                  <a:pt x="44" y="208"/>
                  <a:pt x="0" y="109"/>
                  <a:pt x="0" y="0"/>
                </a:cubicBezTo>
                <a:cubicBezTo>
                  <a:pt x="23" y="0"/>
                  <a:pt x="23" y="0"/>
                  <a:pt x="23" y="0"/>
                </a:cubicBezTo>
                <a:cubicBezTo>
                  <a:pt x="23" y="103"/>
                  <a:pt x="64" y="196"/>
                  <a:pt x="132" y="263"/>
                </a:cubicBezTo>
                <a:cubicBezTo>
                  <a:pt x="199" y="331"/>
                  <a:pt x="292" y="372"/>
                  <a:pt x="395" y="373"/>
                </a:cubicBezTo>
                <a:cubicBezTo>
                  <a:pt x="395" y="355"/>
                  <a:pt x="395" y="355"/>
                  <a:pt x="395" y="355"/>
                </a:cubicBezTo>
                <a:cubicBezTo>
                  <a:pt x="446" y="385"/>
                  <a:pt x="446" y="385"/>
                  <a:pt x="446" y="385"/>
                </a:cubicBezTo>
                <a:cubicBezTo>
                  <a:pt x="395" y="413"/>
                  <a:pt x="395" y="413"/>
                  <a:pt x="395" y="413"/>
                </a:cubicBezTo>
                <a:lnTo>
                  <a:pt x="395" y="395"/>
                </a:lnTo>
                <a:close/>
              </a:path>
            </a:pathLst>
          </a:custGeom>
          <a:solidFill>
            <a:srgbClr val="A6C3E5"/>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8" name="TextBox 17"/>
          <p:cNvSpPr txBox="1"/>
          <p:nvPr/>
        </p:nvSpPr>
        <p:spPr>
          <a:xfrm>
            <a:off x="5399230" y="3068207"/>
            <a:ext cx="551815" cy="767080"/>
          </a:xfrm>
          <a:prstGeom prst="rect">
            <a:avLst/>
          </a:prstGeom>
          <a:noFill/>
        </p:spPr>
        <p:txBody>
          <a:bodyPr wrap="none" lIns="75493" tIns="37746" rIns="75493" bIns="37746" rtlCol="0" anchor="ctr">
            <a:spAutoFit/>
          </a:bodyPr>
          <a:lstStyle/>
          <a:p>
            <a:r>
              <a:rPr lang="en-US" altLang="zh-CN" sz="4500" dirty="0">
                <a:solidFill>
                  <a:srgbClr val="A6C3E5"/>
                </a:solidFill>
                <a:latin typeface="微软雅黑" panose="020B0503020204020204" pitchFamily="34" charset="-122"/>
                <a:ea typeface="微软雅黑" panose="020B0503020204020204" pitchFamily="34" charset="-122"/>
              </a:rPr>
              <a:t>A</a:t>
            </a:r>
          </a:p>
        </p:txBody>
      </p:sp>
      <p:sp>
        <p:nvSpPr>
          <p:cNvPr id="19" name="TextBox 18"/>
          <p:cNvSpPr txBox="1"/>
          <p:nvPr/>
        </p:nvSpPr>
        <p:spPr>
          <a:xfrm>
            <a:off x="5418915" y="4086038"/>
            <a:ext cx="508635" cy="767080"/>
          </a:xfrm>
          <a:prstGeom prst="rect">
            <a:avLst/>
          </a:prstGeom>
          <a:noFill/>
        </p:spPr>
        <p:txBody>
          <a:bodyPr wrap="none" lIns="75493" tIns="37746" rIns="75493" bIns="37746" rtlCol="0" anchor="ctr">
            <a:spAutoFit/>
          </a:bodyPr>
          <a:lstStyle/>
          <a:p>
            <a:r>
              <a:rPr lang="en-US" altLang="zh-CN" sz="4500">
                <a:solidFill>
                  <a:srgbClr val="A6C3E5"/>
                </a:solidFill>
                <a:latin typeface="微软雅黑" panose="020B0503020204020204" pitchFamily="34" charset="-122"/>
                <a:ea typeface="微软雅黑" panose="020B0503020204020204" pitchFamily="34" charset="-122"/>
              </a:rPr>
              <a:t>B</a:t>
            </a:r>
          </a:p>
        </p:txBody>
      </p:sp>
      <p:sp>
        <p:nvSpPr>
          <p:cNvPr id="20" name="TextBox 19"/>
          <p:cNvSpPr txBox="1"/>
          <p:nvPr/>
        </p:nvSpPr>
        <p:spPr>
          <a:xfrm>
            <a:off x="5418914" y="5214512"/>
            <a:ext cx="532130" cy="767080"/>
          </a:xfrm>
          <a:prstGeom prst="rect">
            <a:avLst/>
          </a:prstGeom>
          <a:noFill/>
        </p:spPr>
        <p:txBody>
          <a:bodyPr wrap="none" lIns="75493" tIns="37746" rIns="75493" bIns="37746" rtlCol="0" anchor="ctr">
            <a:spAutoFit/>
          </a:bodyPr>
          <a:lstStyle/>
          <a:p>
            <a:r>
              <a:rPr lang="en-US" altLang="zh-CN" sz="4500">
                <a:solidFill>
                  <a:srgbClr val="A6C3E5"/>
                </a:solidFill>
                <a:latin typeface="微软雅黑" panose="020B0503020204020204" pitchFamily="34" charset="-122"/>
                <a:ea typeface="微软雅黑" panose="020B0503020204020204" pitchFamily="34" charset="-122"/>
              </a:rPr>
              <a:t>C</a:t>
            </a:r>
          </a:p>
        </p:txBody>
      </p:sp>
      <p:sp>
        <p:nvSpPr>
          <p:cNvPr id="24" name="文本框 23">
            <a:extLst>
              <a:ext uri="{FF2B5EF4-FFF2-40B4-BE49-F238E27FC236}">
                <a16:creationId xmlns:a16="http://schemas.microsoft.com/office/drawing/2014/main" id="{732F820B-1498-40B9-A3BA-1BA555A9C7F6}"/>
              </a:ext>
            </a:extLst>
          </p:cNvPr>
          <p:cNvSpPr txBox="1"/>
          <p:nvPr/>
        </p:nvSpPr>
        <p:spPr>
          <a:xfrm>
            <a:off x="6096000" y="3159964"/>
            <a:ext cx="2853055" cy="583565"/>
          </a:xfrm>
          <a:prstGeom prst="rect">
            <a:avLst/>
          </a:prstGeom>
          <a:noFill/>
        </p:spPr>
        <p:txBody>
          <a:bodyPr wrap="none" rtlCol="0">
            <a:spAutoFit/>
          </a:bodyPr>
          <a:lstStyle/>
          <a:p>
            <a:pPr algn="l"/>
            <a:r>
              <a:rPr lang="en-US" altLang="zh-CN" sz="3200" dirty="0">
                <a:latin typeface="微软雅黑" panose="020B0503020204020204" pitchFamily="34" charset="-122"/>
                <a:ea typeface="微软雅黑" panose="020B0503020204020204" pitchFamily="34" charset="-122"/>
              </a:rPr>
              <a:t>No.1 </a:t>
            </a:r>
            <a:r>
              <a:rPr lang="zh-CN" altLang="en-US" sz="3200" dirty="0">
                <a:latin typeface="微软雅黑" panose="020B0503020204020204" pitchFamily="34" charset="-122"/>
                <a:ea typeface="微软雅黑" panose="020B0503020204020204" pitchFamily="34" charset="-122"/>
              </a:rPr>
              <a:t>项目概述</a:t>
            </a:r>
          </a:p>
        </p:txBody>
      </p:sp>
      <p:sp>
        <p:nvSpPr>
          <p:cNvPr id="25" name="文本框 24">
            <a:extLst>
              <a:ext uri="{FF2B5EF4-FFF2-40B4-BE49-F238E27FC236}">
                <a16:creationId xmlns:a16="http://schemas.microsoft.com/office/drawing/2014/main" id="{0AA41092-246C-431A-85ED-45A0FB31AFE3}"/>
              </a:ext>
            </a:extLst>
          </p:cNvPr>
          <p:cNvSpPr txBox="1"/>
          <p:nvPr/>
        </p:nvSpPr>
        <p:spPr>
          <a:xfrm>
            <a:off x="6096000" y="4177795"/>
            <a:ext cx="4934364" cy="584775"/>
          </a:xfrm>
          <a:prstGeom prst="rect">
            <a:avLst/>
          </a:prstGeom>
          <a:noFill/>
        </p:spPr>
        <p:txBody>
          <a:bodyPr wrap="none" rtlCol="0">
            <a:spAutoFit/>
          </a:bodyPr>
          <a:lstStyle/>
          <a:p>
            <a:pPr algn="l"/>
            <a:r>
              <a:rPr lang="en-US" altLang="zh-CN" sz="3200" dirty="0">
                <a:latin typeface="微软雅黑" panose="020B0503020204020204" pitchFamily="34" charset="-122"/>
                <a:ea typeface="微软雅黑" panose="020B0503020204020204" pitchFamily="34" charset="-122"/>
              </a:rPr>
              <a:t>No.2 </a:t>
            </a:r>
            <a:r>
              <a:rPr lang="zh-CN" altLang="en-US" sz="3200" dirty="0">
                <a:latin typeface="微软雅黑" panose="020B0503020204020204" pitchFamily="34" charset="-122"/>
                <a:ea typeface="微软雅黑" panose="020B0503020204020204" pitchFamily="34" charset="-122"/>
              </a:rPr>
              <a:t>主要技术及设计思路</a:t>
            </a:r>
          </a:p>
        </p:txBody>
      </p:sp>
      <p:sp>
        <p:nvSpPr>
          <p:cNvPr id="26" name="文本框 25">
            <a:extLst>
              <a:ext uri="{FF2B5EF4-FFF2-40B4-BE49-F238E27FC236}">
                <a16:creationId xmlns:a16="http://schemas.microsoft.com/office/drawing/2014/main" id="{509C4C2D-C763-4E46-9500-36F51FBAC69C}"/>
              </a:ext>
            </a:extLst>
          </p:cNvPr>
          <p:cNvSpPr txBox="1"/>
          <p:nvPr/>
        </p:nvSpPr>
        <p:spPr>
          <a:xfrm>
            <a:off x="6087245" y="5214512"/>
            <a:ext cx="2882520" cy="584775"/>
          </a:xfrm>
          <a:prstGeom prst="rect">
            <a:avLst/>
          </a:prstGeom>
          <a:noFill/>
        </p:spPr>
        <p:txBody>
          <a:bodyPr wrap="none" rtlCol="0">
            <a:spAutoFit/>
          </a:bodyPr>
          <a:lstStyle/>
          <a:p>
            <a:pPr algn="l"/>
            <a:r>
              <a:rPr lang="en-US" altLang="zh-CN" sz="3200" dirty="0">
                <a:latin typeface="微软雅黑" panose="020B0503020204020204" pitchFamily="34" charset="-122"/>
                <a:ea typeface="微软雅黑" panose="020B0503020204020204" pitchFamily="34" charset="-122"/>
              </a:rPr>
              <a:t>No.3 </a:t>
            </a:r>
            <a:r>
              <a:rPr lang="zh-CN" altLang="en-US" sz="3200" dirty="0">
                <a:latin typeface="微软雅黑" panose="020B0503020204020204" pitchFamily="34" charset="-122"/>
                <a:ea typeface="微软雅黑" panose="020B0503020204020204" pitchFamily="34" charset="-122"/>
              </a:rPr>
              <a:t>系统功能</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par>
                          <p:cTn id="14" fill="hold">
                            <p:stCondLst>
                              <p:cond delay="1000"/>
                            </p:stCondLst>
                            <p:childTnLst>
                              <p:par>
                                <p:cTn id="15" presetID="49" presetClass="entr" presetSubtype="0" decel="10000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 calcmode="lin" valueType="num">
                                      <p:cBhvr>
                                        <p:cTn id="19" dur="500" fill="hold"/>
                                        <p:tgtEl>
                                          <p:spTgt spid="8"/>
                                        </p:tgtEl>
                                        <p:attrNameLst>
                                          <p:attrName>style.rotation</p:attrName>
                                        </p:attrNameLst>
                                      </p:cBhvr>
                                      <p:tavLst>
                                        <p:tav tm="0">
                                          <p:val>
                                            <p:fltVal val="360"/>
                                          </p:val>
                                        </p:tav>
                                        <p:tav tm="100000">
                                          <p:val>
                                            <p:fltVal val="0"/>
                                          </p:val>
                                        </p:tav>
                                      </p:tavLst>
                                    </p:anim>
                                    <p:animEffect transition="in" filter="fade">
                                      <p:cBhvr>
                                        <p:cTn id="20" dur="500"/>
                                        <p:tgtEl>
                                          <p:spTgt spid="8"/>
                                        </p:tgtEl>
                                      </p:cBhvr>
                                    </p:animEffect>
                                  </p:childTnLst>
                                </p:cTn>
                              </p:par>
                              <p:par>
                                <p:cTn id="21" presetID="49" presetClass="entr" presetSubtype="0" decel="100000" fill="hold" grpId="0" nodeType="withEffect">
                                  <p:stCondLst>
                                    <p:cond delay="20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anim calcmode="lin" valueType="num">
                                      <p:cBhvr>
                                        <p:cTn id="25" dur="500" fill="hold"/>
                                        <p:tgtEl>
                                          <p:spTgt spid="11"/>
                                        </p:tgtEl>
                                        <p:attrNameLst>
                                          <p:attrName>style.rotation</p:attrName>
                                        </p:attrNameLst>
                                      </p:cBhvr>
                                      <p:tavLst>
                                        <p:tav tm="0">
                                          <p:val>
                                            <p:fltVal val="360"/>
                                          </p:val>
                                        </p:tav>
                                        <p:tav tm="100000">
                                          <p:val>
                                            <p:fltVal val="0"/>
                                          </p:val>
                                        </p:tav>
                                      </p:tavLst>
                                    </p:anim>
                                    <p:animEffect transition="in" filter="fade">
                                      <p:cBhvr>
                                        <p:cTn id="26" dur="500"/>
                                        <p:tgtEl>
                                          <p:spTgt spid="11"/>
                                        </p:tgtEl>
                                      </p:cBhvr>
                                    </p:animEffect>
                                  </p:childTnLst>
                                </p:cTn>
                              </p:par>
                              <p:par>
                                <p:cTn id="27" presetID="49" presetClass="entr" presetSubtype="0" decel="100000" fill="hold" grpId="0" nodeType="withEffect">
                                  <p:stCondLst>
                                    <p:cond delay="40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 calcmode="lin" valueType="num">
                                      <p:cBhvr>
                                        <p:cTn id="31" dur="500" fill="hold"/>
                                        <p:tgtEl>
                                          <p:spTgt spid="12"/>
                                        </p:tgtEl>
                                        <p:attrNameLst>
                                          <p:attrName>style.rotation</p:attrName>
                                        </p:attrNameLst>
                                      </p:cBhvr>
                                      <p:tavLst>
                                        <p:tav tm="0">
                                          <p:val>
                                            <p:fltVal val="360"/>
                                          </p:val>
                                        </p:tav>
                                        <p:tav tm="100000">
                                          <p:val>
                                            <p:fltVal val="0"/>
                                          </p:val>
                                        </p:tav>
                                      </p:tavLst>
                                    </p:anim>
                                    <p:animEffect transition="in" filter="fade">
                                      <p:cBhvr>
                                        <p:cTn id="32" dur="500"/>
                                        <p:tgtEl>
                                          <p:spTgt spid="12"/>
                                        </p:tgtEl>
                                      </p:cBhvr>
                                    </p:animEffect>
                                  </p:childTnLst>
                                </p:cTn>
                              </p:par>
                            </p:childTnLst>
                          </p:cTn>
                        </p:par>
                        <p:par>
                          <p:cTn id="33" fill="hold">
                            <p:stCondLst>
                              <p:cond delay="1900"/>
                            </p:stCondLst>
                            <p:childTnLst>
                              <p:par>
                                <p:cTn id="34" presetID="22" presetClass="entr" presetSubtype="8"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par>
                          <p:cTn id="37" fill="hold">
                            <p:stCondLst>
                              <p:cond delay="2400"/>
                            </p:stCondLst>
                            <p:childTnLst>
                              <p:par>
                                <p:cTn id="38" presetID="45" presetClass="entr" presetSubtype="0"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anim calcmode="lin" valueType="num">
                                      <p:cBhvr>
                                        <p:cTn id="41" dur="500" fill="hold"/>
                                        <p:tgtEl>
                                          <p:spTgt spid="18"/>
                                        </p:tgtEl>
                                        <p:attrNameLst>
                                          <p:attrName>ppt_w</p:attrName>
                                        </p:attrNameLst>
                                      </p:cBhvr>
                                      <p:tavLst>
                                        <p:tav tm="0" fmla="#ppt_w*sin(2.5*pi*$)">
                                          <p:val>
                                            <p:fltVal val="0"/>
                                          </p:val>
                                        </p:tav>
                                        <p:tav tm="100000">
                                          <p:val>
                                            <p:fltVal val="1"/>
                                          </p:val>
                                        </p:tav>
                                      </p:tavLst>
                                    </p:anim>
                                    <p:anim calcmode="lin" valueType="num">
                                      <p:cBhvr>
                                        <p:cTn id="42" dur="500" fill="hold"/>
                                        <p:tgtEl>
                                          <p:spTgt spid="18"/>
                                        </p:tgtEl>
                                        <p:attrNameLst>
                                          <p:attrName>ppt_h</p:attrName>
                                        </p:attrNameLst>
                                      </p:cBhvr>
                                      <p:tavLst>
                                        <p:tav tm="0">
                                          <p:val>
                                            <p:strVal val="#ppt_h"/>
                                          </p:val>
                                        </p:tav>
                                        <p:tav tm="100000">
                                          <p:val>
                                            <p:strVal val="#ppt_h"/>
                                          </p:val>
                                        </p:tav>
                                      </p:tavLst>
                                    </p:anim>
                                  </p:childTnLst>
                                </p:cTn>
                              </p:par>
                            </p:childTnLst>
                          </p:cTn>
                        </p:par>
                        <p:par>
                          <p:cTn id="43" fill="hold">
                            <p:stCondLst>
                              <p:cond delay="2900"/>
                            </p:stCondLst>
                            <p:childTnLst>
                              <p:par>
                                <p:cTn id="44" presetID="22" presetClass="entr" presetSubtype="8"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par>
                          <p:cTn id="47" fill="hold">
                            <p:stCondLst>
                              <p:cond delay="3400"/>
                            </p:stCondLst>
                            <p:childTnLst>
                              <p:par>
                                <p:cTn id="48" presetID="45"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anim calcmode="lin" valueType="num">
                                      <p:cBhvr>
                                        <p:cTn id="51" dur="500" fill="hold"/>
                                        <p:tgtEl>
                                          <p:spTgt spid="19"/>
                                        </p:tgtEl>
                                        <p:attrNameLst>
                                          <p:attrName>ppt_w</p:attrName>
                                        </p:attrNameLst>
                                      </p:cBhvr>
                                      <p:tavLst>
                                        <p:tav tm="0" fmla="#ppt_w*sin(2.5*pi*$)">
                                          <p:val>
                                            <p:fltVal val="0"/>
                                          </p:val>
                                        </p:tav>
                                        <p:tav tm="100000">
                                          <p:val>
                                            <p:fltVal val="1"/>
                                          </p:val>
                                        </p:tav>
                                      </p:tavLst>
                                    </p:anim>
                                    <p:anim calcmode="lin" valueType="num">
                                      <p:cBhvr>
                                        <p:cTn id="52" dur="500" fill="hold"/>
                                        <p:tgtEl>
                                          <p:spTgt spid="19"/>
                                        </p:tgtEl>
                                        <p:attrNameLst>
                                          <p:attrName>ppt_h</p:attrName>
                                        </p:attrNameLst>
                                      </p:cBhvr>
                                      <p:tavLst>
                                        <p:tav tm="0">
                                          <p:val>
                                            <p:strVal val="#ppt_h"/>
                                          </p:val>
                                        </p:tav>
                                        <p:tav tm="100000">
                                          <p:val>
                                            <p:strVal val="#ppt_h"/>
                                          </p:val>
                                        </p:tav>
                                      </p:tavLst>
                                    </p:anim>
                                  </p:childTnLst>
                                </p:cTn>
                              </p:par>
                            </p:childTnLst>
                          </p:cTn>
                        </p:par>
                        <p:par>
                          <p:cTn id="53" fill="hold">
                            <p:stCondLst>
                              <p:cond delay="3900"/>
                            </p:stCondLst>
                            <p:childTnLst>
                              <p:par>
                                <p:cTn id="54" presetID="22" presetClass="entr" presetSubtype="8"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500"/>
                                        <p:tgtEl>
                                          <p:spTgt spid="15"/>
                                        </p:tgtEl>
                                      </p:cBhvr>
                                    </p:animEffect>
                                  </p:childTnLst>
                                </p:cTn>
                              </p:par>
                            </p:childTnLst>
                          </p:cTn>
                        </p:par>
                        <p:par>
                          <p:cTn id="57" fill="hold">
                            <p:stCondLst>
                              <p:cond delay="4400"/>
                            </p:stCondLst>
                            <p:childTnLst>
                              <p:par>
                                <p:cTn id="58" presetID="45" presetClass="entr" presetSubtype="0" fill="hold" grpId="0"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anim calcmode="lin" valueType="num">
                                      <p:cBhvr>
                                        <p:cTn id="61" dur="500" fill="hold"/>
                                        <p:tgtEl>
                                          <p:spTgt spid="20"/>
                                        </p:tgtEl>
                                        <p:attrNameLst>
                                          <p:attrName>ppt_w</p:attrName>
                                        </p:attrNameLst>
                                      </p:cBhvr>
                                      <p:tavLst>
                                        <p:tav tm="0" fmla="#ppt_w*sin(2.5*pi*$)">
                                          <p:val>
                                            <p:fltVal val="0"/>
                                          </p:val>
                                        </p:tav>
                                        <p:tav tm="100000">
                                          <p:val>
                                            <p:fltVal val="1"/>
                                          </p:val>
                                        </p:tav>
                                      </p:tavLst>
                                    </p:anim>
                                    <p:anim calcmode="lin" valueType="num">
                                      <p:cBhvr>
                                        <p:cTn id="62" dur="500" fill="hold"/>
                                        <p:tgtEl>
                                          <p:spTgt spid="20"/>
                                        </p:tgtEl>
                                        <p:attrNameLst>
                                          <p:attrName>ppt_h</p:attrName>
                                        </p:attrNameLst>
                                      </p:cBhvr>
                                      <p:tavLst>
                                        <p:tav tm="0">
                                          <p:val>
                                            <p:strVal val="#ppt_h"/>
                                          </p:val>
                                        </p:tav>
                                        <p:tav tm="100000">
                                          <p:val>
                                            <p:strVal val="#ppt_h"/>
                                          </p:val>
                                        </p:tav>
                                      </p:tavLst>
                                    </p:anim>
                                  </p:childTnLst>
                                </p:cTn>
                              </p:par>
                            </p:childTnLst>
                          </p:cTn>
                        </p:par>
                        <p:par>
                          <p:cTn id="63" fill="hold">
                            <p:stCondLst>
                              <p:cond delay="4900"/>
                            </p:stCondLst>
                            <p:childTnLst>
                              <p:par>
                                <p:cTn id="64" presetID="18" presetClass="entr" presetSubtype="12" fill="hold" grpId="0" nodeType="after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strips(downLeft)">
                                      <p:cBhvr>
                                        <p:cTn id="66" dur="500"/>
                                        <p:tgtEl>
                                          <p:spTgt spid="24"/>
                                        </p:tgtEl>
                                      </p:cBhvr>
                                    </p:animEffect>
                                  </p:childTnLst>
                                </p:cTn>
                              </p:par>
                            </p:childTnLst>
                          </p:cTn>
                        </p:par>
                        <p:par>
                          <p:cTn id="67" fill="hold">
                            <p:stCondLst>
                              <p:cond delay="5400"/>
                            </p:stCondLst>
                            <p:childTnLst>
                              <p:par>
                                <p:cTn id="68" presetID="18" presetClass="entr" presetSubtype="12" fill="hold" grpId="0" nodeType="after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strips(downLeft)">
                                      <p:cBhvr>
                                        <p:cTn id="70" dur="500"/>
                                        <p:tgtEl>
                                          <p:spTgt spid="25"/>
                                        </p:tgtEl>
                                      </p:cBhvr>
                                    </p:animEffect>
                                  </p:childTnLst>
                                </p:cTn>
                              </p:par>
                            </p:childTnLst>
                          </p:cTn>
                        </p:par>
                        <p:par>
                          <p:cTn id="71" fill="hold">
                            <p:stCondLst>
                              <p:cond delay="5900"/>
                            </p:stCondLst>
                            <p:childTnLst>
                              <p:par>
                                <p:cTn id="72" presetID="18" presetClass="entr" presetSubtype="12"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strips(downLeft)">
                                      <p:cBhvr>
                                        <p:cTn id="7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11" grpId="0" bldLvl="0" animBg="1"/>
      <p:bldP spid="12" grpId="0" bldLvl="0" animBg="1"/>
      <p:bldP spid="13" grpId="0" bldLvl="0" animBg="1"/>
      <p:bldP spid="14" grpId="0" bldLvl="0" animBg="1"/>
      <p:bldP spid="15" grpId="0" bldLvl="0" animBg="1"/>
      <p:bldP spid="18" grpId="0"/>
      <p:bldP spid="19" grpId="0"/>
      <p:bldP spid="20" grpId="0"/>
      <p:bldP spid="24" grpId="0"/>
      <p:bldP spid="25"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22"/>
          <p:cNvSpPr>
            <a:spLocks noChangeArrowheads="1"/>
          </p:cNvSpPr>
          <p:nvPr/>
        </p:nvSpPr>
        <p:spPr bwMode="auto">
          <a:xfrm>
            <a:off x="4590415" y="1838960"/>
            <a:ext cx="828675" cy="828675"/>
          </a:xfrm>
          <a:prstGeom prst="ellipse">
            <a:avLst/>
          </a:prstGeom>
          <a:solidFill>
            <a:srgbClr val="A6C3E5"/>
          </a:solidFill>
          <a:ln>
            <a:noFill/>
          </a:ln>
        </p:spPr>
        <p:txBody>
          <a:bodyPr vert="horz" wrap="square" lIns="75493" tIns="37746" rIns="75493" bIns="37746" numCol="1" anchor="ctr" anchorCtr="0" compatLnSpc="1"/>
          <a:lstStyle/>
          <a:p>
            <a:pPr algn="ct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7" name="Line 23"/>
          <p:cNvSpPr>
            <a:spLocks noChangeShapeType="1"/>
          </p:cNvSpPr>
          <p:nvPr/>
        </p:nvSpPr>
        <p:spPr bwMode="auto">
          <a:xfrm flipH="1">
            <a:off x="1298328" y="2253306"/>
            <a:ext cx="3162941" cy="0"/>
          </a:xfrm>
          <a:prstGeom prst="line">
            <a:avLst/>
          </a:prstGeom>
          <a:noFill/>
          <a:ln w="5" cap="flat">
            <a:solidFill>
              <a:srgbClr val="A6C3E5"/>
            </a:solidFill>
            <a:prstDash val="dash"/>
            <a:miter lim="800000"/>
            <a:headEnd type="none" w="med" len="med"/>
            <a:tailEnd type="arrow" w="med" len="med"/>
          </a:ln>
          <a:extLst>
            <a:ext uri="{909E8E84-426E-40DD-AFC4-6F175D3DCCD1}">
              <a14:hiddenFill xmlns:a14="http://schemas.microsoft.com/office/drawing/2010/main">
                <a:noFill/>
              </a14:hiddenFill>
            </a:ext>
          </a:extLst>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8" name="Freeform 24"/>
          <p:cNvSpPr>
            <a:spLocks noEditPoints="1"/>
          </p:cNvSpPr>
          <p:nvPr/>
        </p:nvSpPr>
        <p:spPr bwMode="auto">
          <a:xfrm>
            <a:off x="3505529" y="2075293"/>
            <a:ext cx="367084" cy="365918"/>
          </a:xfrm>
          <a:custGeom>
            <a:avLst/>
            <a:gdLst>
              <a:gd name="T0" fmla="*/ 23 w 47"/>
              <a:gd name="T1" fmla="*/ 0 h 47"/>
              <a:gd name="T2" fmla="*/ 47 w 47"/>
              <a:gd name="T3" fmla="*/ 24 h 47"/>
              <a:gd name="T4" fmla="*/ 23 w 47"/>
              <a:gd name="T5" fmla="*/ 47 h 47"/>
              <a:gd name="T6" fmla="*/ 0 w 47"/>
              <a:gd name="T7" fmla="*/ 24 h 47"/>
              <a:gd name="T8" fmla="*/ 23 w 47"/>
              <a:gd name="T9" fmla="*/ 0 h 47"/>
              <a:gd name="T10" fmla="*/ 23 w 47"/>
              <a:gd name="T11" fmla="*/ 15 h 47"/>
              <a:gd name="T12" fmla="*/ 15 w 47"/>
              <a:gd name="T13" fmla="*/ 24 h 47"/>
              <a:gd name="T14" fmla="*/ 23 w 47"/>
              <a:gd name="T15" fmla="*/ 32 h 47"/>
              <a:gd name="T16" fmla="*/ 32 w 47"/>
              <a:gd name="T17" fmla="*/ 24 h 47"/>
              <a:gd name="T18" fmla="*/ 23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3" y="0"/>
                </a:moveTo>
                <a:cubicBezTo>
                  <a:pt x="36" y="0"/>
                  <a:pt x="47" y="11"/>
                  <a:pt x="47" y="24"/>
                </a:cubicBezTo>
                <a:cubicBezTo>
                  <a:pt x="47" y="37"/>
                  <a:pt x="36" y="47"/>
                  <a:pt x="23" y="47"/>
                </a:cubicBezTo>
                <a:cubicBezTo>
                  <a:pt x="10" y="47"/>
                  <a:pt x="0" y="37"/>
                  <a:pt x="0" y="24"/>
                </a:cubicBezTo>
                <a:cubicBezTo>
                  <a:pt x="0" y="11"/>
                  <a:pt x="10" y="0"/>
                  <a:pt x="23" y="0"/>
                </a:cubicBezTo>
                <a:close/>
                <a:moveTo>
                  <a:pt x="23" y="15"/>
                </a:moveTo>
                <a:cubicBezTo>
                  <a:pt x="19" y="15"/>
                  <a:pt x="15" y="19"/>
                  <a:pt x="15" y="24"/>
                </a:cubicBezTo>
                <a:cubicBezTo>
                  <a:pt x="15" y="28"/>
                  <a:pt x="19" y="32"/>
                  <a:pt x="23" y="32"/>
                </a:cubicBezTo>
                <a:cubicBezTo>
                  <a:pt x="28" y="32"/>
                  <a:pt x="32" y="28"/>
                  <a:pt x="32" y="24"/>
                </a:cubicBezTo>
                <a:cubicBezTo>
                  <a:pt x="32" y="19"/>
                  <a:pt x="28" y="15"/>
                  <a:pt x="23" y="15"/>
                </a:cubicBezTo>
                <a:close/>
              </a:path>
            </a:pathLst>
          </a:custGeom>
          <a:solidFill>
            <a:srgbClr val="A6C3E5"/>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1" name="Freeform 25"/>
          <p:cNvSpPr>
            <a:spLocks noEditPoints="1"/>
          </p:cNvSpPr>
          <p:nvPr/>
        </p:nvSpPr>
        <p:spPr bwMode="auto">
          <a:xfrm>
            <a:off x="2645694" y="2075293"/>
            <a:ext cx="370391" cy="365918"/>
          </a:xfrm>
          <a:custGeom>
            <a:avLst/>
            <a:gdLst>
              <a:gd name="T0" fmla="*/ 24 w 47"/>
              <a:gd name="T1" fmla="*/ 0 h 47"/>
              <a:gd name="T2" fmla="*/ 47 w 47"/>
              <a:gd name="T3" fmla="*/ 24 h 47"/>
              <a:gd name="T4" fmla="*/ 24 w 47"/>
              <a:gd name="T5" fmla="*/ 47 h 47"/>
              <a:gd name="T6" fmla="*/ 0 w 47"/>
              <a:gd name="T7" fmla="*/ 24 h 47"/>
              <a:gd name="T8" fmla="*/ 24 w 47"/>
              <a:gd name="T9" fmla="*/ 0 h 47"/>
              <a:gd name="T10" fmla="*/ 24 w 47"/>
              <a:gd name="T11" fmla="*/ 15 h 47"/>
              <a:gd name="T12" fmla="*/ 15 w 47"/>
              <a:gd name="T13" fmla="*/ 24 h 47"/>
              <a:gd name="T14" fmla="*/ 24 w 47"/>
              <a:gd name="T15" fmla="*/ 32 h 47"/>
              <a:gd name="T16" fmla="*/ 32 w 47"/>
              <a:gd name="T17" fmla="*/ 24 h 47"/>
              <a:gd name="T18" fmla="*/ 24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4" y="0"/>
                </a:moveTo>
                <a:cubicBezTo>
                  <a:pt x="37" y="0"/>
                  <a:pt x="47" y="11"/>
                  <a:pt x="47" y="24"/>
                </a:cubicBezTo>
                <a:cubicBezTo>
                  <a:pt x="47"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8" y="32"/>
                  <a:pt x="32" y="28"/>
                  <a:pt x="32" y="24"/>
                </a:cubicBezTo>
                <a:cubicBezTo>
                  <a:pt x="32" y="19"/>
                  <a:pt x="28" y="15"/>
                  <a:pt x="24" y="15"/>
                </a:cubicBezTo>
                <a:close/>
              </a:path>
            </a:pathLst>
          </a:custGeom>
          <a:solidFill>
            <a:srgbClr val="A6C3E5"/>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2" name="Freeform 26"/>
          <p:cNvSpPr>
            <a:spLocks noEditPoints="1"/>
          </p:cNvSpPr>
          <p:nvPr/>
        </p:nvSpPr>
        <p:spPr bwMode="auto">
          <a:xfrm>
            <a:off x="1789167" y="2075293"/>
            <a:ext cx="373697" cy="365918"/>
          </a:xfrm>
          <a:custGeom>
            <a:avLst/>
            <a:gdLst>
              <a:gd name="T0" fmla="*/ 24 w 48"/>
              <a:gd name="T1" fmla="*/ 0 h 47"/>
              <a:gd name="T2" fmla="*/ 48 w 48"/>
              <a:gd name="T3" fmla="*/ 24 h 47"/>
              <a:gd name="T4" fmla="*/ 24 w 48"/>
              <a:gd name="T5" fmla="*/ 47 h 47"/>
              <a:gd name="T6" fmla="*/ 0 w 48"/>
              <a:gd name="T7" fmla="*/ 24 h 47"/>
              <a:gd name="T8" fmla="*/ 24 w 48"/>
              <a:gd name="T9" fmla="*/ 0 h 47"/>
              <a:gd name="T10" fmla="*/ 24 w 48"/>
              <a:gd name="T11" fmla="*/ 15 h 47"/>
              <a:gd name="T12" fmla="*/ 15 w 48"/>
              <a:gd name="T13" fmla="*/ 24 h 47"/>
              <a:gd name="T14" fmla="*/ 24 w 48"/>
              <a:gd name="T15" fmla="*/ 32 h 47"/>
              <a:gd name="T16" fmla="*/ 32 w 48"/>
              <a:gd name="T17" fmla="*/ 24 h 47"/>
              <a:gd name="T18" fmla="*/ 24 w 48"/>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0"/>
                </a:moveTo>
                <a:cubicBezTo>
                  <a:pt x="37" y="0"/>
                  <a:pt x="48" y="11"/>
                  <a:pt x="48" y="24"/>
                </a:cubicBezTo>
                <a:cubicBezTo>
                  <a:pt x="48"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9" y="32"/>
                  <a:pt x="32" y="28"/>
                  <a:pt x="32" y="24"/>
                </a:cubicBezTo>
                <a:cubicBezTo>
                  <a:pt x="32" y="19"/>
                  <a:pt x="29" y="15"/>
                  <a:pt x="24" y="15"/>
                </a:cubicBezTo>
                <a:close/>
              </a:path>
            </a:pathLst>
          </a:custGeom>
          <a:solidFill>
            <a:srgbClr val="A6C3E5"/>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3" name="Freeform 27"/>
          <p:cNvSpPr/>
          <p:nvPr/>
        </p:nvSpPr>
        <p:spPr bwMode="auto">
          <a:xfrm>
            <a:off x="3614661" y="2355499"/>
            <a:ext cx="1742819" cy="1480155"/>
          </a:xfrm>
          <a:custGeom>
            <a:avLst/>
            <a:gdLst>
              <a:gd name="T0" fmla="*/ 172 w 223"/>
              <a:gd name="T1" fmla="*/ 172 h 190"/>
              <a:gd name="T2" fmla="*/ 50 w 223"/>
              <a:gd name="T3" fmla="*/ 122 h 190"/>
              <a:gd name="T4" fmla="*/ 0 w 223"/>
              <a:gd name="T5" fmla="*/ 0 h 190"/>
              <a:gd name="T6" fmla="*/ 22 w 223"/>
              <a:gd name="T7" fmla="*/ 0 h 190"/>
              <a:gd name="T8" fmla="*/ 66 w 223"/>
              <a:gd name="T9" fmla="*/ 106 h 190"/>
              <a:gd name="T10" fmla="*/ 172 w 223"/>
              <a:gd name="T11" fmla="*/ 150 h 190"/>
              <a:gd name="T12" fmla="*/ 172 w 223"/>
              <a:gd name="T13" fmla="*/ 132 h 190"/>
              <a:gd name="T14" fmla="*/ 223 w 223"/>
              <a:gd name="T15" fmla="*/ 163 h 190"/>
              <a:gd name="T16" fmla="*/ 172 w 223"/>
              <a:gd name="T17" fmla="*/ 190 h 190"/>
              <a:gd name="T18" fmla="*/ 172 w 223"/>
              <a:gd name="T19" fmla="*/ 17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90">
                <a:moveTo>
                  <a:pt x="172" y="172"/>
                </a:moveTo>
                <a:cubicBezTo>
                  <a:pt x="124" y="172"/>
                  <a:pt x="81" y="153"/>
                  <a:pt x="50" y="122"/>
                </a:cubicBezTo>
                <a:cubicBezTo>
                  <a:pt x="19" y="91"/>
                  <a:pt x="0" y="48"/>
                  <a:pt x="0" y="0"/>
                </a:cubicBezTo>
                <a:cubicBezTo>
                  <a:pt x="22" y="0"/>
                  <a:pt x="22" y="0"/>
                  <a:pt x="22" y="0"/>
                </a:cubicBezTo>
                <a:cubicBezTo>
                  <a:pt x="22" y="41"/>
                  <a:pt x="39" y="79"/>
                  <a:pt x="66" y="106"/>
                </a:cubicBezTo>
                <a:cubicBezTo>
                  <a:pt x="93" y="133"/>
                  <a:pt x="131" y="150"/>
                  <a:pt x="172" y="150"/>
                </a:cubicBezTo>
                <a:cubicBezTo>
                  <a:pt x="172" y="132"/>
                  <a:pt x="172" y="132"/>
                  <a:pt x="172" y="132"/>
                </a:cubicBezTo>
                <a:cubicBezTo>
                  <a:pt x="223" y="163"/>
                  <a:pt x="223" y="163"/>
                  <a:pt x="223" y="163"/>
                </a:cubicBezTo>
                <a:cubicBezTo>
                  <a:pt x="172" y="190"/>
                  <a:pt x="172" y="190"/>
                  <a:pt x="172" y="190"/>
                </a:cubicBezTo>
                <a:lnTo>
                  <a:pt x="172" y="172"/>
                </a:lnTo>
                <a:close/>
              </a:path>
            </a:pathLst>
          </a:custGeom>
          <a:solidFill>
            <a:srgbClr val="A6C3E5"/>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4" name="Freeform 28"/>
          <p:cNvSpPr/>
          <p:nvPr/>
        </p:nvSpPr>
        <p:spPr bwMode="auto">
          <a:xfrm>
            <a:off x="2731678" y="2355500"/>
            <a:ext cx="2625803" cy="2360336"/>
          </a:xfrm>
          <a:custGeom>
            <a:avLst/>
            <a:gdLst>
              <a:gd name="T0" fmla="*/ 285 w 336"/>
              <a:gd name="T1" fmla="*/ 285 h 303"/>
              <a:gd name="T2" fmla="*/ 84 w 336"/>
              <a:gd name="T3" fmla="*/ 202 h 303"/>
              <a:gd name="T4" fmla="*/ 0 w 336"/>
              <a:gd name="T5" fmla="*/ 0 h 303"/>
              <a:gd name="T6" fmla="*/ 23 w 336"/>
              <a:gd name="T7" fmla="*/ 0 h 303"/>
              <a:gd name="T8" fmla="*/ 100 w 336"/>
              <a:gd name="T9" fmla="*/ 186 h 303"/>
              <a:gd name="T10" fmla="*/ 285 w 336"/>
              <a:gd name="T11" fmla="*/ 262 h 303"/>
              <a:gd name="T12" fmla="*/ 285 w 336"/>
              <a:gd name="T13" fmla="*/ 245 h 303"/>
              <a:gd name="T14" fmla="*/ 336 w 336"/>
              <a:gd name="T15" fmla="*/ 275 h 303"/>
              <a:gd name="T16" fmla="*/ 285 w 336"/>
              <a:gd name="T17" fmla="*/ 303 h 303"/>
              <a:gd name="T18" fmla="*/ 285 w 336"/>
              <a:gd name="T19" fmla="*/ 28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303">
                <a:moveTo>
                  <a:pt x="285" y="285"/>
                </a:moveTo>
                <a:cubicBezTo>
                  <a:pt x="206" y="285"/>
                  <a:pt x="135" y="253"/>
                  <a:pt x="84" y="202"/>
                </a:cubicBezTo>
                <a:cubicBezTo>
                  <a:pt x="32" y="150"/>
                  <a:pt x="0" y="79"/>
                  <a:pt x="0" y="0"/>
                </a:cubicBezTo>
                <a:cubicBezTo>
                  <a:pt x="23" y="0"/>
                  <a:pt x="23" y="0"/>
                  <a:pt x="23" y="0"/>
                </a:cubicBezTo>
                <a:cubicBezTo>
                  <a:pt x="23" y="72"/>
                  <a:pt x="52" y="138"/>
                  <a:pt x="100" y="186"/>
                </a:cubicBezTo>
                <a:cubicBezTo>
                  <a:pt x="147" y="233"/>
                  <a:pt x="213" y="262"/>
                  <a:pt x="285" y="262"/>
                </a:cubicBezTo>
                <a:cubicBezTo>
                  <a:pt x="285" y="245"/>
                  <a:pt x="285" y="245"/>
                  <a:pt x="285" y="245"/>
                </a:cubicBezTo>
                <a:cubicBezTo>
                  <a:pt x="336" y="275"/>
                  <a:pt x="336" y="275"/>
                  <a:pt x="336" y="275"/>
                </a:cubicBezTo>
                <a:cubicBezTo>
                  <a:pt x="285" y="303"/>
                  <a:pt x="285" y="303"/>
                  <a:pt x="285" y="303"/>
                </a:cubicBezTo>
                <a:lnTo>
                  <a:pt x="285" y="285"/>
                </a:lnTo>
                <a:close/>
              </a:path>
            </a:pathLst>
          </a:custGeom>
          <a:solidFill>
            <a:srgbClr val="A6C3E5"/>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5" name="Freeform 29"/>
          <p:cNvSpPr/>
          <p:nvPr/>
        </p:nvSpPr>
        <p:spPr bwMode="auto">
          <a:xfrm>
            <a:off x="1875151" y="2355499"/>
            <a:ext cx="3482331" cy="3217441"/>
          </a:xfrm>
          <a:custGeom>
            <a:avLst/>
            <a:gdLst>
              <a:gd name="T0" fmla="*/ 395 w 446"/>
              <a:gd name="T1" fmla="*/ 395 h 413"/>
              <a:gd name="T2" fmla="*/ 116 w 446"/>
              <a:gd name="T3" fmla="*/ 279 h 413"/>
              <a:gd name="T4" fmla="*/ 0 w 446"/>
              <a:gd name="T5" fmla="*/ 0 h 413"/>
              <a:gd name="T6" fmla="*/ 23 w 446"/>
              <a:gd name="T7" fmla="*/ 0 h 413"/>
              <a:gd name="T8" fmla="*/ 132 w 446"/>
              <a:gd name="T9" fmla="*/ 263 h 413"/>
              <a:gd name="T10" fmla="*/ 395 w 446"/>
              <a:gd name="T11" fmla="*/ 373 h 413"/>
              <a:gd name="T12" fmla="*/ 395 w 446"/>
              <a:gd name="T13" fmla="*/ 355 h 413"/>
              <a:gd name="T14" fmla="*/ 446 w 446"/>
              <a:gd name="T15" fmla="*/ 385 h 413"/>
              <a:gd name="T16" fmla="*/ 395 w 446"/>
              <a:gd name="T17" fmla="*/ 413 h 413"/>
              <a:gd name="T18" fmla="*/ 395 w 446"/>
              <a:gd name="T19" fmla="*/ 3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13">
                <a:moveTo>
                  <a:pt x="395" y="395"/>
                </a:moveTo>
                <a:cubicBezTo>
                  <a:pt x="286" y="395"/>
                  <a:pt x="187" y="351"/>
                  <a:pt x="116" y="279"/>
                </a:cubicBezTo>
                <a:cubicBezTo>
                  <a:pt x="44" y="208"/>
                  <a:pt x="0" y="109"/>
                  <a:pt x="0" y="0"/>
                </a:cubicBezTo>
                <a:cubicBezTo>
                  <a:pt x="23" y="0"/>
                  <a:pt x="23" y="0"/>
                  <a:pt x="23" y="0"/>
                </a:cubicBezTo>
                <a:cubicBezTo>
                  <a:pt x="23" y="103"/>
                  <a:pt x="64" y="196"/>
                  <a:pt x="132" y="263"/>
                </a:cubicBezTo>
                <a:cubicBezTo>
                  <a:pt x="199" y="331"/>
                  <a:pt x="292" y="372"/>
                  <a:pt x="395" y="373"/>
                </a:cubicBezTo>
                <a:cubicBezTo>
                  <a:pt x="395" y="355"/>
                  <a:pt x="395" y="355"/>
                  <a:pt x="395" y="355"/>
                </a:cubicBezTo>
                <a:cubicBezTo>
                  <a:pt x="446" y="385"/>
                  <a:pt x="446" y="385"/>
                  <a:pt x="446" y="385"/>
                </a:cubicBezTo>
                <a:cubicBezTo>
                  <a:pt x="395" y="413"/>
                  <a:pt x="395" y="413"/>
                  <a:pt x="395" y="413"/>
                </a:cubicBezTo>
                <a:lnTo>
                  <a:pt x="395" y="395"/>
                </a:lnTo>
                <a:close/>
              </a:path>
            </a:pathLst>
          </a:custGeom>
          <a:solidFill>
            <a:srgbClr val="A6C3E5"/>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8" name="TextBox 17"/>
          <p:cNvSpPr txBox="1"/>
          <p:nvPr/>
        </p:nvSpPr>
        <p:spPr>
          <a:xfrm>
            <a:off x="5399230" y="3068207"/>
            <a:ext cx="551815" cy="767080"/>
          </a:xfrm>
          <a:prstGeom prst="rect">
            <a:avLst/>
          </a:prstGeom>
          <a:noFill/>
        </p:spPr>
        <p:txBody>
          <a:bodyPr wrap="none" lIns="75493" tIns="37746" rIns="75493" bIns="37746" rtlCol="0" anchor="ctr">
            <a:spAutoFit/>
          </a:bodyPr>
          <a:lstStyle/>
          <a:p>
            <a:r>
              <a:rPr lang="en-US" altLang="zh-CN" sz="4500" dirty="0">
                <a:solidFill>
                  <a:srgbClr val="A6C3E5"/>
                </a:solidFill>
                <a:latin typeface="微软雅黑" panose="020B0503020204020204" pitchFamily="34" charset="-122"/>
                <a:ea typeface="微软雅黑" panose="020B0503020204020204" pitchFamily="34" charset="-122"/>
              </a:rPr>
              <a:t>A</a:t>
            </a:r>
          </a:p>
        </p:txBody>
      </p:sp>
      <p:sp>
        <p:nvSpPr>
          <p:cNvPr id="19" name="TextBox 18"/>
          <p:cNvSpPr txBox="1"/>
          <p:nvPr/>
        </p:nvSpPr>
        <p:spPr>
          <a:xfrm>
            <a:off x="5418915" y="4086038"/>
            <a:ext cx="508635" cy="767080"/>
          </a:xfrm>
          <a:prstGeom prst="rect">
            <a:avLst/>
          </a:prstGeom>
          <a:noFill/>
        </p:spPr>
        <p:txBody>
          <a:bodyPr wrap="none" lIns="75493" tIns="37746" rIns="75493" bIns="37746" rtlCol="0" anchor="ctr">
            <a:spAutoFit/>
          </a:bodyPr>
          <a:lstStyle/>
          <a:p>
            <a:r>
              <a:rPr lang="en-US" altLang="zh-CN" sz="4500">
                <a:solidFill>
                  <a:srgbClr val="A6C3E5"/>
                </a:solidFill>
                <a:latin typeface="微软雅黑" panose="020B0503020204020204" pitchFamily="34" charset="-122"/>
                <a:ea typeface="微软雅黑" panose="020B0503020204020204" pitchFamily="34" charset="-122"/>
              </a:rPr>
              <a:t>B</a:t>
            </a:r>
          </a:p>
        </p:txBody>
      </p:sp>
      <p:sp>
        <p:nvSpPr>
          <p:cNvPr id="20" name="TextBox 19"/>
          <p:cNvSpPr txBox="1"/>
          <p:nvPr/>
        </p:nvSpPr>
        <p:spPr>
          <a:xfrm>
            <a:off x="5418914" y="5214512"/>
            <a:ext cx="532130" cy="767080"/>
          </a:xfrm>
          <a:prstGeom prst="rect">
            <a:avLst/>
          </a:prstGeom>
          <a:noFill/>
        </p:spPr>
        <p:txBody>
          <a:bodyPr wrap="none" lIns="75493" tIns="37746" rIns="75493" bIns="37746" rtlCol="0" anchor="ctr">
            <a:spAutoFit/>
          </a:bodyPr>
          <a:lstStyle/>
          <a:p>
            <a:r>
              <a:rPr lang="en-US" altLang="zh-CN" sz="4500">
                <a:solidFill>
                  <a:srgbClr val="A6C3E5"/>
                </a:solidFill>
                <a:latin typeface="微软雅黑" panose="020B0503020204020204" pitchFamily="34" charset="-122"/>
                <a:ea typeface="微软雅黑" panose="020B0503020204020204" pitchFamily="34" charset="-122"/>
              </a:rPr>
              <a:t>C</a:t>
            </a:r>
          </a:p>
        </p:txBody>
      </p:sp>
      <p:sp>
        <p:nvSpPr>
          <p:cNvPr id="21" name="TextBox 20"/>
          <p:cNvSpPr txBox="1"/>
          <p:nvPr/>
        </p:nvSpPr>
        <p:spPr>
          <a:xfrm>
            <a:off x="5970905" y="2962910"/>
            <a:ext cx="5998210" cy="793750"/>
          </a:xfrm>
          <a:prstGeom prst="rect">
            <a:avLst/>
          </a:prstGeom>
          <a:noFill/>
        </p:spPr>
        <p:txBody>
          <a:bodyPr wrap="square" lIns="75493" tIns="37746" rIns="75493" bIns="37746" rtlCol="0">
            <a:spAutoFit/>
          </a:bodyPr>
          <a:lstStyle/>
          <a:p>
            <a:pPr>
              <a:lnSpc>
                <a:spcPct val="130000"/>
              </a:lnSpc>
            </a:pPr>
            <a:r>
              <a:rPr lang="zh-CN" altLang="en-US" dirty="0">
                <a:solidFill>
                  <a:srgbClr val="414455"/>
                </a:solidFill>
                <a:latin typeface="微软雅黑" panose="020B0503020204020204" pitchFamily="34" charset="-122"/>
                <a:ea typeface="微软雅黑" panose="020B0503020204020204" pitchFamily="34" charset="-122"/>
              </a:rPr>
              <a:t>本项目为“盲人视觉辅助系统”，旨在通过现有的深度学习技术开发一款为盲人提供视觉辅助的app</a:t>
            </a:r>
          </a:p>
        </p:txBody>
      </p:sp>
      <p:sp>
        <p:nvSpPr>
          <p:cNvPr id="22" name="TextBox 21"/>
          <p:cNvSpPr txBox="1"/>
          <p:nvPr/>
        </p:nvSpPr>
        <p:spPr>
          <a:xfrm>
            <a:off x="5970905" y="3892550"/>
            <a:ext cx="5998210" cy="1153795"/>
          </a:xfrm>
          <a:prstGeom prst="rect">
            <a:avLst/>
          </a:prstGeom>
          <a:noFill/>
        </p:spPr>
        <p:txBody>
          <a:bodyPr wrap="square" lIns="75493" tIns="37746" rIns="75493" bIns="37746" rtlCol="0">
            <a:spAutoFit/>
          </a:bodyPr>
          <a:lstStyle/>
          <a:p>
            <a:pPr>
              <a:lnSpc>
                <a:spcPct val="130000"/>
              </a:lnSpc>
            </a:pPr>
            <a:r>
              <a:rPr lang="zh-CN" altLang="en-US" dirty="0">
                <a:solidFill>
                  <a:srgbClr val="414455"/>
                </a:solidFill>
                <a:latin typeface="微软雅黑" panose="020B0503020204020204" pitchFamily="34" charset="-122"/>
                <a:ea typeface="微软雅黑" panose="020B0503020204020204" pitchFamily="34" charset="-122"/>
              </a:rPr>
              <a:t>盲人只需唤起app，举起手机拍照，该助手就会自动识图，用语音描述画面中的主要内容和事物间的相对位置及关系，盲人还可通过语音向助手提问获得更进一步的回答</a:t>
            </a:r>
          </a:p>
        </p:txBody>
      </p:sp>
      <p:sp>
        <p:nvSpPr>
          <p:cNvPr id="23" name="TextBox 22"/>
          <p:cNvSpPr txBox="1"/>
          <p:nvPr/>
        </p:nvSpPr>
        <p:spPr>
          <a:xfrm>
            <a:off x="5970905" y="5277485"/>
            <a:ext cx="4539615" cy="761353"/>
          </a:xfrm>
          <a:prstGeom prst="rect">
            <a:avLst/>
          </a:prstGeom>
          <a:noFill/>
        </p:spPr>
        <p:txBody>
          <a:bodyPr wrap="square" lIns="75493" tIns="37746" rIns="75493" bIns="37746" rtlCol="0">
            <a:spAutoFit/>
          </a:bodyPr>
          <a:lstStyle/>
          <a:p>
            <a:pPr>
              <a:lnSpc>
                <a:spcPct val="130000"/>
              </a:lnSpc>
            </a:pPr>
            <a:r>
              <a:rPr lang="zh-CN" altLang="en-US" dirty="0">
                <a:solidFill>
                  <a:srgbClr val="414455"/>
                </a:solidFill>
                <a:latin typeface="微软雅黑" panose="020B0503020204020204" pitchFamily="34" charset="-122"/>
                <a:ea typeface="微软雅黑" panose="020B0503020204020204" pitchFamily="34" charset="-122"/>
              </a:rPr>
              <a:t>项目的任务场景分为image caption和VQA</a:t>
            </a:r>
            <a:r>
              <a:rPr lang="zh-CN" altLang="en-US">
                <a:solidFill>
                  <a:srgbClr val="414455"/>
                </a:solidFill>
                <a:latin typeface="微软雅黑" panose="020B0503020204020204" pitchFamily="34" charset="-122"/>
                <a:ea typeface="微软雅黑" panose="020B0503020204020204" pitchFamily="34" charset="-122"/>
              </a:rPr>
              <a:t>（图像内容描述及图像内容</a:t>
            </a:r>
            <a:r>
              <a:rPr lang="zh-CN" altLang="en-US" dirty="0">
                <a:solidFill>
                  <a:srgbClr val="414455"/>
                </a:solidFill>
                <a:latin typeface="微软雅黑" panose="020B0503020204020204" pitchFamily="34" charset="-122"/>
                <a:ea typeface="微软雅黑" panose="020B0503020204020204" pitchFamily="34" charset="-122"/>
              </a:rPr>
              <a:t>问答）</a:t>
            </a:r>
          </a:p>
        </p:txBody>
      </p:sp>
      <p:cxnSp>
        <p:nvCxnSpPr>
          <p:cNvPr id="2" name="直接连接符 1"/>
          <p:cNvCxnSpPr/>
          <p:nvPr/>
        </p:nvCxnSpPr>
        <p:spPr>
          <a:xfrm>
            <a:off x="7319645" y="2252980"/>
            <a:ext cx="288671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335849" y="1579261"/>
            <a:ext cx="2853055" cy="583565"/>
          </a:xfrm>
          <a:prstGeom prst="rect">
            <a:avLst/>
          </a:prstGeom>
          <a:noFill/>
        </p:spPr>
        <p:txBody>
          <a:bodyPr wrap="none" rtlCol="0">
            <a:spAutoFit/>
          </a:bodyPr>
          <a:lstStyle/>
          <a:p>
            <a:pPr algn="l"/>
            <a:r>
              <a:rPr lang="en-US" altLang="zh-CN" sz="3200" dirty="0">
                <a:latin typeface="微软雅黑" panose="020B0503020204020204" pitchFamily="34" charset="-122"/>
                <a:ea typeface="微软雅黑" panose="020B0503020204020204" pitchFamily="34" charset="-122"/>
              </a:rPr>
              <a:t>No.1 </a:t>
            </a:r>
            <a:r>
              <a:rPr lang="zh-CN" altLang="en-US" sz="3200" dirty="0">
                <a:latin typeface="微软雅黑" panose="020B0503020204020204" pitchFamily="34" charset="-122"/>
                <a:ea typeface="微软雅黑" panose="020B0503020204020204" pitchFamily="34" charset="-122"/>
              </a:rPr>
              <a:t>项目概述</a:t>
            </a:r>
          </a:p>
        </p:txBody>
      </p:sp>
    </p:spTree>
    <p:extLst>
      <p:ext uri="{BB962C8B-B14F-4D97-AF65-F5344CB8AC3E}">
        <p14:creationId xmlns:p14="http://schemas.microsoft.com/office/powerpoint/2010/main" val="257836603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par>
                          <p:cTn id="17" fill="hold">
                            <p:stCondLst>
                              <p:cond delay="1000"/>
                            </p:stCondLst>
                            <p:childTnLst>
                              <p:par>
                                <p:cTn id="18" presetID="22" presetClass="entr" presetSubtype="2"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right)">
                                      <p:cBhvr>
                                        <p:cTn id="20" dur="500"/>
                                        <p:tgtEl>
                                          <p:spTgt spid="7"/>
                                        </p:tgtEl>
                                      </p:cBhvr>
                                    </p:animEffect>
                                  </p:childTnLst>
                                </p:cTn>
                              </p:par>
                            </p:childTnLst>
                          </p:cTn>
                        </p:par>
                        <p:par>
                          <p:cTn id="21" fill="hold">
                            <p:stCondLst>
                              <p:cond delay="1500"/>
                            </p:stCondLst>
                            <p:childTnLst>
                              <p:par>
                                <p:cTn id="22" presetID="49" presetClass="entr" presetSubtype="0" decel="10000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 calcmode="lin" valueType="num">
                                      <p:cBhvr>
                                        <p:cTn id="26" dur="500" fill="hold"/>
                                        <p:tgtEl>
                                          <p:spTgt spid="8"/>
                                        </p:tgtEl>
                                        <p:attrNameLst>
                                          <p:attrName>style.rotation</p:attrName>
                                        </p:attrNameLst>
                                      </p:cBhvr>
                                      <p:tavLst>
                                        <p:tav tm="0">
                                          <p:val>
                                            <p:fltVal val="360"/>
                                          </p:val>
                                        </p:tav>
                                        <p:tav tm="100000">
                                          <p:val>
                                            <p:fltVal val="0"/>
                                          </p:val>
                                        </p:tav>
                                      </p:tavLst>
                                    </p:anim>
                                    <p:animEffect transition="in" filter="fade">
                                      <p:cBhvr>
                                        <p:cTn id="27" dur="500"/>
                                        <p:tgtEl>
                                          <p:spTgt spid="8"/>
                                        </p:tgtEl>
                                      </p:cBhvr>
                                    </p:animEffect>
                                  </p:childTnLst>
                                </p:cTn>
                              </p:par>
                              <p:par>
                                <p:cTn id="28" presetID="49" presetClass="entr" presetSubtype="0" decel="100000" fill="hold" grpId="0" nodeType="withEffect">
                                  <p:stCondLst>
                                    <p:cond delay="20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 calcmode="lin" valueType="num">
                                      <p:cBhvr>
                                        <p:cTn id="32" dur="500" fill="hold"/>
                                        <p:tgtEl>
                                          <p:spTgt spid="11"/>
                                        </p:tgtEl>
                                        <p:attrNameLst>
                                          <p:attrName>style.rotation</p:attrName>
                                        </p:attrNameLst>
                                      </p:cBhvr>
                                      <p:tavLst>
                                        <p:tav tm="0">
                                          <p:val>
                                            <p:fltVal val="360"/>
                                          </p:val>
                                        </p:tav>
                                        <p:tav tm="100000">
                                          <p:val>
                                            <p:fltVal val="0"/>
                                          </p:val>
                                        </p:tav>
                                      </p:tavLst>
                                    </p:anim>
                                    <p:animEffect transition="in" filter="fade">
                                      <p:cBhvr>
                                        <p:cTn id="33" dur="500"/>
                                        <p:tgtEl>
                                          <p:spTgt spid="11"/>
                                        </p:tgtEl>
                                      </p:cBhvr>
                                    </p:animEffect>
                                  </p:childTnLst>
                                </p:cTn>
                              </p:par>
                              <p:par>
                                <p:cTn id="34" presetID="49" presetClass="entr" presetSubtype="0" decel="100000" fill="hold" grpId="0" nodeType="withEffect">
                                  <p:stCondLst>
                                    <p:cond delay="40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 calcmode="lin" valueType="num">
                                      <p:cBhvr>
                                        <p:cTn id="38" dur="500" fill="hold"/>
                                        <p:tgtEl>
                                          <p:spTgt spid="12"/>
                                        </p:tgtEl>
                                        <p:attrNameLst>
                                          <p:attrName>style.rotation</p:attrName>
                                        </p:attrNameLst>
                                      </p:cBhvr>
                                      <p:tavLst>
                                        <p:tav tm="0">
                                          <p:val>
                                            <p:fltVal val="360"/>
                                          </p:val>
                                        </p:tav>
                                        <p:tav tm="100000">
                                          <p:val>
                                            <p:fltVal val="0"/>
                                          </p:val>
                                        </p:tav>
                                      </p:tavLst>
                                    </p:anim>
                                    <p:animEffect transition="in" filter="fade">
                                      <p:cBhvr>
                                        <p:cTn id="39" dur="500"/>
                                        <p:tgtEl>
                                          <p:spTgt spid="12"/>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par>
                          <p:cTn id="44" fill="hold">
                            <p:stCondLst>
                              <p:cond delay="2500"/>
                            </p:stCondLst>
                            <p:childTnLst>
                              <p:par>
                                <p:cTn id="45" presetID="45" presetClass="entr" presetSubtype="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anim calcmode="lin" valueType="num">
                                      <p:cBhvr>
                                        <p:cTn id="48" dur="500" fill="hold"/>
                                        <p:tgtEl>
                                          <p:spTgt spid="18"/>
                                        </p:tgtEl>
                                        <p:attrNameLst>
                                          <p:attrName>ppt_w</p:attrName>
                                        </p:attrNameLst>
                                      </p:cBhvr>
                                      <p:tavLst>
                                        <p:tav tm="0" fmla="#ppt_w*sin(2.5*pi*$)">
                                          <p:val>
                                            <p:fltVal val="0"/>
                                          </p:val>
                                        </p:tav>
                                        <p:tav tm="100000">
                                          <p:val>
                                            <p:fltVal val="1"/>
                                          </p:val>
                                        </p:tav>
                                      </p:tavLst>
                                    </p:anim>
                                    <p:anim calcmode="lin" valueType="num">
                                      <p:cBhvr>
                                        <p:cTn id="49" dur="500" fill="hold"/>
                                        <p:tgtEl>
                                          <p:spTgt spid="18"/>
                                        </p:tgtEl>
                                        <p:attrNameLst>
                                          <p:attrName>ppt_h</p:attrName>
                                        </p:attrNameLst>
                                      </p:cBhvr>
                                      <p:tavLst>
                                        <p:tav tm="0">
                                          <p:val>
                                            <p:strVal val="#ppt_h"/>
                                          </p:val>
                                        </p:tav>
                                        <p:tav tm="100000">
                                          <p:val>
                                            <p:strVal val="#ppt_h"/>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3000"/>
                            </p:stCondLst>
                            <p:childTnLst>
                              <p:par>
                                <p:cTn id="54" presetID="22" presetClass="entr" presetSubtype="8" fill="hold" grpId="0"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left)">
                                      <p:cBhvr>
                                        <p:cTn id="56" dur="500"/>
                                        <p:tgtEl>
                                          <p:spTgt spid="14"/>
                                        </p:tgtEl>
                                      </p:cBhvr>
                                    </p:animEffect>
                                  </p:childTnLst>
                                </p:cTn>
                              </p:par>
                            </p:childTnLst>
                          </p:cTn>
                        </p:par>
                        <p:par>
                          <p:cTn id="57" fill="hold">
                            <p:stCondLst>
                              <p:cond delay="3500"/>
                            </p:stCondLst>
                            <p:childTnLst>
                              <p:par>
                                <p:cTn id="58" presetID="45" presetClass="entr" presetSubtype="0" fill="hold" grpId="0" nodeType="after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anim calcmode="lin" valueType="num">
                                      <p:cBhvr>
                                        <p:cTn id="61" dur="500" fill="hold"/>
                                        <p:tgtEl>
                                          <p:spTgt spid="19"/>
                                        </p:tgtEl>
                                        <p:attrNameLst>
                                          <p:attrName>ppt_w</p:attrName>
                                        </p:attrNameLst>
                                      </p:cBhvr>
                                      <p:tavLst>
                                        <p:tav tm="0" fmla="#ppt_w*sin(2.5*pi*$)">
                                          <p:val>
                                            <p:fltVal val="0"/>
                                          </p:val>
                                        </p:tav>
                                        <p:tav tm="100000">
                                          <p:val>
                                            <p:fltVal val="1"/>
                                          </p:val>
                                        </p:tav>
                                      </p:tavLst>
                                    </p:anim>
                                    <p:anim calcmode="lin" valueType="num">
                                      <p:cBhvr>
                                        <p:cTn id="62" dur="500" fill="hold"/>
                                        <p:tgtEl>
                                          <p:spTgt spid="19"/>
                                        </p:tgtEl>
                                        <p:attrNameLst>
                                          <p:attrName>ppt_h</p:attrName>
                                        </p:attrNameLst>
                                      </p:cBhvr>
                                      <p:tavLst>
                                        <p:tav tm="0">
                                          <p:val>
                                            <p:strVal val="#ppt_h"/>
                                          </p:val>
                                        </p:tav>
                                        <p:tav tm="100000">
                                          <p:val>
                                            <p:strVal val="#ppt_h"/>
                                          </p:val>
                                        </p:tav>
                                      </p:tavLst>
                                    </p:anim>
                                  </p:childTnLst>
                                </p:cTn>
                              </p:par>
                              <p:par>
                                <p:cTn id="63" presetID="22" presetClass="entr" presetSubtype="8"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left)">
                                      <p:cBhvr>
                                        <p:cTn id="65" dur="500"/>
                                        <p:tgtEl>
                                          <p:spTgt spid="22"/>
                                        </p:tgtEl>
                                      </p:cBhvr>
                                    </p:animEffect>
                                  </p:childTnLst>
                                </p:cTn>
                              </p:par>
                            </p:childTnLst>
                          </p:cTn>
                        </p:par>
                        <p:par>
                          <p:cTn id="66" fill="hold">
                            <p:stCondLst>
                              <p:cond delay="4000"/>
                            </p:stCondLst>
                            <p:childTnLst>
                              <p:par>
                                <p:cTn id="67" presetID="22" presetClass="entr" presetSubtype="8" fill="hold" grpId="0" nodeType="after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wipe(left)">
                                      <p:cBhvr>
                                        <p:cTn id="69" dur="500"/>
                                        <p:tgtEl>
                                          <p:spTgt spid="15"/>
                                        </p:tgtEl>
                                      </p:cBhvr>
                                    </p:animEffect>
                                  </p:childTnLst>
                                </p:cTn>
                              </p:par>
                            </p:childTnLst>
                          </p:cTn>
                        </p:par>
                        <p:par>
                          <p:cTn id="70" fill="hold">
                            <p:stCondLst>
                              <p:cond delay="4500"/>
                            </p:stCondLst>
                            <p:childTnLst>
                              <p:par>
                                <p:cTn id="71" presetID="45" presetClass="entr" presetSubtype="0" fill="hold" grpId="0" nodeType="after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fade">
                                      <p:cBhvr>
                                        <p:cTn id="73" dur="500"/>
                                        <p:tgtEl>
                                          <p:spTgt spid="20"/>
                                        </p:tgtEl>
                                      </p:cBhvr>
                                    </p:animEffect>
                                    <p:anim calcmode="lin" valueType="num">
                                      <p:cBhvr>
                                        <p:cTn id="74" dur="500" fill="hold"/>
                                        <p:tgtEl>
                                          <p:spTgt spid="20"/>
                                        </p:tgtEl>
                                        <p:attrNameLst>
                                          <p:attrName>ppt_w</p:attrName>
                                        </p:attrNameLst>
                                      </p:cBhvr>
                                      <p:tavLst>
                                        <p:tav tm="0" fmla="#ppt_w*sin(2.5*pi*$)">
                                          <p:val>
                                            <p:fltVal val="0"/>
                                          </p:val>
                                        </p:tav>
                                        <p:tav tm="100000">
                                          <p:val>
                                            <p:fltVal val="1"/>
                                          </p:val>
                                        </p:tav>
                                      </p:tavLst>
                                    </p:anim>
                                    <p:anim calcmode="lin" valueType="num">
                                      <p:cBhvr>
                                        <p:cTn id="75" dur="500" fill="hold"/>
                                        <p:tgtEl>
                                          <p:spTgt spid="20"/>
                                        </p:tgtEl>
                                        <p:attrNameLst>
                                          <p:attrName>ppt_h</p:attrName>
                                        </p:attrNameLst>
                                      </p:cBhvr>
                                      <p:tavLst>
                                        <p:tav tm="0">
                                          <p:val>
                                            <p:strVal val="#ppt_h"/>
                                          </p:val>
                                        </p:tav>
                                        <p:tav tm="100000">
                                          <p:val>
                                            <p:strVal val="#ppt_h"/>
                                          </p:val>
                                        </p:tav>
                                      </p:tavLst>
                                    </p:anim>
                                  </p:childTnLst>
                                </p:cTn>
                              </p:par>
                              <p:par>
                                <p:cTn id="76" presetID="22" presetClass="entr" presetSubtype="8" fill="hold" grpId="0"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ipe(left)">
                                      <p:cBhvr>
                                        <p:cTn id="7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11" grpId="0" bldLvl="0" animBg="1"/>
      <p:bldP spid="12" grpId="0" bldLvl="0" animBg="1"/>
      <p:bldP spid="13" grpId="0" bldLvl="0" animBg="1"/>
      <p:bldP spid="14" grpId="0" bldLvl="0" animBg="1"/>
      <p:bldP spid="15" grpId="0" bldLvl="0" animBg="1"/>
      <p:bldP spid="18" grpId="0"/>
      <p:bldP spid="19" grpId="0"/>
      <p:bldP spid="20" grpId="0"/>
      <p:bldP spid="21" grpId="0"/>
      <p:bldP spid="22" grpId="0"/>
      <p:bldP spid="23"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22"/>
          <p:cNvSpPr>
            <a:spLocks noChangeArrowheads="1"/>
          </p:cNvSpPr>
          <p:nvPr/>
        </p:nvSpPr>
        <p:spPr bwMode="auto">
          <a:xfrm>
            <a:off x="4590415" y="1838960"/>
            <a:ext cx="828675" cy="828675"/>
          </a:xfrm>
          <a:prstGeom prst="ellipse">
            <a:avLst/>
          </a:prstGeom>
          <a:solidFill>
            <a:srgbClr val="A6C3E5"/>
          </a:solidFill>
          <a:ln>
            <a:noFill/>
          </a:ln>
        </p:spPr>
        <p:txBody>
          <a:bodyPr vert="horz" wrap="square" lIns="75493" tIns="37746" rIns="75493" bIns="37746" numCol="1" anchor="ctr" anchorCtr="0" compatLnSpc="1"/>
          <a:lstStyle/>
          <a:p>
            <a:pPr algn="ct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7" name="Line 23"/>
          <p:cNvSpPr>
            <a:spLocks noChangeShapeType="1"/>
          </p:cNvSpPr>
          <p:nvPr/>
        </p:nvSpPr>
        <p:spPr bwMode="auto">
          <a:xfrm flipH="1">
            <a:off x="1298328" y="2253306"/>
            <a:ext cx="3162941" cy="0"/>
          </a:xfrm>
          <a:prstGeom prst="line">
            <a:avLst/>
          </a:prstGeom>
          <a:noFill/>
          <a:ln w="5" cap="flat">
            <a:solidFill>
              <a:srgbClr val="A6C3E5"/>
            </a:solidFill>
            <a:prstDash val="dash"/>
            <a:miter lim="800000"/>
            <a:headEnd type="none" w="med" len="med"/>
            <a:tailEnd type="arrow" w="med" len="med"/>
          </a:ln>
          <a:extLst>
            <a:ext uri="{909E8E84-426E-40DD-AFC4-6F175D3DCCD1}">
              <a14:hiddenFill xmlns:a14="http://schemas.microsoft.com/office/drawing/2010/main">
                <a:noFill/>
              </a14:hiddenFill>
            </a:ext>
          </a:extLst>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8" name="Freeform 24"/>
          <p:cNvSpPr>
            <a:spLocks noEditPoints="1"/>
          </p:cNvSpPr>
          <p:nvPr/>
        </p:nvSpPr>
        <p:spPr bwMode="auto">
          <a:xfrm>
            <a:off x="3505529" y="2075293"/>
            <a:ext cx="367084" cy="365918"/>
          </a:xfrm>
          <a:custGeom>
            <a:avLst/>
            <a:gdLst>
              <a:gd name="T0" fmla="*/ 23 w 47"/>
              <a:gd name="T1" fmla="*/ 0 h 47"/>
              <a:gd name="T2" fmla="*/ 47 w 47"/>
              <a:gd name="T3" fmla="*/ 24 h 47"/>
              <a:gd name="T4" fmla="*/ 23 w 47"/>
              <a:gd name="T5" fmla="*/ 47 h 47"/>
              <a:gd name="T6" fmla="*/ 0 w 47"/>
              <a:gd name="T7" fmla="*/ 24 h 47"/>
              <a:gd name="T8" fmla="*/ 23 w 47"/>
              <a:gd name="T9" fmla="*/ 0 h 47"/>
              <a:gd name="T10" fmla="*/ 23 w 47"/>
              <a:gd name="T11" fmla="*/ 15 h 47"/>
              <a:gd name="T12" fmla="*/ 15 w 47"/>
              <a:gd name="T13" fmla="*/ 24 h 47"/>
              <a:gd name="T14" fmla="*/ 23 w 47"/>
              <a:gd name="T15" fmla="*/ 32 h 47"/>
              <a:gd name="T16" fmla="*/ 32 w 47"/>
              <a:gd name="T17" fmla="*/ 24 h 47"/>
              <a:gd name="T18" fmla="*/ 23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3" y="0"/>
                </a:moveTo>
                <a:cubicBezTo>
                  <a:pt x="36" y="0"/>
                  <a:pt x="47" y="11"/>
                  <a:pt x="47" y="24"/>
                </a:cubicBezTo>
                <a:cubicBezTo>
                  <a:pt x="47" y="37"/>
                  <a:pt x="36" y="47"/>
                  <a:pt x="23" y="47"/>
                </a:cubicBezTo>
                <a:cubicBezTo>
                  <a:pt x="10" y="47"/>
                  <a:pt x="0" y="37"/>
                  <a:pt x="0" y="24"/>
                </a:cubicBezTo>
                <a:cubicBezTo>
                  <a:pt x="0" y="11"/>
                  <a:pt x="10" y="0"/>
                  <a:pt x="23" y="0"/>
                </a:cubicBezTo>
                <a:close/>
                <a:moveTo>
                  <a:pt x="23" y="15"/>
                </a:moveTo>
                <a:cubicBezTo>
                  <a:pt x="19" y="15"/>
                  <a:pt x="15" y="19"/>
                  <a:pt x="15" y="24"/>
                </a:cubicBezTo>
                <a:cubicBezTo>
                  <a:pt x="15" y="28"/>
                  <a:pt x="19" y="32"/>
                  <a:pt x="23" y="32"/>
                </a:cubicBezTo>
                <a:cubicBezTo>
                  <a:pt x="28" y="32"/>
                  <a:pt x="32" y="28"/>
                  <a:pt x="32" y="24"/>
                </a:cubicBezTo>
                <a:cubicBezTo>
                  <a:pt x="32" y="19"/>
                  <a:pt x="28" y="15"/>
                  <a:pt x="23" y="15"/>
                </a:cubicBezTo>
                <a:close/>
              </a:path>
            </a:pathLst>
          </a:custGeom>
          <a:solidFill>
            <a:srgbClr val="A6C3E5"/>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1" name="Freeform 25"/>
          <p:cNvSpPr>
            <a:spLocks noEditPoints="1"/>
          </p:cNvSpPr>
          <p:nvPr/>
        </p:nvSpPr>
        <p:spPr bwMode="auto">
          <a:xfrm>
            <a:off x="2645694" y="2075293"/>
            <a:ext cx="370391" cy="365918"/>
          </a:xfrm>
          <a:custGeom>
            <a:avLst/>
            <a:gdLst>
              <a:gd name="T0" fmla="*/ 24 w 47"/>
              <a:gd name="T1" fmla="*/ 0 h 47"/>
              <a:gd name="T2" fmla="*/ 47 w 47"/>
              <a:gd name="T3" fmla="*/ 24 h 47"/>
              <a:gd name="T4" fmla="*/ 24 w 47"/>
              <a:gd name="T5" fmla="*/ 47 h 47"/>
              <a:gd name="T6" fmla="*/ 0 w 47"/>
              <a:gd name="T7" fmla="*/ 24 h 47"/>
              <a:gd name="T8" fmla="*/ 24 w 47"/>
              <a:gd name="T9" fmla="*/ 0 h 47"/>
              <a:gd name="T10" fmla="*/ 24 w 47"/>
              <a:gd name="T11" fmla="*/ 15 h 47"/>
              <a:gd name="T12" fmla="*/ 15 w 47"/>
              <a:gd name="T13" fmla="*/ 24 h 47"/>
              <a:gd name="T14" fmla="*/ 24 w 47"/>
              <a:gd name="T15" fmla="*/ 32 h 47"/>
              <a:gd name="T16" fmla="*/ 32 w 47"/>
              <a:gd name="T17" fmla="*/ 24 h 47"/>
              <a:gd name="T18" fmla="*/ 24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4" y="0"/>
                </a:moveTo>
                <a:cubicBezTo>
                  <a:pt x="37" y="0"/>
                  <a:pt x="47" y="11"/>
                  <a:pt x="47" y="24"/>
                </a:cubicBezTo>
                <a:cubicBezTo>
                  <a:pt x="47"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8" y="32"/>
                  <a:pt x="32" y="28"/>
                  <a:pt x="32" y="24"/>
                </a:cubicBezTo>
                <a:cubicBezTo>
                  <a:pt x="32" y="19"/>
                  <a:pt x="28" y="15"/>
                  <a:pt x="24" y="15"/>
                </a:cubicBezTo>
                <a:close/>
              </a:path>
            </a:pathLst>
          </a:custGeom>
          <a:solidFill>
            <a:srgbClr val="A6C3E5"/>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2" name="Freeform 26"/>
          <p:cNvSpPr>
            <a:spLocks noEditPoints="1"/>
          </p:cNvSpPr>
          <p:nvPr/>
        </p:nvSpPr>
        <p:spPr bwMode="auto">
          <a:xfrm>
            <a:off x="1789167" y="2075293"/>
            <a:ext cx="373697" cy="365918"/>
          </a:xfrm>
          <a:custGeom>
            <a:avLst/>
            <a:gdLst>
              <a:gd name="T0" fmla="*/ 24 w 48"/>
              <a:gd name="T1" fmla="*/ 0 h 47"/>
              <a:gd name="T2" fmla="*/ 48 w 48"/>
              <a:gd name="T3" fmla="*/ 24 h 47"/>
              <a:gd name="T4" fmla="*/ 24 w 48"/>
              <a:gd name="T5" fmla="*/ 47 h 47"/>
              <a:gd name="T6" fmla="*/ 0 w 48"/>
              <a:gd name="T7" fmla="*/ 24 h 47"/>
              <a:gd name="T8" fmla="*/ 24 w 48"/>
              <a:gd name="T9" fmla="*/ 0 h 47"/>
              <a:gd name="T10" fmla="*/ 24 w 48"/>
              <a:gd name="T11" fmla="*/ 15 h 47"/>
              <a:gd name="T12" fmla="*/ 15 w 48"/>
              <a:gd name="T13" fmla="*/ 24 h 47"/>
              <a:gd name="T14" fmla="*/ 24 w 48"/>
              <a:gd name="T15" fmla="*/ 32 h 47"/>
              <a:gd name="T16" fmla="*/ 32 w 48"/>
              <a:gd name="T17" fmla="*/ 24 h 47"/>
              <a:gd name="T18" fmla="*/ 24 w 48"/>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0"/>
                </a:moveTo>
                <a:cubicBezTo>
                  <a:pt x="37" y="0"/>
                  <a:pt x="48" y="11"/>
                  <a:pt x="48" y="24"/>
                </a:cubicBezTo>
                <a:cubicBezTo>
                  <a:pt x="48"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9" y="32"/>
                  <a:pt x="32" y="28"/>
                  <a:pt x="32" y="24"/>
                </a:cubicBezTo>
                <a:cubicBezTo>
                  <a:pt x="32" y="19"/>
                  <a:pt x="29" y="15"/>
                  <a:pt x="24" y="15"/>
                </a:cubicBezTo>
                <a:close/>
              </a:path>
            </a:pathLst>
          </a:custGeom>
          <a:solidFill>
            <a:srgbClr val="A6C3E5"/>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3" name="Freeform 27"/>
          <p:cNvSpPr/>
          <p:nvPr/>
        </p:nvSpPr>
        <p:spPr bwMode="auto">
          <a:xfrm>
            <a:off x="3614661" y="2355499"/>
            <a:ext cx="1742819" cy="1480155"/>
          </a:xfrm>
          <a:custGeom>
            <a:avLst/>
            <a:gdLst>
              <a:gd name="T0" fmla="*/ 172 w 223"/>
              <a:gd name="T1" fmla="*/ 172 h 190"/>
              <a:gd name="T2" fmla="*/ 50 w 223"/>
              <a:gd name="T3" fmla="*/ 122 h 190"/>
              <a:gd name="T4" fmla="*/ 0 w 223"/>
              <a:gd name="T5" fmla="*/ 0 h 190"/>
              <a:gd name="T6" fmla="*/ 22 w 223"/>
              <a:gd name="T7" fmla="*/ 0 h 190"/>
              <a:gd name="T8" fmla="*/ 66 w 223"/>
              <a:gd name="T9" fmla="*/ 106 h 190"/>
              <a:gd name="T10" fmla="*/ 172 w 223"/>
              <a:gd name="T11" fmla="*/ 150 h 190"/>
              <a:gd name="T12" fmla="*/ 172 w 223"/>
              <a:gd name="T13" fmla="*/ 132 h 190"/>
              <a:gd name="T14" fmla="*/ 223 w 223"/>
              <a:gd name="T15" fmla="*/ 163 h 190"/>
              <a:gd name="T16" fmla="*/ 172 w 223"/>
              <a:gd name="T17" fmla="*/ 190 h 190"/>
              <a:gd name="T18" fmla="*/ 172 w 223"/>
              <a:gd name="T19" fmla="*/ 17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90">
                <a:moveTo>
                  <a:pt x="172" y="172"/>
                </a:moveTo>
                <a:cubicBezTo>
                  <a:pt x="124" y="172"/>
                  <a:pt x="81" y="153"/>
                  <a:pt x="50" y="122"/>
                </a:cubicBezTo>
                <a:cubicBezTo>
                  <a:pt x="19" y="91"/>
                  <a:pt x="0" y="48"/>
                  <a:pt x="0" y="0"/>
                </a:cubicBezTo>
                <a:cubicBezTo>
                  <a:pt x="22" y="0"/>
                  <a:pt x="22" y="0"/>
                  <a:pt x="22" y="0"/>
                </a:cubicBezTo>
                <a:cubicBezTo>
                  <a:pt x="22" y="41"/>
                  <a:pt x="39" y="79"/>
                  <a:pt x="66" y="106"/>
                </a:cubicBezTo>
                <a:cubicBezTo>
                  <a:pt x="93" y="133"/>
                  <a:pt x="131" y="150"/>
                  <a:pt x="172" y="150"/>
                </a:cubicBezTo>
                <a:cubicBezTo>
                  <a:pt x="172" y="132"/>
                  <a:pt x="172" y="132"/>
                  <a:pt x="172" y="132"/>
                </a:cubicBezTo>
                <a:cubicBezTo>
                  <a:pt x="223" y="163"/>
                  <a:pt x="223" y="163"/>
                  <a:pt x="223" y="163"/>
                </a:cubicBezTo>
                <a:cubicBezTo>
                  <a:pt x="172" y="190"/>
                  <a:pt x="172" y="190"/>
                  <a:pt x="172" y="190"/>
                </a:cubicBezTo>
                <a:lnTo>
                  <a:pt x="172" y="172"/>
                </a:lnTo>
                <a:close/>
              </a:path>
            </a:pathLst>
          </a:custGeom>
          <a:solidFill>
            <a:srgbClr val="A6C3E5"/>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4" name="Freeform 28"/>
          <p:cNvSpPr/>
          <p:nvPr/>
        </p:nvSpPr>
        <p:spPr bwMode="auto">
          <a:xfrm>
            <a:off x="2731678" y="2355500"/>
            <a:ext cx="2625803" cy="2360336"/>
          </a:xfrm>
          <a:custGeom>
            <a:avLst/>
            <a:gdLst>
              <a:gd name="T0" fmla="*/ 285 w 336"/>
              <a:gd name="T1" fmla="*/ 285 h 303"/>
              <a:gd name="T2" fmla="*/ 84 w 336"/>
              <a:gd name="T3" fmla="*/ 202 h 303"/>
              <a:gd name="T4" fmla="*/ 0 w 336"/>
              <a:gd name="T5" fmla="*/ 0 h 303"/>
              <a:gd name="T6" fmla="*/ 23 w 336"/>
              <a:gd name="T7" fmla="*/ 0 h 303"/>
              <a:gd name="T8" fmla="*/ 100 w 336"/>
              <a:gd name="T9" fmla="*/ 186 h 303"/>
              <a:gd name="T10" fmla="*/ 285 w 336"/>
              <a:gd name="T11" fmla="*/ 262 h 303"/>
              <a:gd name="T12" fmla="*/ 285 w 336"/>
              <a:gd name="T13" fmla="*/ 245 h 303"/>
              <a:gd name="T14" fmla="*/ 336 w 336"/>
              <a:gd name="T15" fmla="*/ 275 h 303"/>
              <a:gd name="T16" fmla="*/ 285 w 336"/>
              <a:gd name="T17" fmla="*/ 303 h 303"/>
              <a:gd name="T18" fmla="*/ 285 w 336"/>
              <a:gd name="T19" fmla="*/ 28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303">
                <a:moveTo>
                  <a:pt x="285" y="285"/>
                </a:moveTo>
                <a:cubicBezTo>
                  <a:pt x="206" y="285"/>
                  <a:pt x="135" y="253"/>
                  <a:pt x="84" y="202"/>
                </a:cubicBezTo>
                <a:cubicBezTo>
                  <a:pt x="32" y="150"/>
                  <a:pt x="0" y="79"/>
                  <a:pt x="0" y="0"/>
                </a:cubicBezTo>
                <a:cubicBezTo>
                  <a:pt x="23" y="0"/>
                  <a:pt x="23" y="0"/>
                  <a:pt x="23" y="0"/>
                </a:cubicBezTo>
                <a:cubicBezTo>
                  <a:pt x="23" y="72"/>
                  <a:pt x="52" y="138"/>
                  <a:pt x="100" y="186"/>
                </a:cubicBezTo>
                <a:cubicBezTo>
                  <a:pt x="147" y="233"/>
                  <a:pt x="213" y="262"/>
                  <a:pt x="285" y="262"/>
                </a:cubicBezTo>
                <a:cubicBezTo>
                  <a:pt x="285" y="245"/>
                  <a:pt x="285" y="245"/>
                  <a:pt x="285" y="245"/>
                </a:cubicBezTo>
                <a:cubicBezTo>
                  <a:pt x="336" y="275"/>
                  <a:pt x="336" y="275"/>
                  <a:pt x="336" y="275"/>
                </a:cubicBezTo>
                <a:cubicBezTo>
                  <a:pt x="285" y="303"/>
                  <a:pt x="285" y="303"/>
                  <a:pt x="285" y="303"/>
                </a:cubicBezTo>
                <a:lnTo>
                  <a:pt x="285" y="285"/>
                </a:lnTo>
                <a:close/>
              </a:path>
            </a:pathLst>
          </a:custGeom>
          <a:solidFill>
            <a:srgbClr val="A6C3E5"/>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5" name="Freeform 29"/>
          <p:cNvSpPr/>
          <p:nvPr/>
        </p:nvSpPr>
        <p:spPr bwMode="auto">
          <a:xfrm>
            <a:off x="1875151" y="2355499"/>
            <a:ext cx="3482331" cy="3217441"/>
          </a:xfrm>
          <a:custGeom>
            <a:avLst/>
            <a:gdLst>
              <a:gd name="T0" fmla="*/ 395 w 446"/>
              <a:gd name="T1" fmla="*/ 395 h 413"/>
              <a:gd name="T2" fmla="*/ 116 w 446"/>
              <a:gd name="T3" fmla="*/ 279 h 413"/>
              <a:gd name="T4" fmla="*/ 0 w 446"/>
              <a:gd name="T5" fmla="*/ 0 h 413"/>
              <a:gd name="T6" fmla="*/ 23 w 446"/>
              <a:gd name="T7" fmla="*/ 0 h 413"/>
              <a:gd name="T8" fmla="*/ 132 w 446"/>
              <a:gd name="T9" fmla="*/ 263 h 413"/>
              <a:gd name="T10" fmla="*/ 395 w 446"/>
              <a:gd name="T11" fmla="*/ 373 h 413"/>
              <a:gd name="T12" fmla="*/ 395 w 446"/>
              <a:gd name="T13" fmla="*/ 355 h 413"/>
              <a:gd name="T14" fmla="*/ 446 w 446"/>
              <a:gd name="T15" fmla="*/ 385 h 413"/>
              <a:gd name="T16" fmla="*/ 395 w 446"/>
              <a:gd name="T17" fmla="*/ 413 h 413"/>
              <a:gd name="T18" fmla="*/ 395 w 446"/>
              <a:gd name="T19" fmla="*/ 3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13">
                <a:moveTo>
                  <a:pt x="395" y="395"/>
                </a:moveTo>
                <a:cubicBezTo>
                  <a:pt x="286" y="395"/>
                  <a:pt x="187" y="351"/>
                  <a:pt x="116" y="279"/>
                </a:cubicBezTo>
                <a:cubicBezTo>
                  <a:pt x="44" y="208"/>
                  <a:pt x="0" y="109"/>
                  <a:pt x="0" y="0"/>
                </a:cubicBezTo>
                <a:cubicBezTo>
                  <a:pt x="23" y="0"/>
                  <a:pt x="23" y="0"/>
                  <a:pt x="23" y="0"/>
                </a:cubicBezTo>
                <a:cubicBezTo>
                  <a:pt x="23" y="103"/>
                  <a:pt x="64" y="196"/>
                  <a:pt x="132" y="263"/>
                </a:cubicBezTo>
                <a:cubicBezTo>
                  <a:pt x="199" y="331"/>
                  <a:pt x="292" y="372"/>
                  <a:pt x="395" y="373"/>
                </a:cubicBezTo>
                <a:cubicBezTo>
                  <a:pt x="395" y="355"/>
                  <a:pt x="395" y="355"/>
                  <a:pt x="395" y="355"/>
                </a:cubicBezTo>
                <a:cubicBezTo>
                  <a:pt x="446" y="385"/>
                  <a:pt x="446" y="385"/>
                  <a:pt x="446" y="385"/>
                </a:cubicBezTo>
                <a:cubicBezTo>
                  <a:pt x="395" y="413"/>
                  <a:pt x="395" y="413"/>
                  <a:pt x="395" y="413"/>
                </a:cubicBezTo>
                <a:lnTo>
                  <a:pt x="395" y="395"/>
                </a:lnTo>
                <a:close/>
              </a:path>
            </a:pathLst>
          </a:custGeom>
          <a:solidFill>
            <a:srgbClr val="A6C3E5"/>
          </a:solidFill>
          <a:ln>
            <a:noFill/>
          </a:ln>
        </p:spPr>
        <p:txBody>
          <a:bodyPr vert="horz" wrap="square" lIns="75493" tIns="37746" rIns="75493" bIns="37746" numCol="1" anchor="t" anchorCtr="0" compatLnSpc="1"/>
          <a:lstStyle/>
          <a:p>
            <a:endParaRPr lang="zh-CN" altLang="en-US">
              <a:solidFill>
                <a:schemeClr val="tx1">
                  <a:lumMod val="75000"/>
                  <a:lumOff val="25000"/>
                </a:schemeClr>
              </a:solidFill>
            </a:endParaRPr>
          </a:p>
        </p:txBody>
      </p:sp>
      <p:sp>
        <p:nvSpPr>
          <p:cNvPr id="18" name="TextBox 17"/>
          <p:cNvSpPr txBox="1"/>
          <p:nvPr/>
        </p:nvSpPr>
        <p:spPr>
          <a:xfrm>
            <a:off x="5399230" y="3067384"/>
            <a:ext cx="490695" cy="768726"/>
          </a:xfrm>
          <a:prstGeom prst="rect">
            <a:avLst/>
          </a:prstGeom>
          <a:noFill/>
        </p:spPr>
        <p:txBody>
          <a:bodyPr wrap="none" lIns="75493" tIns="37746" rIns="75493" bIns="37746" rtlCol="0" anchor="ctr">
            <a:spAutoFit/>
          </a:bodyPr>
          <a:lstStyle/>
          <a:p>
            <a:r>
              <a:rPr lang="en-US" altLang="zh-CN" sz="4500" dirty="0">
                <a:solidFill>
                  <a:srgbClr val="A6C3E5"/>
                </a:solidFill>
                <a:latin typeface="微软雅黑" panose="020B0503020204020204" pitchFamily="34" charset="-122"/>
                <a:ea typeface="微软雅黑" panose="020B0503020204020204" pitchFamily="34" charset="-122"/>
              </a:rPr>
              <a:t>1</a:t>
            </a:r>
          </a:p>
        </p:txBody>
      </p:sp>
      <p:sp>
        <p:nvSpPr>
          <p:cNvPr id="19" name="TextBox 18"/>
          <p:cNvSpPr txBox="1"/>
          <p:nvPr/>
        </p:nvSpPr>
        <p:spPr>
          <a:xfrm>
            <a:off x="5418915" y="4086038"/>
            <a:ext cx="508635" cy="767080"/>
          </a:xfrm>
          <a:prstGeom prst="rect">
            <a:avLst/>
          </a:prstGeom>
          <a:noFill/>
        </p:spPr>
        <p:txBody>
          <a:bodyPr wrap="none" lIns="75493" tIns="37746" rIns="75493" bIns="37746" rtlCol="0" anchor="ctr">
            <a:spAutoFit/>
          </a:bodyPr>
          <a:lstStyle/>
          <a:p>
            <a:r>
              <a:rPr lang="en-US" altLang="zh-CN" sz="4500" dirty="0">
                <a:solidFill>
                  <a:srgbClr val="A6C3E5"/>
                </a:solidFill>
                <a:latin typeface="微软雅黑" panose="020B0503020204020204" pitchFamily="34" charset="-122"/>
                <a:ea typeface="微软雅黑" panose="020B0503020204020204" pitchFamily="34" charset="-122"/>
              </a:rPr>
              <a:t>2</a:t>
            </a:r>
          </a:p>
        </p:txBody>
      </p:sp>
      <p:sp>
        <p:nvSpPr>
          <p:cNvPr id="20" name="TextBox 19"/>
          <p:cNvSpPr txBox="1"/>
          <p:nvPr/>
        </p:nvSpPr>
        <p:spPr>
          <a:xfrm>
            <a:off x="5418845" y="5188577"/>
            <a:ext cx="490695" cy="768726"/>
          </a:xfrm>
          <a:prstGeom prst="rect">
            <a:avLst/>
          </a:prstGeom>
          <a:noFill/>
        </p:spPr>
        <p:txBody>
          <a:bodyPr wrap="none" lIns="75493" tIns="37746" rIns="75493" bIns="37746" rtlCol="0" anchor="ctr">
            <a:spAutoFit/>
          </a:bodyPr>
          <a:lstStyle/>
          <a:p>
            <a:r>
              <a:rPr lang="en-US" altLang="zh-CN" sz="4500" dirty="0">
                <a:solidFill>
                  <a:srgbClr val="A6C3E5"/>
                </a:solidFill>
                <a:latin typeface="微软雅黑" panose="020B0503020204020204" pitchFamily="34" charset="-122"/>
                <a:ea typeface="微软雅黑" panose="020B0503020204020204" pitchFamily="34" charset="-122"/>
              </a:rPr>
              <a:t>3</a:t>
            </a:r>
          </a:p>
        </p:txBody>
      </p:sp>
      <p:sp>
        <p:nvSpPr>
          <p:cNvPr id="21" name="TextBox 20"/>
          <p:cNvSpPr txBox="1"/>
          <p:nvPr/>
        </p:nvSpPr>
        <p:spPr>
          <a:xfrm>
            <a:off x="7327617" y="2355499"/>
            <a:ext cx="2878738" cy="401255"/>
          </a:xfrm>
          <a:prstGeom prst="rect">
            <a:avLst/>
          </a:prstGeom>
          <a:noFill/>
        </p:spPr>
        <p:txBody>
          <a:bodyPr wrap="square" lIns="75493" tIns="37746" rIns="75493" bIns="37746" rtlCol="0">
            <a:spAutoFit/>
          </a:bodyPr>
          <a:lstStyle/>
          <a:p>
            <a:pPr>
              <a:lnSpc>
                <a:spcPct val="130000"/>
              </a:lnSpc>
            </a:pPr>
            <a:r>
              <a:rPr lang="en-US" altLang="zh-CN" dirty="0">
                <a:solidFill>
                  <a:srgbClr val="414455"/>
                </a:solidFill>
                <a:latin typeface="微软雅黑" panose="020B0503020204020204" pitchFamily="34" charset="-122"/>
                <a:ea typeface="微软雅黑" panose="020B0503020204020204" pitchFamily="34" charset="-122"/>
              </a:rPr>
              <a:t>Android</a:t>
            </a:r>
            <a:r>
              <a:rPr lang="zh-CN" altLang="en-US" dirty="0">
                <a:solidFill>
                  <a:srgbClr val="414455"/>
                </a:solidFill>
                <a:latin typeface="微软雅黑" panose="020B0503020204020204" pitchFamily="34" charset="-122"/>
                <a:ea typeface="微软雅黑" panose="020B0503020204020204" pitchFamily="34" charset="-122"/>
              </a:rPr>
              <a:t>端和模型并行开发</a:t>
            </a:r>
          </a:p>
        </p:txBody>
      </p:sp>
      <p:sp>
        <p:nvSpPr>
          <p:cNvPr id="23" name="TextBox 22"/>
          <p:cNvSpPr txBox="1"/>
          <p:nvPr/>
        </p:nvSpPr>
        <p:spPr>
          <a:xfrm>
            <a:off x="5956056" y="5188577"/>
            <a:ext cx="5998210" cy="685242"/>
          </a:xfrm>
          <a:prstGeom prst="rect">
            <a:avLst/>
          </a:prstGeom>
          <a:noFill/>
        </p:spPr>
        <p:txBody>
          <a:bodyPr wrap="square" lIns="75493" tIns="37746" rIns="75493" bIns="37746" rtlCol="0">
            <a:spAutoFit/>
          </a:bodyPr>
          <a:lstStyle/>
          <a:p>
            <a:pPr>
              <a:lnSpc>
                <a:spcPct val="130000"/>
              </a:lnSpc>
            </a:pPr>
            <a:r>
              <a:rPr lang="zh-CN" altLang="en-US" sz="1600" dirty="0">
                <a:solidFill>
                  <a:srgbClr val="414455"/>
                </a:solidFill>
                <a:latin typeface="微软雅黑" panose="020B0503020204020204" pitchFamily="34" charset="-122"/>
                <a:ea typeface="微软雅黑" panose="020B0503020204020204" pitchFamily="34" charset="-122"/>
              </a:rPr>
              <a:t>代码迁移至华为云平台，并进行客户端和服务端的连接及其他代码整合。</a:t>
            </a:r>
          </a:p>
        </p:txBody>
      </p:sp>
      <p:cxnSp>
        <p:nvCxnSpPr>
          <p:cNvPr id="2" name="直接连接符 1"/>
          <p:cNvCxnSpPr/>
          <p:nvPr/>
        </p:nvCxnSpPr>
        <p:spPr>
          <a:xfrm>
            <a:off x="7319645" y="2252980"/>
            <a:ext cx="288671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846641" y="1579270"/>
            <a:ext cx="1826141" cy="584775"/>
          </a:xfrm>
          <a:prstGeom prst="rect">
            <a:avLst/>
          </a:prstGeom>
          <a:noFill/>
        </p:spPr>
        <p:txBody>
          <a:bodyPr wrap="none" rtlCol="0">
            <a:spAutoFit/>
          </a:bodyPr>
          <a:lstStyle/>
          <a:p>
            <a:pPr algn="l"/>
            <a:r>
              <a:rPr lang="zh-CN" altLang="en-US" sz="3200" dirty="0">
                <a:latin typeface="微软雅黑" panose="020B0503020204020204" pitchFamily="34" charset="-122"/>
                <a:ea typeface="微软雅黑" panose="020B0503020204020204" pitchFamily="34" charset="-122"/>
              </a:rPr>
              <a:t>开发过程</a:t>
            </a:r>
          </a:p>
        </p:txBody>
      </p:sp>
      <p:sp>
        <p:nvSpPr>
          <p:cNvPr id="24" name="TextBox 20">
            <a:extLst>
              <a:ext uri="{FF2B5EF4-FFF2-40B4-BE49-F238E27FC236}">
                <a16:creationId xmlns:a16="http://schemas.microsoft.com/office/drawing/2014/main" id="{C13D6FB1-9D02-40ED-AA7A-C76A0B161E5A}"/>
              </a:ext>
            </a:extLst>
          </p:cNvPr>
          <p:cNvSpPr txBox="1"/>
          <p:nvPr/>
        </p:nvSpPr>
        <p:spPr>
          <a:xfrm>
            <a:off x="5956056" y="3065959"/>
            <a:ext cx="5998210" cy="685242"/>
          </a:xfrm>
          <a:prstGeom prst="rect">
            <a:avLst/>
          </a:prstGeom>
          <a:noFill/>
        </p:spPr>
        <p:txBody>
          <a:bodyPr wrap="square" lIns="75493" tIns="37746" rIns="75493" bIns="37746" rtlCol="0">
            <a:spAutoFit/>
          </a:bodyPr>
          <a:lstStyle/>
          <a:p>
            <a:pPr>
              <a:lnSpc>
                <a:spcPct val="130000"/>
              </a:lnSpc>
            </a:pPr>
            <a:r>
              <a:rPr lang="zh-CN" altLang="en-US" sz="1600" dirty="0">
                <a:solidFill>
                  <a:srgbClr val="414455"/>
                </a:solidFill>
                <a:latin typeface="微软雅黑" panose="020B0503020204020204" pitchFamily="34" charset="-122"/>
                <a:ea typeface="微软雅黑" panose="020B0503020204020204" pitchFamily="34" charset="-122"/>
              </a:rPr>
              <a:t>设计出几套</a:t>
            </a:r>
            <a:r>
              <a:rPr lang="en-US" altLang="zh-CN" sz="1600" dirty="0">
                <a:solidFill>
                  <a:srgbClr val="414455"/>
                </a:solidFill>
                <a:latin typeface="微软雅黑" panose="020B0503020204020204" pitchFamily="34" charset="-122"/>
                <a:ea typeface="微软雅黑" panose="020B0503020204020204" pitchFamily="34" charset="-122"/>
              </a:rPr>
              <a:t>APP</a:t>
            </a:r>
            <a:r>
              <a:rPr lang="zh-CN" altLang="en-US" sz="1600" dirty="0">
                <a:solidFill>
                  <a:srgbClr val="414455"/>
                </a:solidFill>
                <a:latin typeface="微软雅黑" panose="020B0503020204020204" pitchFamily="34" charset="-122"/>
                <a:ea typeface="微软雅黑" panose="020B0503020204020204" pitchFamily="34" charset="-122"/>
              </a:rPr>
              <a:t>的</a:t>
            </a:r>
            <a:r>
              <a:rPr lang="en-US" altLang="zh-CN" sz="1600" dirty="0">
                <a:solidFill>
                  <a:srgbClr val="414455"/>
                </a:solidFill>
                <a:latin typeface="微软雅黑" panose="020B0503020204020204" pitchFamily="34" charset="-122"/>
                <a:ea typeface="微软雅黑" panose="020B0503020204020204" pitchFamily="34" charset="-122"/>
              </a:rPr>
              <a:t>UI</a:t>
            </a:r>
            <a:r>
              <a:rPr lang="zh-CN" altLang="en-US" sz="1600" dirty="0">
                <a:solidFill>
                  <a:srgbClr val="414455"/>
                </a:solidFill>
                <a:latin typeface="微软雅黑" panose="020B0503020204020204" pitchFamily="34" charset="-122"/>
                <a:ea typeface="微软雅黑" panose="020B0503020204020204" pitchFamily="34" charset="-122"/>
              </a:rPr>
              <a:t>，商讨选择了一套最简约、对盲人最友好的</a:t>
            </a:r>
            <a:r>
              <a:rPr lang="en-US" altLang="zh-CN" sz="1600" dirty="0">
                <a:solidFill>
                  <a:srgbClr val="414455"/>
                </a:solidFill>
                <a:latin typeface="微软雅黑" panose="020B0503020204020204" pitchFamily="34" charset="-122"/>
                <a:ea typeface="微软雅黑" panose="020B0503020204020204" pitchFamily="34" charset="-122"/>
              </a:rPr>
              <a:t>UI</a:t>
            </a:r>
            <a:r>
              <a:rPr lang="zh-CN" altLang="en-US" sz="1600" dirty="0">
                <a:solidFill>
                  <a:srgbClr val="414455"/>
                </a:solidFill>
                <a:latin typeface="微软雅黑" panose="020B0503020204020204" pitchFamily="34" charset="-122"/>
                <a:ea typeface="微软雅黑" panose="020B0503020204020204" pitchFamily="34" charset="-122"/>
              </a:rPr>
              <a:t>，然后完成客户端原生</a:t>
            </a:r>
            <a:r>
              <a:rPr lang="en-US" altLang="zh-CN" sz="1600" dirty="0">
                <a:solidFill>
                  <a:srgbClr val="414455"/>
                </a:solidFill>
                <a:latin typeface="微软雅黑" panose="020B0503020204020204" pitchFamily="34" charset="-122"/>
                <a:ea typeface="微软雅黑" panose="020B0503020204020204" pitchFamily="34" charset="-122"/>
              </a:rPr>
              <a:t>Android</a:t>
            </a:r>
            <a:r>
              <a:rPr lang="zh-CN" altLang="en-US" sz="1600" dirty="0">
                <a:solidFill>
                  <a:srgbClr val="414455"/>
                </a:solidFill>
                <a:latin typeface="微软雅黑" panose="020B0503020204020204" pitchFamily="34" charset="-122"/>
                <a:ea typeface="微软雅黑" panose="020B0503020204020204" pitchFamily="34" charset="-122"/>
              </a:rPr>
              <a:t>系统的业务逻辑代码。</a:t>
            </a:r>
          </a:p>
        </p:txBody>
      </p:sp>
      <p:sp>
        <p:nvSpPr>
          <p:cNvPr id="26" name="TextBox 20">
            <a:extLst>
              <a:ext uri="{FF2B5EF4-FFF2-40B4-BE49-F238E27FC236}">
                <a16:creationId xmlns:a16="http://schemas.microsoft.com/office/drawing/2014/main" id="{9931CA4C-A1E2-411E-85FC-9BF54A45DD4C}"/>
              </a:ext>
            </a:extLst>
          </p:cNvPr>
          <p:cNvSpPr txBox="1"/>
          <p:nvPr/>
        </p:nvSpPr>
        <p:spPr>
          <a:xfrm>
            <a:off x="5956056" y="4027915"/>
            <a:ext cx="5998210" cy="1005330"/>
          </a:xfrm>
          <a:prstGeom prst="rect">
            <a:avLst/>
          </a:prstGeom>
          <a:noFill/>
        </p:spPr>
        <p:txBody>
          <a:bodyPr wrap="square" lIns="75493" tIns="37746" rIns="75493" bIns="37746" rtlCol="0">
            <a:spAutoFit/>
          </a:bodyPr>
          <a:lstStyle/>
          <a:p>
            <a:pPr>
              <a:lnSpc>
                <a:spcPct val="130000"/>
              </a:lnSpc>
            </a:pPr>
            <a:r>
              <a:rPr lang="zh-CN" altLang="en-US" sz="1600" dirty="0">
                <a:solidFill>
                  <a:srgbClr val="414455"/>
                </a:solidFill>
                <a:latin typeface="微软雅黑" panose="020B0503020204020204" pitchFamily="34" charset="-122"/>
                <a:ea typeface="微软雅黑" panose="020B0503020204020204" pitchFamily="34" charset="-122"/>
              </a:rPr>
              <a:t>阅读文献，拟定方案，基于</a:t>
            </a:r>
            <a:r>
              <a:rPr lang="en-US" altLang="zh-CN" sz="1600" dirty="0" err="1">
                <a:solidFill>
                  <a:srgbClr val="414455"/>
                </a:solidFill>
                <a:latin typeface="微软雅黑" panose="020B0503020204020204" pitchFamily="34" charset="-122"/>
                <a:ea typeface="微软雅黑" panose="020B0503020204020204" pitchFamily="34" charset="-122"/>
              </a:rPr>
              <a:t>pytorch</a:t>
            </a:r>
            <a:r>
              <a:rPr lang="zh-CN" altLang="en-US" sz="1600" dirty="0">
                <a:solidFill>
                  <a:srgbClr val="414455"/>
                </a:solidFill>
                <a:latin typeface="微软雅黑" panose="020B0503020204020204" pitchFamily="34" charset="-122"/>
                <a:ea typeface="微软雅黑" panose="020B0503020204020204" pitchFamily="34" charset="-122"/>
              </a:rPr>
              <a:t>进行模型搭建，使用微软</a:t>
            </a:r>
            <a:r>
              <a:rPr lang="en-US" altLang="zh-CN" sz="1600" dirty="0">
                <a:solidFill>
                  <a:srgbClr val="414455"/>
                </a:solidFill>
                <a:latin typeface="微软雅黑" panose="020B0503020204020204" pitchFamily="34" charset="-122"/>
                <a:ea typeface="微软雅黑" panose="020B0503020204020204" pitchFamily="34" charset="-122"/>
              </a:rPr>
              <a:t>coco</a:t>
            </a:r>
            <a:r>
              <a:rPr lang="zh-CN" altLang="en-US" sz="1600" dirty="0">
                <a:solidFill>
                  <a:srgbClr val="414455"/>
                </a:solidFill>
                <a:latin typeface="微软雅黑" panose="020B0503020204020204" pitchFamily="34" charset="-122"/>
                <a:ea typeface="微软雅黑" panose="020B0503020204020204" pitchFamily="34" charset="-122"/>
              </a:rPr>
              <a:t>数据集进行模型训练与调参测试，最后在服务端使用</a:t>
            </a:r>
            <a:r>
              <a:rPr lang="en-US" altLang="zh-CN" sz="1600" dirty="0">
                <a:solidFill>
                  <a:srgbClr val="414455"/>
                </a:solidFill>
                <a:latin typeface="微软雅黑" panose="020B0503020204020204" pitchFamily="34" charset="-122"/>
                <a:ea typeface="微软雅黑" panose="020B0503020204020204" pitchFamily="34" charset="-122"/>
              </a:rPr>
              <a:t>Flask</a:t>
            </a:r>
            <a:r>
              <a:rPr lang="zh-CN" altLang="en-US" sz="1600" dirty="0">
                <a:solidFill>
                  <a:srgbClr val="414455"/>
                </a:solidFill>
                <a:latin typeface="微软雅黑" panose="020B0503020204020204" pitchFamily="34" charset="-122"/>
                <a:ea typeface="微软雅黑" panose="020B0503020204020204" pitchFamily="34" charset="-122"/>
              </a:rPr>
              <a:t>包装成接口。</a:t>
            </a:r>
          </a:p>
        </p:txBody>
      </p:sp>
    </p:spTree>
    <p:extLst>
      <p:ext uri="{BB962C8B-B14F-4D97-AF65-F5344CB8AC3E}">
        <p14:creationId xmlns:p14="http://schemas.microsoft.com/office/powerpoint/2010/main" val="140248009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par>
                          <p:cTn id="17" fill="hold">
                            <p:stCondLst>
                              <p:cond delay="1000"/>
                            </p:stCondLst>
                            <p:childTnLst>
                              <p:par>
                                <p:cTn id="18" presetID="22" presetClass="entr" presetSubtype="2"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right)">
                                      <p:cBhvr>
                                        <p:cTn id="20" dur="500"/>
                                        <p:tgtEl>
                                          <p:spTgt spid="7"/>
                                        </p:tgtEl>
                                      </p:cBhvr>
                                    </p:animEffect>
                                  </p:childTnLst>
                                </p:cTn>
                              </p:par>
                            </p:childTnLst>
                          </p:cTn>
                        </p:par>
                        <p:par>
                          <p:cTn id="21" fill="hold">
                            <p:stCondLst>
                              <p:cond delay="1500"/>
                            </p:stCondLst>
                            <p:childTnLst>
                              <p:par>
                                <p:cTn id="22" presetID="49" presetClass="entr" presetSubtype="0" decel="10000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 calcmode="lin" valueType="num">
                                      <p:cBhvr>
                                        <p:cTn id="26" dur="500" fill="hold"/>
                                        <p:tgtEl>
                                          <p:spTgt spid="8"/>
                                        </p:tgtEl>
                                        <p:attrNameLst>
                                          <p:attrName>style.rotation</p:attrName>
                                        </p:attrNameLst>
                                      </p:cBhvr>
                                      <p:tavLst>
                                        <p:tav tm="0">
                                          <p:val>
                                            <p:fltVal val="360"/>
                                          </p:val>
                                        </p:tav>
                                        <p:tav tm="100000">
                                          <p:val>
                                            <p:fltVal val="0"/>
                                          </p:val>
                                        </p:tav>
                                      </p:tavLst>
                                    </p:anim>
                                    <p:animEffect transition="in" filter="fade">
                                      <p:cBhvr>
                                        <p:cTn id="27" dur="500"/>
                                        <p:tgtEl>
                                          <p:spTgt spid="8"/>
                                        </p:tgtEl>
                                      </p:cBhvr>
                                    </p:animEffect>
                                  </p:childTnLst>
                                </p:cTn>
                              </p:par>
                              <p:par>
                                <p:cTn id="28" presetID="49" presetClass="entr" presetSubtype="0" decel="100000" fill="hold" grpId="0" nodeType="withEffect">
                                  <p:stCondLst>
                                    <p:cond delay="20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 calcmode="lin" valueType="num">
                                      <p:cBhvr>
                                        <p:cTn id="32" dur="500" fill="hold"/>
                                        <p:tgtEl>
                                          <p:spTgt spid="11"/>
                                        </p:tgtEl>
                                        <p:attrNameLst>
                                          <p:attrName>style.rotation</p:attrName>
                                        </p:attrNameLst>
                                      </p:cBhvr>
                                      <p:tavLst>
                                        <p:tav tm="0">
                                          <p:val>
                                            <p:fltVal val="360"/>
                                          </p:val>
                                        </p:tav>
                                        <p:tav tm="100000">
                                          <p:val>
                                            <p:fltVal val="0"/>
                                          </p:val>
                                        </p:tav>
                                      </p:tavLst>
                                    </p:anim>
                                    <p:animEffect transition="in" filter="fade">
                                      <p:cBhvr>
                                        <p:cTn id="33" dur="500"/>
                                        <p:tgtEl>
                                          <p:spTgt spid="11"/>
                                        </p:tgtEl>
                                      </p:cBhvr>
                                    </p:animEffect>
                                  </p:childTnLst>
                                </p:cTn>
                              </p:par>
                              <p:par>
                                <p:cTn id="34" presetID="49" presetClass="entr" presetSubtype="0" decel="100000" fill="hold" grpId="0" nodeType="withEffect">
                                  <p:stCondLst>
                                    <p:cond delay="40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 calcmode="lin" valueType="num">
                                      <p:cBhvr>
                                        <p:cTn id="38" dur="500" fill="hold"/>
                                        <p:tgtEl>
                                          <p:spTgt spid="12"/>
                                        </p:tgtEl>
                                        <p:attrNameLst>
                                          <p:attrName>style.rotation</p:attrName>
                                        </p:attrNameLst>
                                      </p:cBhvr>
                                      <p:tavLst>
                                        <p:tav tm="0">
                                          <p:val>
                                            <p:fltVal val="360"/>
                                          </p:val>
                                        </p:tav>
                                        <p:tav tm="100000">
                                          <p:val>
                                            <p:fltVal val="0"/>
                                          </p:val>
                                        </p:tav>
                                      </p:tavLst>
                                    </p:anim>
                                    <p:animEffect transition="in" filter="fade">
                                      <p:cBhvr>
                                        <p:cTn id="39" dur="500"/>
                                        <p:tgtEl>
                                          <p:spTgt spid="12"/>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par>
                          <p:cTn id="44" fill="hold">
                            <p:stCondLst>
                              <p:cond delay="2500"/>
                            </p:stCondLst>
                            <p:childTnLst>
                              <p:par>
                                <p:cTn id="45" presetID="45" presetClass="entr" presetSubtype="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anim calcmode="lin" valueType="num">
                                      <p:cBhvr>
                                        <p:cTn id="48" dur="500" fill="hold"/>
                                        <p:tgtEl>
                                          <p:spTgt spid="18"/>
                                        </p:tgtEl>
                                        <p:attrNameLst>
                                          <p:attrName>ppt_w</p:attrName>
                                        </p:attrNameLst>
                                      </p:cBhvr>
                                      <p:tavLst>
                                        <p:tav tm="0" fmla="#ppt_w*sin(2.5*pi*$)">
                                          <p:val>
                                            <p:fltVal val="0"/>
                                          </p:val>
                                        </p:tav>
                                        <p:tav tm="100000">
                                          <p:val>
                                            <p:fltVal val="1"/>
                                          </p:val>
                                        </p:tav>
                                      </p:tavLst>
                                    </p:anim>
                                    <p:anim calcmode="lin" valueType="num">
                                      <p:cBhvr>
                                        <p:cTn id="49" dur="500" fill="hold"/>
                                        <p:tgtEl>
                                          <p:spTgt spid="18"/>
                                        </p:tgtEl>
                                        <p:attrNameLst>
                                          <p:attrName>ppt_h</p:attrName>
                                        </p:attrNameLst>
                                      </p:cBhvr>
                                      <p:tavLst>
                                        <p:tav tm="0">
                                          <p:val>
                                            <p:strVal val="#ppt_h"/>
                                          </p:val>
                                        </p:tav>
                                        <p:tav tm="100000">
                                          <p:val>
                                            <p:strVal val="#ppt_h"/>
                                          </p:val>
                                        </p:tav>
                                      </p:tavLst>
                                    </p:anim>
                                  </p:childTnLst>
                                </p:cTn>
                              </p:par>
                              <p:par>
                                <p:cTn id="50" presetID="22" presetClass="entr" presetSubtype="8"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par>
                          <p:cTn id="53" fill="hold">
                            <p:stCondLst>
                              <p:cond delay="3000"/>
                            </p:stCondLst>
                            <p:childTnLst>
                              <p:par>
                                <p:cTn id="54" presetID="22" presetClass="entr" presetSubtype="8" fill="hold" grpId="0" nodeType="after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wipe(left)">
                                      <p:cBhvr>
                                        <p:cTn id="56" dur="500"/>
                                        <p:tgtEl>
                                          <p:spTgt spid="14"/>
                                        </p:tgtEl>
                                      </p:cBhvr>
                                    </p:animEffect>
                                  </p:childTnLst>
                                </p:cTn>
                              </p:par>
                            </p:childTnLst>
                          </p:cTn>
                        </p:par>
                        <p:par>
                          <p:cTn id="57" fill="hold">
                            <p:stCondLst>
                              <p:cond delay="3500"/>
                            </p:stCondLst>
                            <p:childTnLst>
                              <p:par>
                                <p:cTn id="58" presetID="45" presetClass="entr" presetSubtype="0" fill="hold" grpId="0" nodeType="after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anim calcmode="lin" valueType="num">
                                      <p:cBhvr>
                                        <p:cTn id="61" dur="500" fill="hold"/>
                                        <p:tgtEl>
                                          <p:spTgt spid="19"/>
                                        </p:tgtEl>
                                        <p:attrNameLst>
                                          <p:attrName>ppt_w</p:attrName>
                                        </p:attrNameLst>
                                      </p:cBhvr>
                                      <p:tavLst>
                                        <p:tav tm="0" fmla="#ppt_w*sin(2.5*pi*$)">
                                          <p:val>
                                            <p:fltVal val="0"/>
                                          </p:val>
                                        </p:tav>
                                        <p:tav tm="100000">
                                          <p:val>
                                            <p:fltVal val="1"/>
                                          </p:val>
                                        </p:tav>
                                      </p:tavLst>
                                    </p:anim>
                                    <p:anim calcmode="lin" valueType="num">
                                      <p:cBhvr>
                                        <p:cTn id="62" dur="500" fill="hold"/>
                                        <p:tgtEl>
                                          <p:spTgt spid="19"/>
                                        </p:tgtEl>
                                        <p:attrNameLst>
                                          <p:attrName>ppt_h</p:attrName>
                                        </p:attrNameLst>
                                      </p:cBhvr>
                                      <p:tavLst>
                                        <p:tav tm="0">
                                          <p:val>
                                            <p:strVal val="#ppt_h"/>
                                          </p:val>
                                        </p:tav>
                                        <p:tav tm="100000">
                                          <p:val>
                                            <p:strVal val="#ppt_h"/>
                                          </p:val>
                                        </p:tav>
                                      </p:tavLst>
                                    </p:anim>
                                  </p:childTnLst>
                                </p:cTn>
                              </p:par>
                            </p:childTnLst>
                          </p:cTn>
                        </p:par>
                        <p:par>
                          <p:cTn id="63" fill="hold">
                            <p:stCondLst>
                              <p:cond delay="4000"/>
                            </p:stCondLst>
                            <p:childTnLst>
                              <p:par>
                                <p:cTn id="64" presetID="22" presetClass="entr" presetSubtype="8"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left)">
                                      <p:cBhvr>
                                        <p:cTn id="66" dur="500"/>
                                        <p:tgtEl>
                                          <p:spTgt spid="15"/>
                                        </p:tgtEl>
                                      </p:cBhvr>
                                    </p:animEffect>
                                  </p:childTnLst>
                                </p:cTn>
                              </p:par>
                            </p:childTnLst>
                          </p:cTn>
                        </p:par>
                        <p:par>
                          <p:cTn id="67" fill="hold">
                            <p:stCondLst>
                              <p:cond delay="4500"/>
                            </p:stCondLst>
                            <p:childTnLst>
                              <p:par>
                                <p:cTn id="68" presetID="45" presetClass="entr" presetSubtype="0" fill="hold" grpId="0" nodeType="after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anim calcmode="lin" valueType="num">
                                      <p:cBhvr>
                                        <p:cTn id="71" dur="500" fill="hold"/>
                                        <p:tgtEl>
                                          <p:spTgt spid="20"/>
                                        </p:tgtEl>
                                        <p:attrNameLst>
                                          <p:attrName>ppt_w</p:attrName>
                                        </p:attrNameLst>
                                      </p:cBhvr>
                                      <p:tavLst>
                                        <p:tav tm="0" fmla="#ppt_w*sin(2.5*pi*$)">
                                          <p:val>
                                            <p:fltVal val="0"/>
                                          </p:val>
                                        </p:tav>
                                        <p:tav tm="100000">
                                          <p:val>
                                            <p:fltVal val="1"/>
                                          </p:val>
                                        </p:tav>
                                      </p:tavLst>
                                    </p:anim>
                                    <p:anim calcmode="lin" valueType="num">
                                      <p:cBhvr>
                                        <p:cTn id="72" dur="500" fill="hold"/>
                                        <p:tgtEl>
                                          <p:spTgt spid="20"/>
                                        </p:tgtEl>
                                        <p:attrNameLst>
                                          <p:attrName>ppt_h</p:attrName>
                                        </p:attrNameLst>
                                      </p:cBhvr>
                                      <p:tavLst>
                                        <p:tav tm="0">
                                          <p:val>
                                            <p:strVal val="#ppt_h"/>
                                          </p:val>
                                        </p:tav>
                                        <p:tav tm="100000">
                                          <p:val>
                                            <p:strVal val="#ppt_h"/>
                                          </p:val>
                                        </p:tav>
                                      </p:tavLst>
                                    </p:anim>
                                  </p:childTnLst>
                                </p:cTn>
                              </p:par>
                              <p:par>
                                <p:cTn id="73" presetID="22" presetClass="entr" presetSubtype="8"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left)">
                                      <p:cBhvr>
                                        <p:cTn id="75" dur="500"/>
                                        <p:tgtEl>
                                          <p:spTgt spid="23"/>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wipe(left)">
                                      <p:cBhvr>
                                        <p:cTn id="78" dur="500"/>
                                        <p:tgtEl>
                                          <p:spTgt spid="24"/>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wipe(left)">
                                      <p:cBhvr>
                                        <p:cTn id="8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11" grpId="0" bldLvl="0" animBg="1"/>
      <p:bldP spid="12" grpId="0" bldLvl="0" animBg="1"/>
      <p:bldP spid="13" grpId="0" bldLvl="0" animBg="1"/>
      <p:bldP spid="14" grpId="0" bldLvl="0" animBg="1"/>
      <p:bldP spid="15" grpId="0" bldLvl="0" animBg="1"/>
      <p:bldP spid="18" grpId="0"/>
      <p:bldP spid="19" grpId="0"/>
      <p:bldP spid="20" grpId="0"/>
      <p:bldP spid="21" grpId="0"/>
      <p:bldP spid="23" grpId="0"/>
      <p:bldP spid="3" grpId="0"/>
      <p:bldP spid="24" grpId="0"/>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椭圆 91"/>
          <p:cNvSpPr/>
          <p:nvPr/>
        </p:nvSpPr>
        <p:spPr>
          <a:xfrm>
            <a:off x="5124450" y="5059363"/>
            <a:ext cx="3117850" cy="1103313"/>
          </a:xfrm>
          <a:prstGeom prst="ellipse">
            <a:avLst/>
          </a:prstGeom>
          <a:gradFill flip="none" rotWithShape="1">
            <a:gsLst>
              <a:gs pos="0">
                <a:sysClr val="windowText" lastClr="000000">
                  <a:alpha val="56000"/>
                </a:sysClr>
              </a:gs>
              <a:gs pos="100000">
                <a:srgbClr val="FFFFFF">
                  <a:alpha val="0"/>
                </a:srgbClr>
              </a:gs>
            </a:gsLst>
            <a:path path="shape">
              <a:fillToRect l="50000" t="50000" r="50000" b="50000"/>
            </a:path>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charset="0"/>
              <a:ea typeface="宋体" panose="02010600030101010101" pitchFamily="2" charset="-122"/>
              <a:cs typeface="+mn-cs"/>
            </a:endParaRPr>
          </a:p>
        </p:txBody>
      </p:sp>
      <p:grpSp>
        <p:nvGrpSpPr>
          <p:cNvPr id="93" name="组合 11"/>
          <p:cNvGrpSpPr/>
          <p:nvPr/>
        </p:nvGrpSpPr>
        <p:grpSpPr>
          <a:xfrm>
            <a:off x="5157788" y="4883150"/>
            <a:ext cx="2778125" cy="925513"/>
            <a:chOff x="3342354" y="1238968"/>
            <a:chExt cx="3296012" cy="1097933"/>
          </a:xfrm>
        </p:grpSpPr>
        <p:sp>
          <p:nvSpPr>
            <p:cNvPr id="94" name="矩形 1"/>
            <p:cNvSpPr/>
            <p:nvPr/>
          </p:nvSpPr>
          <p:spPr>
            <a:xfrm>
              <a:off x="3349888" y="1625034"/>
              <a:ext cx="934184" cy="676085"/>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136 w 932833"/>
                <a:gd name="connsiteY0-42" fmla="*/ 0 h 674455"/>
                <a:gd name="connsiteX1-43" fmla="*/ 932833 w 932833"/>
                <a:gd name="connsiteY1-44" fmla="*/ 494021 h 674455"/>
                <a:gd name="connsiteX2-45" fmla="*/ 929765 w 932833"/>
                <a:gd name="connsiteY2-46" fmla="*/ 674455 h 674455"/>
                <a:gd name="connsiteX3-47" fmla="*/ 0 w 932833"/>
                <a:gd name="connsiteY3-48" fmla="*/ 155886 h 674455"/>
                <a:gd name="connsiteX4-49" fmla="*/ 6136 w 932833"/>
                <a:gd name="connsiteY4-50" fmla="*/ 0 h 674455"/>
                <a:gd name="connsiteX0-51" fmla="*/ 295 w 933129"/>
                <a:gd name="connsiteY0-52" fmla="*/ 0 h 674455"/>
                <a:gd name="connsiteX1-53" fmla="*/ 933129 w 933129"/>
                <a:gd name="connsiteY1-54" fmla="*/ 494021 h 674455"/>
                <a:gd name="connsiteX2-55" fmla="*/ 930061 w 933129"/>
                <a:gd name="connsiteY2-56" fmla="*/ 674455 h 674455"/>
                <a:gd name="connsiteX3-57" fmla="*/ 296 w 933129"/>
                <a:gd name="connsiteY3-58" fmla="*/ 155886 h 674455"/>
                <a:gd name="connsiteX4-59" fmla="*/ 295 w 933129"/>
                <a:gd name="connsiteY4-60" fmla="*/ 0 h 674455"/>
                <a:gd name="connsiteX0-61" fmla="*/ 295 w 935588"/>
                <a:gd name="connsiteY0-62" fmla="*/ 0 h 674455"/>
                <a:gd name="connsiteX1-63" fmla="*/ 935588 w 935588"/>
                <a:gd name="connsiteY1-64" fmla="*/ 486646 h 674455"/>
                <a:gd name="connsiteX2-65" fmla="*/ 930061 w 935588"/>
                <a:gd name="connsiteY2-66" fmla="*/ 674455 h 674455"/>
                <a:gd name="connsiteX3-67" fmla="*/ 296 w 935588"/>
                <a:gd name="connsiteY3-68" fmla="*/ 155886 h 674455"/>
                <a:gd name="connsiteX4-69" fmla="*/ 295 w 935588"/>
                <a:gd name="connsiteY4-70" fmla="*/ 0 h 6744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35588" h="674455">
                  <a:moveTo>
                    <a:pt x="295" y="0"/>
                  </a:moveTo>
                  <a:lnTo>
                    <a:pt x="935588" y="486646"/>
                  </a:lnTo>
                  <a:cubicBezTo>
                    <a:pt x="934565" y="546791"/>
                    <a:pt x="931084" y="614310"/>
                    <a:pt x="930061" y="674455"/>
                  </a:cubicBezTo>
                  <a:lnTo>
                    <a:pt x="296" y="155886"/>
                  </a:lnTo>
                  <a:cubicBezTo>
                    <a:pt x="1319" y="99833"/>
                    <a:pt x="-728" y="56053"/>
                    <a:pt x="295" y="0"/>
                  </a:cubicBezTo>
                  <a:close/>
                </a:path>
              </a:pathLst>
            </a:custGeom>
            <a:gradFill flip="none" rotWithShape="1">
              <a:gsLst>
                <a:gs pos="25000">
                  <a:schemeClr val="bg2"/>
                </a:gs>
                <a:gs pos="100000">
                  <a:schemeClr val="tx2"/>
                </a:gs>
              </a:gsLst>
              <a:lin ang="1200000" scaled="0"/>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sp>
          <p:nvSpPr>
            <p:cNvPr id="95" name="矩形 1"/>
            <p:cNvSpPr/>
            <p:nvPr/>
          </p:nvSpPr>
          <p:spPr>
            <a:xfrm>
              <a:off x="4278421" y="1749328"/>
              <a:ext cx="2359945" cy="587573"/>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718019 w 932833"/>
                <a:gd name="connsiteY0-42" fmla="*/ 0 h 1002780"/>
                <a:gd name="connsiteX1-43" fmla="*/ 932833 w 932833"/>
                <a:gd name="connsiteY1-44" fmla="*/ 822346 h 1002780"/>
                <a:gd name="connsiteX2-45" fmla="*/ 929765 w 932833"/>
                <a:gd name="connsiteY2-46" fmla="*/ 1002780 h 1002780"/>
                <a:gd name="connsiteX3-47" fmla="*/ 0 w 932833"/>
                <a:gd name="connsiteY3-48" fmla="*/ 484211 h 1002780"/>
                <a:gd name="connsiteX4-49" fmla="*/ 718019 w 932833"/>
                <a:gd name="connsiteY4-50" fmla="*/ 0 h 1002780"/>
                <a:gd name="connsiteX0-51" fmla="*/ 6137 w 220951"/>
                <a:gd name="connsiteY0-52" fmla="*/ 0 h 1002780"/>
                <a:gd name="connsiteX1-53" fmla="*/ 220951 w 220951"/>
                <a:gd name="connsiteY1-54" fmla="*/ 822346 h 1002780"/>
                <a:gd name="connsiteX2-55" fmla="*/ 217883 w 220951"/>
                <a:gd name="connsiteY2-56" fmla="*/ 1002780 h 1002780"/>
                <a:gd name="connsiteX3-57" fmla="*/ 0 w 220951"/>
                <a:gd name="connsiteY3-58" fmla="*/ 180434 h 1002780"/>
                <a:gd name="connsiteX4-59" fmla="*/ 6137 w 220951"/>
                <a:gd name="connsiteY4-60" fmla="*/ 0 h 1002780"/>
                <a:gd name="connsiteX0-61" fmla="*/ 6137 w 2350459"/>
                <a:gd name="connsiteY0-62" fmla="*/ 325257 h 1328037"/>
                <a:gd name="connsiteX1-63" fmla="*/ 2350459 w 2350459"/>
                <a:gd name="connsiteY1-64" fmla="*/ 0 h 1328037"/>
                <a:gd name="connsiteX2-65" fmla="*/ 217883 w 2350459"/>
                <a:gd name="connsiteY2-66" fmla="*/ 1328037 h 1328037"/>
                <a:gd name="connsiteX3-67" fmla="*/ 0 w 2350459"/>
                <a:gd name="connsiteY3-68" fmla="*/ 505691 h 1328037"/>
                <a:gd name="connsiteX4-69" fmla="*/ 6137 w 2350459"/>
                <a:gd name="connsiteY4-70" fmla="*/ 325257 h 1328037"/>
                <a:gd name="connsiteX0-71" fmla="*/ 6137 w 2359731"/>
                <a:gd name="connsiteY0-72" fmla="*/ 325257 h 505691"/>
                <a:gd name="connsiteX1-73" fmla="*/ 2350459 w 2359731"/>
                <a:gd name="connsiteY1-74" fmla="*/ 0 h 505691"/>
                <a:gd name="connsiteX2-75" fmla="*/ 2359666 w 2359731"/>
                <a:gd name="connsiteY2-76" fmla="*/ 162024 h 505691"/>
                <a:gd name="connsiteX3-77" fmla="*/ 0 w 2359731"/>
                <a:gd name="connsiteY3-78" fmla="*/ 505691 h 505691"/>
                <a:gd name="connsiteX4-79" fmla="*/ 6137 w 2359731"/>
                <a:gd name="connsiteY4-80" fmla="*/ 325257 h 505691"/>
                <a:gd name="connsiteX0-81" fmla="*/ 6137 w 2359731"/>
                <a:gd name="connsiteY0-82" fmla="*/ 325257 h 505691"/>
                <a:gd name="connsiteX1-83" fmla="*/ 2350459 w 2359731"/>
                <a:gd name="connsiteY1-84" fmla="*/ 0 h 505691"/>
                <a:gd name="connsiteX2-85" fmla="*/ 2359666 w 2359731"/>
                <a:gd name="connsiteY2-86" fmla="*/ 162024 h 505691"/>
                <a:gd name="connsiteX3-87" fmla="*/ 0 w 2359731"/>
                <a:gd name="connsiteY3-88" fmla="*/ 505691 h 505691"/>
                <a:gd name="connsiteX4-89" fmla="*/ 6137 w 2359731"/>
                <a:gd name="connsiteY4-90" fmla="*/ 325257 h 505691"/>
                <a:gd name="connsiteX0-91" fmla="*/ 6137 w 2359731"/>
                <a:gd name="connsiteY0-92" fmla="*/ 342218 h 522652"/>
                <a:gd name="connsiteX1-93" fmla="*/ 2350459 w 2359731"/>
                <a:gd name="connsiteY1-94" fmla="*/ 16961 h 522652"/>
                <a:gd name="connsiteX2-95" fmla="*/ 2359666 w 2359731"/>
                <a:gd name="connsiteY2-96" fmla="*/ 178985 h 522652"/>
                <a:gd name="connsiteX3-97" fmla="*/ 0 w 2359731"/>
                <a:gd name="connsiteY3-98" fmla="*/ 522652 h 522652"/>
                <a:gd name="connsiteX4-99" fmla="*/ 6137 w 2359731"/>
                <a:gd name="connsiteY4-100" fmla="*/ 342218 h 522652"/>
                <a:gd name="connsiteX0-101" fmla="*/ 6137 w 2359731"/>
                <a:gd name="connsiteY0-102" fmla="*/ 339118 h 519552"/>
                <a:gd name="connsiteX1-103" fmla="*/ 2350459 w 2359731"/>
                <a:gd name="connsiteY1-104" fmla="*/ 13861 h 519552"/>
                <a:gd name="connsiteX2-105" fmla="*/ 2359666 w 2359731"/>
                <a:gd name="connsiteY2-106" fmla="*/ 175885 h 519552"/>
                <a:gd name="connsiteX3-107" fmla="*/ 0 w 2359731"/>
                <a:gd name="connsiteY3-108" fmla="*/ 519552 h 519552"/>
                <a:gd name="connsiteX4-109" fmla="*/ 6137 w 2359731"/>
                <a:gd name="connsiteY4-110" fmla="*/ 339118 h 519552"/>
                <a:gd name="connsiteX0-111" fmla="*/ 6137 w 2359731"/>
                <a:gd name="connsiteY0-112" fmla="*/ 364589 h 545023"/>
                <a:gd name="connsiteX1-113" fmla="*/ 2350459 w 2359731"/>
                <a:gd name="connsiteY1-114" fmla="*/ 39332 h 545023"/>
                <a:gd name="connsiteX2-115" fmla="*/ 2359666 w 2359731"/>
                <a:gd name="connsiteY2-116" fmla="*/ 201356 h 545023"/>
                <a:gd name="connsiteX3-117" fmla="*/ 0 w 2359731"/>
                <a:gd name="connsiteY3-118" fmla="*/ 545023 h 545023"/>
                <a:gd name="connsiteX4-119" fmla="*/ 6137 w 2359731"/>
                <a:gd name="connsiteY4-120" fmla="*/ 364589 h 545023"/>
                <a:gd name="connsiteX0-121" fmla="*/ 6137 w 2359731"/>
                <a:gd name="connsiteY0-122" fmla="*/ 362263 h 542697"/>
                <a:gd name="connsiteX1-123" fmla="*/ 2350459 w 2359731"/>
                <a:gd name="connsiteY1-124" fmla="*/ 37006 h 542697"/>
                <a:gd name="connsiteX2-125" fmla="*/ 2359666 w 2359731"/>
                <a:gd name="connsiteY2-126" fmla="*/ 199030 h 542697"/>
                <a:gd name="connsiteX3-127" fmla="*/ 0 w 2359731"/>
                <a:gd name="connsiteY3-128" fmla="*/ 542697 h 542697"/>
                <a:gd name="connsiteX4-129" fmla="*/ 6137 w 2359731"/>
                <a:gd name="connsiteY4-130" fmla="*/ 362263 h 542697"/>
                <a:gd name="connsiteX0-131" fmla="*/ 6137 w 2359731"/>
                <a:gd name="connsiteY0-132" fmla="*/ 362263 h 572970"/>
                <a:gd name="connsiteX1-133" fmla="*/ 2350459 w 2359731"/>
                <a:gd name="connsiteY1-134" fmla="*/ 37006 h 572970"/>
                <a:gd name="connsiteX2-135" fmla="*/ 2359666 w 2359731"/>
                <a:gd name="connsiteY2-136" fmla="*/ 199030 h 572970"/>
                <a:gd name="connsiteX3-137" fmla="*/ 0 w 2359731"/>
                <a:gd name="connsiteY3-138" fmla="*/ 542697 h 572970"/>
                <a:gd name="connsiteX4-139" fmla="*/ 6137 w 2359731"/>
                <a:gd name="connsiteY4-140" fmla="*/ 362263 h 572970"/>
                <a:gd name="connsiteX0-141" fmla="*/ 6137 w 2359731"/>
                <a:gd name="connsiteY0-142" fmla="*/ 362263 h 561869"/>
                <a:gd name="connsiteX1-143" fmla="*/ 2350459 w 2359731"/>
                <a:gd name="connsiteY1-144" fmla="*/ 37006 h 561869"/>
                <a:gd name="connsiteX2-145" fmla="*/ 2359666 w 2359731"/>
                <a:gd name="connsiteY2-146" fmla="*/ 199030 h 561869"/>
                <a:gd name="connsiteX3-147" fmla="*/ 0 w 2359731"/>
                <a:gd name="connsiteY3-148" fmla="*/ 542697 h 561869"/>
                <a:gd name="connsiteX4-149" fmla="*/ 6137 w 2359731"/>
                <a:gd name="connsiteY4-150" fmla="*/ 362263 h 561869"/>
                <a:gd name="connsiteX0-151" fmla="*/ 6137 w 2359731"/>
                <a:gd name="connsiteY0-152" fmla="*/ 362263 h 578020"/>
                <a:gd name="connsiteX1-153" fmla="*/ 2350459 w 2359731"/>
                <a:gd name="connsiteY1-154" fmla="*/ 37006 h 578020"/>
                <a:gd name="connsiteX2-155" fmla="*/ 2359666 w 2359731"/>
                <a:gd name="connsiteY2-156" fmla="*/ 199030 h 578020"/>
                <a:gd name="connsiteX3-157" fmla="*/ 0 w 2359731"/>
                <a:gd name="connsiteY3-158" fmla="*/ 542697 h 578020"/>
                <a:gd name="connsiteX4-159" fmla="*/ 6137 w 2359731"/>
                <a:gd name="connsiteY4-160" fmla="*/ 362263 h 578020"/>
                <a:gd name="connsiteX0-161" fmla="*/ 6137 w 2359731"/>
                <a:gd name="connsiteY0-162" fmla="*/ 362263 h 576930"/>
                <a:gd name="connsiteX1-163" fmla="*/ 2350459 w 2359731"/>
                <a:gd name="connsiteY1-164" fmla="*/ 37006 h 576930"/>
                <a:gd name="connsiteX2-165" fmla="*/ 2359666 w 2359731"/>
                <a:gd name="connsiteY2-166" fmla="*/ 199030 h 576930"/>
                <a:gd name="connsiteX3-167" fmla="*/ 0 w 2359731"/>
                <a:gd name="connsiteY3-168" fmla="*/ 542697 h 576930"/>
                <a:gd name="connsiteX4-169" fmla="*/ 6137 w 2359731"/>
                <a:gd name="connsiteY4-170" fmla="*/ 362263 h 576930"/>
                <a:gd name="connsiteX0-171" fmla="*/ 6137 w 2359731"/>
                <a:gd name="connsiteY0-172" fmla="*/ 362263 h 577791"/>
                <a:gd name="connsiteX1-173" fmla="*/ 2350459 w 2359731"/>
                <a:gd name="connsiteY1-174" fmla="*/ 37006 h 577791"/>
                <a:gd name="connsiteX2-175" fmla="*/ 2359666 w 2359731"/>
                <a:gd name="connsiteY2-176" fmla="*/ 199030 h 577791"/>
                <a:gd name="connsiteX3-177" fmla="*/ 0 w 2359731"/>
                <a:gd name="connsiteY3-178" fmla="*/ 542697 h 577791"/>
                <a:gd name="connsiteX4-179" fmla="*/ 6137 w 2359731"/>
                <a:gd name="connsiteY4-180" fmla="*/ 362263 h 577791"/>
                <a:gd name="connsiteX0-181" fmla="*/ 6137 w 2359731"/>
                <a:gd name="connsiteY0-182" fmla="*/ 362263 h 577917"/>
                <a:gd name="connsiteX1-183" fmla="*/ 2350459 w 2359731"/>
                <a:gd name="connsiteY1-184" fmla="*/ 37006 h 577917"/>
                <a:gd name="connsiteX2-185" fmla="*/ 2359666 w 2359731"/>
                <a:gd name="connsiteY2-186" fmla="*/ 202099 h 577917"/>
                <a:gd name="connsiteX3-187" fmla="*/ 0 w 2359731"/>
                <a:gd name="connsiteY3-188" fmla="*/ 542697 h 577917"/>
                <a:gd name="connsiteX4-189" fmla="*/ 6137 w 2359731"/>
                <a:gd name="connsiteY4-190" fmla="*/ 362263 h 577917"/>
                <a:gd name="connsiteX0-191" fmla="*/ 6137 w 2359731"/>
                <a:gd name="connsiteY0-192" fmla="*/ 362263 h 577677"/>
                <a:gd name="connsiteX1-193" fmla="*/ 2350459 w 2359731"/>
                <a:gd name="connsiteY1-194" fmla="*/ 37006 h 577677"/>
                <a:gd name="connsiteX2-195" fmla="*/ 2359666 w 2359731"/>
                <a:gd name="connsiteY2-196" fmla="*/ 202099 h 577677"/>
                <a:gd name="connsiteX3-197" fmla="*/ 0 w 2359731"/>
                <a:gd name="connsiteY3-198" fmla="*/ 542697 h 577677"/>
                <a:gd name="connsiteX4-199" fmla="*/ 6137 w 2359731"/>
                <a:gd name="connsiteY4-200" fmla="*/ 362263 h 577677"/>
                <a:gd name="connsiteX0-201" fmla="*/ 6137 w 2359731"/>
                <a:gd name="connsiteY0-202" fmla="*/ 362263 h 580621"/>
                <a:gd name="connsiteX1-203" fmla="*/ 2350459 w 2359731"/>
                <a:gd name="connsiteY1-204" fmla="*/ 37006 h 580621"/>
                <a:gd name="connsiteX2-205" fmla="*/ 2359666 w 2359731"/>
                <a:gd name="connsiteY2-206" fmla="*/ 202099 h 580621"/>
                <a:gd name="connsiteX3-207" fmla="*/ 0 w 2359731"/>
                <a:gd name="connsiteY3-208" fmla="*/ 545765 h 580621"/>
                <a:gd name="connsiteX4-209" fmla="*/ 6137 w 2359731"/>
                <a:gd name="connsiteY4-210" fmla="*/ 362263 h 580621"/>
                <a:gd name="connsiteX0-211" fmla="*/ 15343 w 2368937"/>
                <a:gd name="connsiteY0-212" fmla="*/ 362263 h 580621"/>
                <a:gd name="connsiteX1-213" fmla="*/ 2359665 w 2368937"/>
                <a:gd name="connsiteY1-214" fmla="*/ 37006 h 580621"/>
                <a:gd name="connsiteX2-215" fmla="*/ 2368872 w 2368937"/>
                <a:gd name="connsiteY2-216" fmla="*/ 202099 h 580621"/>
                <a:gd name="connsiteX3-217" fmla="*/ 0 w 2368937"/>
                <a:gd name="connsiteY3-218" fmla="*/ 545765 h 580621"/>
                <a:gd name="connsiteX4-219" fmla="*/ 15343 w 2368937"/>
                <a:gd name="connsiteY4-220" fmla="*/ 362263 h 580621"/>
                <a:gd name="connsiteX0-221" fmla="*/ 12962 w 2368937"/>
                <a:gd name="connsiteY0-222" fmla="*/ 369112 h 580326"/>
                <a:gd name="connsiteX1-223" fmla="*/ 2359665 w 2368937"/>
                <a:gd name="connsiteY1-224" fmla="*/ 36711 h 580326"/>
                <a:gd name="connsiteX2-225" fmla="*/ 2368872 w 2368937"/>
                <a:gd name="connsiteY2-226" fmla="*/ 201804 h 580326"/>
                <a:gd name="connsiteX3-227" fmla="*/ 0 w 2368937"/>
                <a:gd name="connsiteY3-228" fmla="*/ 545470 h 580326"/>
                <a:gd name="connsiteX4-229" fmla="*/ 12962 w 2368937"/>
                <a:gd name="connsiteY4-230" fmla="*/ 369112 h 580326"/>
                <a:gd name="connsiteX0-231" fmla="*/ 8200 w 2364175"/>
                <a:gd name="connsiteY0-232" fmla="*/ 369112 h 578041"/>
                <a:gd name="connsiteX1-233" fmla="*/ 2354903 w 2364175"/>
                <a:gd name="connsiteY1-234" fmla="*/ 36711 h 578041"/>
                <a:gd name="connsiteX2-235" fmla="*/ 2364110 w 2364175"/>
                <a:gd name="connsiteY2-236" fmla="*/ 201804 h 578041"/>
                <a:gd name="connsiteX3-237" fmla="*/ 0 w 2364175"/>
                <a:gd name="connsiteY3-238" fmla="*/ 543089 h 578041"/>
                <a:gd name="connsiteX4-239" fmla="*/ 8200 w 2364175"/>
                <a:gd name="connsiteY4-240" fmla="*/ 369112 h 578041"/>
                <a:gd name="connsiteX0-241" fmla="*/ 3438 w 2359413"/>
                <a:gd name="connsiteY0-242" fmla="*/ 369112 h 584898"/>
                <a:gd name="connsiteX1-243" fmla="*/ 2350141 w 2359413"/>
                <a:gd name="connsiteY1-244" fmla="*/ 36711 h 584898"/>
                <a:gd name="connsiteX2-245" fmla="*/ 2359348 w 2359413"/>
                <a:gd name="connsiteY2-246" fmla="*/ 201804 h 584898"/>
                <a:gd name="connsiteX3-247" fmla="*/ 0 w 2359413"/>
                <a:gd name="connsiteY3-248" fmla="*/ 550233 h 584898"/>
                <a:gd name="connsiteX4-249" fmla="*/ 3438 w 2359413"/>
                <a:gd name="connsiteY4-250" fmla="*/ 369112 h 584898"/>
                <a:gd name="connsiteX0-251" fmla="*/ 1057 w 2357032"/>
                <a:gd name="connsiteY0-252" fmla="*/ 369112 h 584898"/>
                <a:gd name="connsiteX1-253" fmla="*/ 2347760 w 2357032"/>
                <a:gd name="connsiteY1-254" fmla="*/ 36711 h 584898"/>
                <a:gd name="connsiteX2-255" fmla="*/ 2356967 w 2357032"/>
                <a:gd name="connsiteY2-256" fmla="*/ 201804 h 584898"/>
                <a:gd name="connsiteX3-257" fmla="*/ 0 w 2357032"/>
                <a:gd name="connsiteY3-258" fmla="*/ 550233 h 584898"/>
                <a:gd name="connsiteX4-259" fmla="*/ 1057 w 2357032"/>
                <a:gd name="connsiteY4-260" fmla="*/ 369112 h 584898"/>
                <a:gd name="connsiteX0-261" fmla="*/ 3438 w 2359413"/>
                <a:gd name="connsiteY0-262" fmla="*/ 369112 h 587186"/>
                <a:gd name="connsiteX1-263" fmla="*/ 2350141 w 2359413"/>
                <a:gd name="connsiteY1-264" fmla="*/ 36711 h 587186"/>
                <a:gd name="connsiteX2-265" fmla="*/ 2359348 w 2359413"/>
                <a:gd name="connsiteY2-266" fmla="*/ 201804 h 587186"/>
                <a:gd name="connsiteX3-267" fmla="*/ 0 w 2359413"/>
                <a:gd name="connsiteY3-268" fmla="*/ 552615 h 587186"/>
                <a:gd name="connsiteX4-269" fmla="*/ 3438 w 2359413"/>
                <a:gd name="connsiteY4-270" fmla="*/ 369112 h 5871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59413" h="587186">
                  <a:moveTo>
                    <a:pt x="3438" y="369112"/>
                  </a:moveTo>
                  <a:cubicBezTo>
                    <a:pt x="846249" y="601292"/>
                    <a:pt x="1577906" y="-173990"/>
                    <a:pt x="2350141" y="36711"/>
                  </a:cubicBezTo>
                  <a:cubicBezTo>
                    <a:pt x="2349118" y="96856"/>
                    <a:pt x="2360371" y="141659"/>
                    <a:pt x="2359348" y="201804"/>
                  </a:cubicBezTo>
                  <a:cubicBezTo>
                    <a:pt x="1575861" y="309"/>
                    <a:pt x="804967" y="754111"/>
                    <a:pt x="0" y="552615"/>
                  </a:cubicBezTo>
                  <a:cubicBezTo>
                    <a:pt x="1023" y="496562"/>
                    <a:pt x="2415" y="425165"/>
                    <a:pt x="3438" y="369112"/>
                  </a:cubicBezTo>
                  <a:close/>
                </a:path>
              </a:pathLst>
            </a:custGeom>
            <a:gradFill flip="none" rotWithShape="1">
              <a:gsLst>
                <a:gs pos="28000">
                  <a:schemeClr val="bg2"/>
                </a:gs>
                <a:gs pos="76000">
                  <a:schemeClr val="tx2"/>
                </a:gs>
              </a:gsLst>
              <a:lin ang="15600000" scaled="0"/>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sp>
          <p:nvSpPr>
            <p:cNvPr id="96" name="矩形 1"/>
            <p:cNvSpPr/>
            <p:nvPr/>
          </p:nvSpPr>
          <p:spPr>
            <a:xfrm>
              <a:off x="3342354" y="1238968"/>
              <a:ext cx="3286594" cy="924674"/>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56649 w 1586414"/>
                <a:gd name="connsiteY0-42" fmla="*/ 0 h 686729"/>
                <a:gd name="connsiteX1-43" fmla="*/ 1586414 w 1586414"/>
                <a:gd name="connsiteY1-44" fmla="*/ 506295 h 686729"/>
                <a:gd name="connsiteX2-45" fmla="*/ 1583346 w 1586414"/>
                <a:gd name="connsiteY2-46" fmla="*/ 686729 h 686729"/>
                <a:gd name="connsiteX3-47" fmla="*/ 0 w 1586414"/>
                <a:gd name="connsiteY3-48" fmla="*/ 275556 h 686729"/>
                <a:gd name="connsiteX4-49" fmla="*/ 656649 w 1586414"/>
                <a:gd name="connsiteY4-50" fmla="*/ 0 h 686729"/>
                <a:gd name="connsiteX0-51" fmla="*/ 656649 w 1586414"/>
                <a:gd name="connsiteY0-52" fmla="*/ 0 h 775714"/>
                <a:gd name="connsiteX1-53" fmla="*/ 1586414 w 1586414"/>
                <a:gd name="connsiteY1-54" fmla="*/ 506295 h 775714"/>
                <a:gd name="connsiteX2-55" fmla="*/ 945108 w 1586414"/>
                <a:gd name="connsiteY2-56" fmla="*/ 775714 h 775714"/>
                <a:gd name="connsiteX3-57" fmla="*/ 0 w 1586414"/>
                <a:gd name="connsiteY3-58" fmla="*/ 275556 h 775714"/>
                <a:gd name="connsiteX4-59" fmla="*/ 656649 w 1586414"/>
                <a:gd name="connsiteY4-60" fmla="*/ 0 h 775714"/>
                <a:gd name="connsiteX0-61" fmla="*/ 656649 w 3295544"/>
                <a:gd name="connsiteY0-62" fmla="*/ 0 h 775714"/>
                <a:gd name="connsiteX1-63" fmla="*/ 3295544 w 3295544"/>
                <a:gd name="connsiteY1-64" fmla="*/ 435720 h 775714"/>
                <a:gd name="connsiteX2-65" fmla="*/ 945108 w 3295544"/>
                <a:gd name="connsiteY2-66" fmla="*/ 775714 h 775714"/>
                <a:gd name="connsiteX3-67" fmla="*/ 0 w 3295544"/>
                <a:gd name="connsiteY3-68" fmla="*/ 275556 h 775714"/>
                <a:gd name="connsiteX4-69" fmla="*/ 656649 w 3295544"/>
                <a:gd name="connsiteY4-70" fmla="*/ 0 h 775714"/>
                <a:gd name="connsiteX0-71" fmla="*/ 2350437 w 3295544"/>
                <a:gd name="connsiteY0-72" fmla="*/ 0 h 843220"/>
                <a:gd name="connsiteX1-73" fmla="*/ 3295544 w 3295544"/>
                <a:gd name="connsiteY1-74" fmla="*/ 503226 h 843220"/>
                <a:gd name="connsiteX2-75" fmla="*/ 945108 w 3295544"/>
                <a:gd name="connsiteY2-76" fmla="*/ 843220 h 843220"/>
                <a:gd name="connsiteX3-77" fmla="*/ 0 w 3295544"/>
                <a:gd name="connsiteY3-78" fmla="*/ 343062 h 843220"/>
                <a:gd name="connsiteX4-79" fmla="*/ 2350437 w 3295544"/>
                <a:gd name="connsiteY4-80" fmla="*/ 0 h 843220"/>
                <a:gd name="connsiteX0-81" fmla="*/ 2350437 w 3289407"/>
                <a:gd name="connsiteY0-82" fmla="*/ 0 h 843220"/>
                <a:gd name="connsiteX1-83" fmla="*/ 3289407 w 3289407"/>
                <a:gd name="connsiteY1-84" fmla="*/ 500157 h 843220"/>
                <a:gd name="connsiteX2-85" fmla="*/ 945108 w 3289407"/>
                <a:gd name="connsiteY2-86" fmla="*/ 843220 h 843220"/>
                <a:gd name="connsiteX3-87" fmla="*/ 0 w 3289407"/>
                <a:gd name="connsiteY3-88" fmla="*/ 343062 h 843220"/>
                <a:gd name="connsiteX4-89" fmla="*/ 2350437 w 3289407"/>
                <a:gd name="connsiteY4-90" fmla="*/ 0 h 843220"/>
                <a:gd name="connsiteX0-91" fmla="*/ 2350437 w 3289407"/>
                <a:gd name="connsiteY0-92" fmla="*/ 0 h 843220"/>
                <a:gd name="connsiteX1-93" fmla="*/ 3289407 w 3289407"/>
                <a:gd name="connsiteY1-94" fmla="*/ 500157 h 843220"/>
                <a:gd name="connsiteX2-95" fmla="*/ 945108 w 3289407"/>
                <a:gd name="connsiteY2-96" fmla="*/ 843220 h 843220"/>
                <a:gd name="connsiteX3-97" fmla="*/ 0 w 3289407"/>
                <a:gd name="connsiteY3-98" fmla="*/ 343062 h 843220"/>
                <a:gd name="connsiteX4-99" fmla="*/ 2350437 w 3289407"/>
                <a:gd name="connsiteY4-100" fmla="*/ 0 h 843220"/>
                <a:gd name="connsiteX0-101" fmla="*/ 2350437 w 3289407"/>
                <a:gd name="connsiteY0-102" fmla="*/ 0 h 862958"/>
                <a:gd name="connsiteX1-103" fmla="*/ 3289407 w 3289407"/>
                <a:gd name="connsiteY1-104" fmla="*/ 500157 h 862958"/>
                <a:gd name="connsiteX2-105" fmla="*/ 945108 w 3289407"/>
                <a:gd name="connsiteY2-106" fmla="*/ 843220 h 862958"/>
                <a:gd name="connsiteX3-107" fmla="*/ 0 w 3289407"/>
                <a:gd name="connsiteY3-108" fmla="*/ 343062 h 862958"/>
                <a:gd name="connsiteX4-109" fmla="*/ 2350437 w 3289407"/>
                <a:gd name="connsiteY4-110" fmla="*/ 0 h 862958"/>
                <a:gd name="connsiteX0-111" fmla="*/ 2350437 w 3289407"/>
                <a:gd name="connsiteY0-112" fmla="*/ 0 h 880426"/>
                <a:gd name="connsiteX1-113" fmla="*/ 3289407 w 3289407"/>
                <a:gd name="connsiteY1-114" fmla="*/ 500157 h 880426"/>
                <a:gd name="connsiteX2-115" fmla="*/ 945108 w 3289407"/>
                <a:gd name="connsiteY2-116" fmla="*/ 843220 h 880426"/>
                <a:gd name="connsiteX3-117" fmla="*/ 0 w 3289407"/>
                <a:gd name="connsiteY3-118" fmla="*/ 343062 h 880426"/>
                <a:gd name="connsiteX4-119" fmla="*/ 2350437 w 3289407"/>
                <a:gd name="connsiteY4-120" fmla="*/ 0 h 880426"/>
                <a:gd name="connsiteX0-121" fmla="*/ 2350437 w 3289407"/>
                <a:gd name="connsiteY0-122" fmla="*/ 0 h 879633"/>
                <a:gd name="connsiteX1-123" fmla="*/ 3289407 w 3289407"/>
                <a:gd name="connsiteY1-124" fmla="*/ 500157 h 879633"/>
                <a:gd name="connsiteX2-125" fmla="*/ 945108 w 3289407"/>
                <a:gd name="connsiteY2-126" fmla="*/ 843220 h 879633"/>
                <a:gd name="connsiteX3-127" fmla="*/ 0 w 3289407"/>
                <a:gd name="connsiteY3-128" fmla="*/ 343062 h 879633"/>
                <a:gd name="connsiteX4-129" fmla="*/ 2350437 w 3289407"/>
                <a:gd name="connsiteY4-130" fmla="*/ 0 h 879633"/>
                <a:gd name="connsiteX0-131" fmla="*/ 2350437 w 3289407"/>
                <a:gd name="connsiteY0-132" fmla="*/ 0 h 881426"/>
                <a:gd name="connsiteX1-133" fmla="*/ 3289407 w 3289407"/>
                <a:gd name="connsiteY1-134" fmla="*/ 500157 h 881426"/>
                <a:gd name="connsiteX2-135" fmla="*/ 945108 w 3289407"/>
                <a:gd name="connsiteY2-136" fmla="*/ 843220 h 881426"/>
                <a:gd name="connsiteX3-137" fmla="*/ 0 w 3289407"/>
                <a:gd name="connsiteY3-138" fmla="*/ 343062 h 881426"/>
                <a:gd name="connsiteX4-139" fmla="*/ 2350437 w 3289407"/>
                <a:gd name="connsiteY4-140" fmla="*/ 0 h 881426"/>
                <a:gd name="connsiteX0-141" fmla="*/ 2350437 w 3289407"/>
                <a:gd name="connsiteY0-142" fmla="*/ 0 h 881426"/>
                <a:gd name="connsiteX1-143" fmla="*/ 3289407 w 3289407"/>
                <a:gd name="connsiteY1-144" fmla="*/ 500157 h 881426"/>
                <a:gd name="connsiteX2-145" fmla="*/ 945108 w 3289407"/>
                <a:gd name="connsiteY2-146" fmla="*/ 843220 h 881426"/>
                <a:gd name="connsiteX3-147" fmla="*/ 0 w 3289407"/>
                <a:gd name="connsiteY3-148" fmla="*/ 343062 h 881426"/>
                <a:gd name="connsiteX4-149" fmla="*/ 2350437 w 3289407"/>
                <a:gd name="connsiteY4-150" fmla="*/ 0 h 881426"/>
                <a:gd name="connsiteX0-151" fmla="*/ 2350437 w 3289407"/>
                <a:gd name="connsiteY0-152" fmla="*/ 37515 h 918941"/>
                <a:gd name="connsiteX1-153" fmla="*/ 3289407 w 3289407"/>
                <a:gd name="connsiteY1-154" fmla="*/ 537672 h 918941"/>
                <a:gd name="connsiteX2-155" fmla="*/ 945108 w 3289407"/>
                <a:gd name="connsiteY2-156" fmla="*/ 880735 h 918941"/>
                <a:gd name="connsiteX3-157" fmla="*/ 0 w 3289407"/>
                <a:gd name="connsiteY3-158" fmla="*/ 380577 h 918941"/>
                <a:gd name="connsiteX4-159" fmla="*/ 2350437 w 3289407"/>
                <a:gd name="connsiteY4-160" fmla="*/ 37515 h 918941"/>
                <a:gd name="connsiteX0-161" fmla="*/ 2350437 w 3289407"/>
                <a:gd name="connsiteY0-162" fmla="*/ 35028 h 916454"/>
                <a:gd name="connsiteX1-163" fmla="*/ 3289407 w 3289407"/>
                <a:gd name="connsiteY1-164" fmla="*/ 535185 h 916454"/>
                <a:gd name="connsiteX2-165" fmla="*/ 945108 w 3289407"/>
                <a:gd name="connsiteY2-166" fmla="*/ 878248 h 916454"/>
                <a:gd name="connsiteX3-167" fmla="*/ 0 w 3289407"/>
                <a:gd name="connsiteY3-168" fmla="*/ 378090 h 916454"/>
                <a:gd name="connsiteX4-169" fmla="*/ 2350437 w 3289407"/>
                <a:gd name="connsiteY4-170" fmla="*/ 35028 h 916454"/>
                <a:gd name="connsiteX0-171" fmla="*/ 2350437 w 3289407"/>
                <a:gd name="connsiteY0-172" fmla="*/ 41278 h 922704"/>
                <a:gd name="connsiteX1-173" fmla="*/ 3289407 w 3289407"/>
                <a:gd name="connsiteY1-174" fmla="*/ 541435 h 922704"/>
                <a:gd name="connsiteX2-175" fmla="*/ 945108 w 3289407"/>
                <a:gd name="connsiteY2-176" fmla="*/ 884498 h 922704"/>
                <a:gd name="connsiteX3-177" fmla="*/ 0 w 3289407"/>
                <a:gd name="connsiteY3-178" fmla="*/ 384340 h 922704"/>
                <a:gd name="connsiteX4-179" fmla="*/ 2350437 w 3289407"/>
                <a:gd name="connsiteY4-180" fmla="*/ 41278 h 922704"/>
                <a:gd name="connsiteX0-181" fmla="*/ 2350437 w 3289407"/>
                <a:gd name="connsiteY0-182" fmla="*/ 41142 h 922568"/>
                <a:gd name="connsiteX1-183" fmla="*/ 3289407 w 3289407"/>
                <a:gd name="connsiteY1-184" fmla="*/ 541299 h 922568"/>
                <a:gd name="connsiteX2-185" fmla="*/ 945108 w 3289407"/>
                <a:gd name="connsiteY2-186" fmla="*/ 884362 h 922568"/>
                <a:gd name="connsiteX3-187" fmla="*/ 0 w 3289407"/>
                <a:gd name="connsiteY3-188" fmla="*/ 384204 h 922568"/>
                <a:gd name="connsiteX4-189" fmla="*/ 2350437 w 3289407"/>
                <a:gd name="connsiteY4-190" fmla="*/ 41142 h 922568"/>
                <a:gd name="connsiteX0-191" fmla="*/ 2350437 w 3289407"/>
                <a:gd name="connsiteY0-192" fmla="*/ 41142 h 924386"/>
                <a:gd name="connsiteX1-193" fmla="*/ 3289407 w 3289407"/>
                <a:gd name="connsiteY1-194" fmla="*/ 541299 h 924386"/>
                <a:gd name="connsiteX2-195" fmla="*/ 945108 w 3289407"/>
                <a:gd name="connsiteY2-196" fmla="*/ 884362 h 924386"/>
                <a:gd name="connsiteX3-197" fmla="*/ 0 w 3289407"/>
                <a:gd name="connsiteY3-198" fmla="*/ 384204 h 924386"/>
                <a:gd name="connsiteX4-199" fmla="*/ 2350437 w 3289407"/>
                <a:gd name="connsiteY4-200" fmla="*/ 41142 h 924386"/>
                <a:gd name="connsiteX0-201" fmla="*/ 2350437 w 3289407"/>
                <a:gd name="connsiteY0-202" fmla="*/ 41142 h 925097"/>
                <a:gd name="connsiteX1-203" fmla="*/ 3289407 w 3289407"/>
                <a:gd name="connsiteY1-204" fmla="*/ 541299 h 925097"/>
                <a:gd name="connsiteX2-205" fmla="*/ 945108 w 3289407"/>
                <a:gd name="connsiteY2-206" fmla="*/ 884362 h 925097"/>
                <a:gd name="connsiteX3-207" fmla="*/ 0 w 3289407"/>
                <a:gd name="connsiteY3-208" fmla="*/ 384204 h 925097"/>
                <a:gd name="connsiteX4-209" fmla="*/ 2350437 w 3289407"/>
                <a:gd name="connsiteY4-210" fmla="*/ 41142 h 925097"/>
                <a:gd name="connsiteX0-211" fmla="*/ 2350437 w 3289407"/>
                <a:gd name="connsiteY0-212" fmla="*/ 41142 h 925097"/>
                <a:gd name="connsiteX1-213" fmla="*/ 3289407 w 3289407"/>
                <a:gd name="connsiteY1-214" fmla="*/ 541299 h 925097"/>
                <a:gd name="connsiteX2-215" fmla="*/ 945108 w 3289407"/>
                <a:gd name="connsiteY2-216" fmla="*/ 884362 h 925097"/>
                <a:gd name="connsiteX3-217" fmla="*/ 0 w 3289407"/>
                <a:gd name="connsiteY3-218" fmla="*/ 384204 h 925097"/>
                <a:gd name="connsiteX4-219" fmla="*/ 2350437 w 3289407"/>
                <a:gd name="connsiteY4-220" fmla="*/ 41142 h 925097"/>
                <a:gd name="connsiteX0-221" fmla="*/ 2350437 w 3289407"/>
                <a:gd name="connsiteY0-222" fmla="*/ 41142 h 925212"/>
                <a:gd name="connsiteX1-223" fmla="*/ 3289407 w 3289407"/>
                <a:gd name="connsiteY1-224" fmla="*/ 543680 h 925212"/>
                <a:gd name="connsiteX2-225" fmla="*/ 945108 w 3289407"/>
                <a:gd name="connsiteY2-226" fmla="*/ 884362 h 925212"/>
                <a:gd name="connsiteX3-227" fmla="*/ 0 w 3289407"/>
                <a:gd name="connsiteY3-228" fmla="*/ 384204 h 925212"/>
                <a:gd name="connsiteX4-229" fmla="*/ 2350437 w 3289407"/>
                <a:gd name="connsiteY4-230" fmla="*/ 41142 h 925212"/>
                <a:gd name="connsiteX0-231" fmla="*/ 2350437 w 3287026"/>
                <a:gd name="connsiteY0-232" fmla="*/ 41142 h 925327"/>
                <a:gd name="connsiteX1-233" fmla="*/ 3287026 w 3287026"/>
                <a:gd name="connsiteY1-234" fmla="*/ 546061 h 925327"/>
                <a:gd name="connsiteX2-235" fmla="*/ 945108 w 3287026"/>
                <a:gd name="connsiteY2-236" fmla="*/ 884362 h 925327"/>
                <a:gd name="connsiteX3-237" fmla="*/ 0 w 3287026"/>
                <a:gd name="connsiteY3-238" fmla="*/ 384204 h 925327"/>
                <a:gd name="connsiteX4-239" fmla="*/ 2350437 w 3287026"/>
                <a:gd name="connsiteY4-240" fmla="*/ 41142 h 9253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87026" h="925327">
                  <a:moveTo>
                    <a:pt x="2350437" y="41142"/>
                  </a:moveTo>
                  <a:lnTo>
                    <a:pt x="3287026" y="546061"/>
                  </a:lnTo>
                  <a:cubicBezTo>
                    <a:pt x="2390014" y="388345"/>
                    <a:pt x="1800122" y="1099692"/>
                    <a:pt x="945108" y="884362"/>
                  </a:cubicBezTo>
                  <a:lnTo>
                    <a:pt x="0" y="384204"/>
                  </a:lnTo>
                  <a:cubicBezTo>
                    <a:pt x="832574" y="564423"/>
                    <a:pt x="1625258" y="-178966"/>
                    <a:pt x="2350437" y="41142"/>
                  </a:cubicBezTo>
                  <a:close/>
                </a:path>
              </a:pathLst>
            </a:custGeom>
            <a:gradFill flip="none" rotWithShape="1">
              <a:gsLst>
                <a:gs pos="14000">
                  <a:schemeClr val="bg2"/>
                </a:gs>
                <a:gs pos="100000">
                  <a:schemeClr val="tx2"/>
                </a:gs>
              </a:gsLst>
              <a:lin ang="15000000" scaled="0"/>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grpSp>
      <p:grpSp>
        <p:nvGrpSpPr>
          <p:cNvPr id="97" name="组合 15"/>
          <p:cNvGrpSpPr/>
          <p:nvPr/>
        </p:nvGrpSpPr>
        <p:grpSpPr>
          <a:xfrm>
            <a:off x="5157788" y="4386263"/>
            <a:ext cx="2778125" cy="925512"/>
            <a:chOff x="3342354" y="1238968"/>
            <a:chExt cx="3296012" cy="1097933"/>
          </a:xfrm>
        </p:grpSpPr>
        <p:sp>
          <p:nvSpPr>
            <p:cNvPr id="98" name="矩形 1"/>
            <p:cNvSpPr/>
            <p:nvPr/>
          </p:nvSpPr>
          <p:spPr>
            <a:xfrm>
              <a:off x="3349888" y="1625033"/>
              <a:ext cx="934184" cy="676087"/>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136 w 932833"/>
                <a:gd name="connsiteY0-42" fmla="*/ 0 h 674455"/>
                <a:gd name="connsiteX1-43" fmla="*/ 932833 w 932833"/>
                <a:gd name="connsiteY1-44" fmla="*/ 494021 h 674455"/>
                <a:gd name="connsiteX2-45" fmla="*/ 929765 w 932833"/>
                <a:gd name="connsiteY2-46" fmla="*/ 674455 h 674455"/>
                <a:gd name="connsiteX3-47" fmla="*/ 0 w 932833"/>
                <a:gd name="connsiteY3-48" fmla="*/ 155886 h 674455"/>
                <a:gd name="connsiteX4-49" fmla="*/ 6136 w 932833"/>
                <a:gd name="connsiteY4-50" fmla="*/ 0 h 674455"/>
                <a:gd name="connsiteX0-51" fmla="*/ 295 w 933129"/>
                <a:gd name="connsiteY0-52" fmla="*/ 0 h 674455"/>
                <a:gd name="connsiteX1-53" fmla="*/ 933129 w 933129"/>
                <a:gd name="connsiteY1-54" fmla="*/ 494021 h 674455"/>
                <a:gd name="connsiteX2-55" fmla="*/ 930061 w 933129"/>
                <a:gd name="connsiteY2-56" fmla="*/ 674455 h 674455"/>
                <a:gd name="connsiteX3-57" fmla="*/ 296 w 933129"/>
                <a:gd name="connsiteY3-58" fmla="*/ 155886 h 674455"/>
                <a:gd name="connsiteX4-59" fmla="*/ 295 w 933129"/>
                <a:gd name="connsiteY4-60" fmla="*/ 0 h 674455"/>
                <a:gd name="connsiteX0-61" fmla="*/ 295 w 935588"/>
                <a:gd name="connsiteY0-62" fmla="*/ 0 h 674455"/>
                <a:gd name="connsiteX1-63" fmla="*/ 935588 w 935588"/>
                <a:gd name="connsiteY1-64" fmla="*/ 486646 h 674455"/>
                <a:gd name="connsiteX2-65" fmla="*/ 930061 w 935588"/>
                <a:gd name="connsiteY2-66" fmla="*/ 674455 h 674455"/>
                <a:gd name="connsiteX3-67" fmla="*/ 296 w 935588"/>
                <a:gd name="connsiteY3-68" fmla="*/ 155886 h 674455"/>
                <a:gd name="connsiteX4-69" fmla="*/ 295 w 935588"/>
                <a:gd name="connsiteY4-70" fmla="*/ 0 h 6744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35588" h="674455">
                  <a:moveTo>
                    <a:pt x="295" y="0"/>
                  </a:moveTo>
                  <a:lnTo>
                    <a:pt x="935588" y="486646"/>
                  </a:lnTo>
                  <a:cubicBezTo>
                    <a:pt x="934565" y="546791"/>
                    <a:pt x="931084" y="614310"/>
                    <a:pt x="930061" y="674455"/>
                  </a:cubicBezTo>
                  <a:lnTo>
                    <a:pt x="296" y="155886"/>
                  </a:lnTo>
                  <a:cubicBezTo>
                    <a:pt x="1319" y="99833"/>
                    <a:pt x="-728" y="56053"/>
                    <a:pt x="295" y="0"/>
                  </a:cubicBezTo>
                  <a:close/>
                </a:path>
              </a:pathLst>
            </a:custGeom>
            <a:gradFill flip="none" rotWithShape="1">
              <a:gsLst>
                <a:gs pos="8000">
                  <a:sysClr val="window" lastClr="FFFFFF">
                    <a:lumMod val="95000"/>
                  </a:sysClr>
                </a:gs>
                <a:gs pos="57000">
                  <a:sysClr val="window" lastClr="FFFFFF">
                    <a:lumMod val="65000"/>
                  </a:sysClr>
                </a:gs>
              </a:gsLst>
              <a:lin ang="16800000" scaled="0"/>
              <a:tileRect/>
            </a:gradFill>
            <a:ln w="1270" cap="flat" cmpd="sng" algn="ctr">
              <a:noFill/>
              <a:prstDash val="sysDot"/>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sp>
          <p:nvSpPr>
            <p:cNvPr id="99" name="矩形 1"/>
            <p:cNvSpPr/>
            <p:nvPr/>
          </p:nvSpPr>
          <p:spPr>
            <a:xfrm>
              <a:off x="4278421" y="1749328"/>
              <a:ext cx="2359945" cy="587573"/>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718019 w 932833"/>
                <a:gd name="connsiteY0-42" fmla="*/ 0 h 1002780"/>
                <a:gd name="connsiteX1-43" fmla="*/ 932833 w 932833"/>
                <a:gd name="connsiteY1-44" fmla="*/ 822346 h 1002780"/>
                <a:gd name="connsiteX2-45" fmla="*/ 929765 w 932833"/>
                <a:gd name="connsiteY2-46" fmla="*/ 1002780 h 1002780"/>
                <a:gd name="connsiteX3-47" fmla="*/ 0 w 932833"/>
                <a:gd name="connsiteY3-48" fmla="*/ 484211 h 1002780"/>
                <a:gd name="connsiteX4-49" fmla="*/ 718019 w 932833"/>
                <a:gd name="connsiteY4-50" fmla="*/ 0 h 1002780"/>
                <a:gd name="connsiteX0-51" fmla="*/ 6137 w 220951"/>
                <a:gd name="connsiteY0-52" fmla="*/ 0 h 1002780"/>
                <a:gd name="connsiteX1-53" fmla="*/ 220951 w 220951"/>
                <a:gd name="connsiteY1-54" fmla="*/ 822346 h 1002780"/>
                <a:gd name="connsiteX2-55" fmla="*/ 217883 w 220951"/>
                <a:gd name="connsiteY2-56" fmla="*/ 1002780 h 1002780"/>
                <a:gd name="connsiteX3-57" fmla="*/ 0 w 220951"/>
                <a:gd name="connsiteY3-58" fmla="*/ 180434 h 1002780"/>
                <a:gd name="connsiteX4-59" fmla="*/ 6137 w 220951"/>
                <a:gd name="connsiteY4-60" fmla="*/ 0 h 1002780"/>
                <a:gd name="connsiteX0-61" fmla="*/ 6137 w 2350459"/>
                <a:gd name="connsiteY0-62" fmla="*/ 325257 h 1328037"/>
                <a:gd name="connsiteX1-63" fmla="*/ 2350459 w 2350459"/>
                <a:gd name="connsiteY1-64" fmla="*/ 0 h 1328037"/>
                <a:gd name="connsiteX2-65" fmla="*/ 217883 w 2350459"/>
                <a:gd name="connsiteY2-66" fmla="*/ 1328037 h 1328037"/>
                <a:gd name="connsiteX3-67" fmla="*/ 0 w 2350459"/>
                <a:gd name="connsiteY3-68" fmla="*/ 505691 h 1328037"/>
                <a:gd name="connsiteX4-69" fmla="*/ 6137 w 2350459"/>
                <a:gd name="connsiteY4-70" fmla="*/ 325257 h 1328037"/>
                <a:gd name="connsiteX0-71" fmla="*/ 6137 w 2359731"/>
                <a:gd name="connsiteY0-72" fmla="*/ 325257 h 505691"/>
                <a:gd name="connsiteX1-73" fmla="*/ 2350459 w 2359731"/>
                <a:gd name="connsiteY1-74" fmla="*/ 0 h 505691"/>
                <a:gd name="connsiteX2-75" fmla="*/ 2359666 w 2359731"/>
                <a:gd name="connsiteY2-76" fmla="*/ 162024 h 505691"/>
                <a:gd name="connsiteX3-77" fmla="*/ 0 w 2359731"/>
                <a:gd name="connsiteY3-78" fmla="*/ 505691 h 505691"/>
                <a:gd name="connsiteX4-79" fmla="*/ 6137 w 2359731"/>
                <a:gd name="connsiteY4-80" fmla="*/ 325257 h 505691"/>
                <a:gd name="connsiteX0-81" fmla="*/ 6137 w 2359731"/>
                <a:gd name="connsiteY0-82" fmla="*/ 325257 h 505691"/>
                <a:gd name="connsiteX1-83" fmla="*/ 2350459 w 2359731"/>
                <a:gd name="connsiteY1-84" fmla="*/ 0 h 505691"/>
                <a:gd name="connsiteX2-85" fmla="*/ 2359666 w 2359731"/>
                <a:gd name="connsiteY2-86" fmla="*/ 162024 h 505691"/>
                <a:gd name="connsiteX3-87" fmla="*/ 0 w 2359731"/>
                <a:gd name="connsiteY3-88" fmla="*/ 505691 h 505691"/>
                <a:gd name="connsiteX4-89" fmla="*/ 6137 w 2359731"/>
                <a:gd name="connsiteY4-90" fmla="*/ 325257 h 505691"/>
                <a:gd name="connsiteX0-91" fmla="*/ 6137 w 2359731"/>
                <a:gd name="connsiteY0-92" fmla="*/ 342218 h 522652"/>
                <a:gd name="connsiteX1-93" fmla="*/ 2350459 w 2359731"/>
                <a:gd name="connsiteY1-94" fmla="*/ 16961 h 522652"/>
                <a:gd name="connsiteX2-95" fmla="*/ 2359666 w 2359731"/>
                <a:gd name="connsiteY2-96" fmla="*/ 178985 h 522652"/>
                <a:gd name="connsiteX3-97" fmla="*/ 0 w 2359731"/>
                <a:gd name="connsiteY3-98" fmla="*/ 522652 h 522652"/>
                <a:gd name="connsiteX4-99" fmla="*/ 6137 w 2359731"/>
                <a:gd name="connsiteY4-100" fmla="*/ 342218 h 522652"/>
                <a:gd name="connsiteX0-101" fmla="*/ 6137 w 2359731"/>
                <a:gd name="connsiteY0-102" fmla="*/ 339118 h 519552"/>
                <a:gd name="connsiteX1-103" fmla="*/ 2350459 w 2359731"/>
                <a:gd name="connsiteY1-104" fmla="*/ 13861 h 519552"/>
                <a:gd name="connsiteX2-105" fmla="*/ 2359666 w 2359731"/>
                <a:gd name="connsiteY2-106" fmla="*/ 175885 h 519552"/>
                <a:gd name="connsiteX3-107" fmla="*/ 0 w 2359731"/>
                <a:gd name="connsiteY3-108" fmla="*/ 519552 h 519552"/>
                <a:gd name="connsiteX4-109" fmla="*/ 6137 w 2359731"/>
                <a:gd name="connsiteY4-110" fmla="*/ 339118 h 519552"/>
                <a:gd name="connsiteX0-111" fmla="*/ 6137 w 2359731"/>
                <a:gd name="connsiteY0-112" fmla="*/ 364589 h 545023"/>
                <a:gd name="connsiteX1-113" fmla="*/ 2350459 w 2359731"/>
                <a:gd name="connsiteY1-114" fmla="*/ 39332 h 545023"/>
                <a:gd name="connsiteX2-115" fmla="*/ 2359666 w 2359731"/>
                <a:gd name="connsiteY2-116" fmla="*/ 201356 h 545023"/>
                <a:gd name="connsiteX3-117" fmla="*/ 0 w 2359731"/>
                <a:gd name="connsiteY3-118" fmla="*/ 545023 h 545023"/>
                <a:gd name="connsiteX4-119" fmla="*/ 6137 w 2359731"/>
                <a:gd name="connsiteY4-120" fmla="*/ 364589 h 545023"/>
                <a:gd name="connsiteX0-121" fmla="*/ 6137 w 2359731"/>
                <a:gd name="connsiteY0-122" fmla="*/ 362263 h 542697"/>
                <a:gd name="connsiteX1-123" fmla="*/ 2350459 w 2359731"/>
                <a:gd name="connsiteY1-124" fmla="*/ 37006 h 542697"/>
                <a:gd name="connsiteX2-125" fmla="*/ 2359666 w 2359731"/>
                <a:gd name="connsiteY2-126" fmla="*/ 199030 h 542697"/>
                <a:gd name="connsiteX3-127" fmla="*/ 0 w 2359731"/>
                <a:gd name="connsiteY3-128" fmla="*/ 542697 h 542697"/>
                <a:gd name="connsiteX4-129" fmla="*/ 6137 w 2359731"/>
                <a:gd name="connsiteY4-130" fmla="*/ 362263 h 542697"/>
                <a:gd name="connsiteX0-131" fmla="*/ 6137 w 2359731"/>
                <a:gd name="connsiteY0-132" fmla="*/ 362263 h 572970"/>
                <a:gd name="connsiteX1-133" fmla="*/ 2350459 w 2359731"/>
                <a:gd name="connsiteY1-134" fmla="*/ 37006 h 572970"/>
                <a:gd name="connsiteX2-135" fmla="*/ 2359666 w 2359731"/>
                <a:gd name="connsiteY2-136" fmla="*/ 199030 h 572970"/>
                <a:gd name="connsiteX3-137" fmla="*/ 0 w 2359731"/>
                <a:gd name="connsiteY3-138" fmla="*/ 542697 h 572970"/>
                <a:gd name="connsiteX4-139" fmla="*/ 6137 w 2359731"/>
                <a:gd name="connsiteY4-140" fmla="*/ 362263 h 572970"/>
                <a:gd name="connsiteX0-141" fmla="*/ 6137 w 2359731"/>
                <a:gd name="connsiteY0-142" fmla="*/ 362263 h 561869"/>
                <a:gd name="connsiteX1-143" fmla="*/ 2350459 w 2359731"/>
                <a:gd name="connsiteY1-144" fmla="*/ 37006 h 561869"/>
                <a:gd name="connsiteX2-145" fmla="*/ 2359666 w 2359731"/>
                <a:gd name="connsiteY2-146" fmla="*/ 199030 h 561869"/>
                <a:gd name="connsiteX3-147" fmla="*/ 0 w 2359731"/>
                <a:gd name="connsiteY3-148" fmla="*/ 542697 h 561869"/>
                <a:gd name="connsiteX4-149" fmla="*/ 6137 w 2359731"/>
                <a:gd name="connsiteY4-150" fmla="*/ 362263 h 561869"/>
                <a:gd name="connsiteX0-151" fmla="*/ 6137 w 2359731"/>
                <a:gd name="connsiteY0-152" fmla="*/ 362263 h 578020"/>
                <a:gd name="connsiteX1-153" fmla="*/ 2350459 w 2359731"/>
                <a:gd name="connsiteY1-154" fmla="*/ 37006 h 578020"/>
                <a:gd name="connsiteX2-155" fmla="*/ 2359666 w 2359731"/>
                <a:gd name="connsiteY2-156" fmla="*/ 199030 h 578020"/>
                <a:gd name="connsiteX3-157" fmla="*/ 0 w 2359731"/>
                <a:gd name="connsiteY3-158" fmla="*/ 542697 h 578020"/>
                <a:gd name="connsiteX4-159" fmla="*/ 6137 w 2359731"/>
                <a:gd name="connsiteY4-160" fmla="*/ 362263 h 578020"/>
                <a:gd name="connsiteX0-161" fmla="*/ 6137 w 2359731"/>
                <a:gd name="connsiteY0-162" fmla="*/ 362263 h 576930"/>
                <a:gd name="connsiteX1-163" fmla="*/ 2350459 w 2359731"/>
                <a:gd name="connsiteY1-164" fmla="*/ 37006 h 576930"/>
                <a:gd name="connsiteX2-165" fmla="*/ 2359666 w 2359731"/>
                <a:gd name="connsiteY2-166" fmla="*/ 199030 h 576930"/>
                <a:gd name="connsiteX3-167" fmla="*/ 0 w 2359731"/>
                <a:gd name="connsiteY3-168" fmla="*/ 542697 h 576930"/>
                <a:gd name="connsiteX4-169" fmla="*/ 6137 w 2359731"/>
                <a:gd name="connsiteY4-170" fmla="*/ 362263 h 576930"/>
                <a:gd name="connsiteX0-171" fmla="*/ 6137 w 2359731"/>
                <a:gd name="connsiteY0-172" fmla="*/ 362263 h 577791"/>
                <a:gd name="connsiteX1-173" fmla="*/ 2350459 w 2359731"/>
                <a:gd name="connsiteY1-174" fmla="*/ 37006 h 577791"/>
                <a:gd name="connsiteX2-175" fmla="*/ 2359666 w 2359731"/>
                <a:gd name="connsiteY2-176" fmla="*/ 199030 h 577791"/>
                <a:gd name="connsiteX3-177" fmla="*/ 0 w 2359731"/>
                <a:gd name="connsiteY3-178" fmla="*/ 542697 h 577791"/>
                <a:gd name="connsiteX4-179" fmla="*/ 6137 w 2359731"/>
                <a:gd name="connsiteY4-180" fmla="*/ 362263 h 577791"/>
                <a:gd name="connsiteX0-181" fmla="*/ 6137 w 2359731"/>
                <a:gd name="connsiteY0-182" fmla="*/ 362263 h 577917"/>
                <a:gd name="connsiteX1-183" fmla="*/ 2350459 w 2359731"/>
                <a:gd name="connsiteY1-184" fmla="*/ 37006 h 577917"/>
                <a:gd name="connsiteX2-185" fmla="*/ 2359666 w 2359731"/>
                <a:gd name="connsiteY2-186" fmla="*/ 202099 h 577917"/>
                <a:gd name="connsiteX3-187" fmla="*/ 0 w 2359731"/>
                <a:gd name="connsiteY3-188" fmla="*/ 542697 h 577917"/>
                <a:gd name="connsiteX4-189" fmla="*/ 6137 w 2359731"/>
                <a:gd name="connsiteY4-190" fmla="*/ 362263 h 577917"/>
                <a:gd name="connsiteX0-191" fmla="*/ 6137 w 2359731"/>
                <a:gd name="connsiteY0-192" fmla="*/ 362263 h 577677"/>
                <a:gd name="connsiteX1-193" fmla="*/ 2350459 w 2359731"/>
                <a:gd name="connsiteY1-194" fmla="*/ 37006 h 577677"/>
                <a:gd name="connsiteX2-195" fmla="*/ 2359666 w 2359731"/>
                <a:gd name="connsiteY2-196" fmla="*/ 202099 h 577677"/>
                <a:gd name="connsiteX3-197" fmla="*/ 0 w 2359731"/>
                <a:gd name="connsiteY3-198" fmla="*/ 542697 h 577677"/>
                <a:gd name="connsiteX4-199" fmla="*/ 6137 w 2359731"/>
                <a:gd name="connsiteY4-200" fmla="*/ 362263 h 577677"/>
                <a:gd name="connsiteX0-201" fmla="*/ 6137 w 2359731"/>
                <a:gd name="connsiteY0-202" fmla="*/ 362263 h 580621"/>
                <a:gd name="connsiteX1-203" fmla="*/ 2350459 w 2359731"/>
                <a:gd name="connsiteY1-204" fmla="*/ 37006 h 580621"/>
                <a:gd name="connsiteX2-205" fmla="*/ 2359666 w 2359731"/>
                <a:gd name="connsiteY2-206" fmla="*/ 202099 h 580621"/>
                <a:gd name="connsiteX3-207" fmla="*/ 0 w 2359731"/>
                <a:gd name="connsiteY3-208" fmla="*/ 545765 h 580621"/>
                <a:gd name="connsiteX4-209" fmla="*/ 6137 w 2359731"/>
                <a:gd name="connsiteY4-210" fmla="*/ 362263 h 580621"/>
                <a:gd name="connsiteX0-211" fmla="*/ 15343 w 2368937"/>
                <a:gd name="connsiteY0-212" fmla="*/ 362263 h 580621"/>
                <a:gd name="connsiteX1-213" fmla="*/ 2359665 w 2368937"/>
                <a:gd name="connsiteY1-214" fmla="*/ 37006 h 580621"/>
                <a:gd name="connsiteX2-215" fmla="*/ 2368872 w 2368937"/>
                <a:gd name="connsiteY2-216" fmla="*/ 202099 h 580621"/>
                <a:gd name="connsiteX3-217" fmla="*/ 0 w 2368937"/>
                <a:gd name="connsiteY3-218" fmla="*/ 545765 h 580621"/>
                <a:gd name="connsiteX4-219" fmla="*/ 15343 w 2368937"/>
                <a:gd name="connsiteY4-220" fmla="*/ 362263 h 580621"/>
                <a:gd name="connsiteX0-221" fmla="*/ 12962 w 2368937"/>
                <a:gd name="connsiteY0-222" fmla="*/ 369112 h 580326"/>
                <a:gd name="connsiteX1-223" fmla="*/ 2359665 w 2368937"/>
                <a:gd name="connsiteY1-224" fmla="*/ 36711 h 580326"/>
                <a:gd name="connsiteX2-225" fmla="*/ 2368872 w 2368937"/>
                <a:gd name="connsiteY2-226" fmla="*/ 201804 h 580326"/>
                <a:gd name="connsiteX3-227" fmla="*/ 0 w 2368937"/>
                <a:gd name="connsiteY3-228" fmla="*/ 545470 h 580326"/>
                <a:gd name="connsiteX4-229" fmla="*/ 12962 w 2368937"/>
                <a:gd name="connsiteY4-230" fmla="*/ 369112 h 580326"/>
                <a:gd name="connsiteX0-231" fmla="*/ 8200 w 2364175"/>
                <a:gd name="connsiteY0-232" fmla="*/ 369112 h 578041"/>
                <a:gd name="connsiteX1-233" fmla="*/ 2354903 w 2364175"/>
                <a:gd name="connsiteY1-234" fmla="*/ 36711 h 578041"/>
                <a:gd name="connsiteX2-235" fmla="*/ 2364110 w 2364175"/>
                <a:gd name="connsiteY2-236" fmla="*/ 201804 h 578041"/>
                <a:gd name="connsiteX3-237" fmla="*/ 0 w 2364175"/>
                <a:gd name="connsiteY3-238" fmla="*/ 543089 h 578041"/>
                <a:gd name="connsiteX4-239" fmla="*/ 8200 w 2364175"/>
                <a:gd name="connsiteY4-240" fmla="*/ 369112 h 578041"/>
                <a:gd name="connsiteX0-241" fmla="*/ 3438 w 2359413"/>
                <a:gd name="connsiteY0-242" fmla="*/ 369112 h 584898"/>
                <a:gd name="connsiteX1-243" fmla="*/ 2350141 w 2359413"/>
                <a:gd name="connsiteY1-244" fmla="*/ 36711 h 584898"/>
                <a:gd name="connsiteX2-245" fmla="*/ 2359348 w 2359413"/>
                <a:gd name="connsiteY2-246" fmla="*/ 201804 h 584898"/>
                <a:gd name="connsiteX3-247" fmla="*/ 0 w 2359413"/>
                <a:gd name="connsiteY3-248" fmla="*/ 550233 h 584898"/>
                <a:gd name="connsiteX4-249" fmla="*/ 3438 w 2359413"/>
                <a:gd name="connsiteY4-250" fmla="*/ 369112 h 584898"/>
                <a:gd name="connsiteX0-251" fmla="*/ 1057 w 2357032"/>
                <a:gd name="connsiteY0-252" fmla="*/ 369112 h 584898"/>
                <a:gd name="connsiteX1-253" fmla="*/ 2347760 w 2357032"/>
                <a:gd name="connsiteY1-254" fmla="*/ 36711 h 584898"/>
                <a:gd name="connsiteX2-255" fmla="*/ 2356967 w 2357032"/>
                <a:gd name="connsiteY2-256" fmla="*/ 201804 h 584898"/>
                <a:gd name="connsiteX3-257" fmla="*/ 0 w 2357032"/>
                <a:gd name="connsiteY3-258" fmla="*/ 550233 h 584898"/>
                <a:gd name="connsiteX4-259" fmla="*/ 1057 w 2357032"/>
                <a:gd name="connsiteY4-260" fmla="*/ 369112 h 584898"/>
                <a:gd name="connsiteX0-261" fmla="*/ 3438 w 2359413"/>
                <a:gd name="connsiteY0-262" fmla="*/ 369112 h 587186"/>
                <a:gd name="connsiteX1-263" fmla="*/ 2350141 w 2359413"/>
                <a:gd name="connsiteY1-264" fmla="*/ 36711 h 587186"/>
                <a:gd name="connsiteX2-265" fmla="*/ 2359348 w 2359413"/>
                <a:gd name="connsiteY2-266" fmla="*/ 201804 h 587186"/>
                <a:gd name="connsiteX3-267" fmla="*/ 0 w 2359413"/>
                <a:gd name="connsiteY3-268" fmla="*/ 552615 h 587186"/>
                <a:gd name="connsiteX4-269" fmla="*/ 3438 w 2359413"/>
                <a:gd name="connsiteY4-270" fmla="*/ 369112 h 5871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59413" h="587186">
                  <a:moveTo>
                    <a:pt x="3438" y="369112"/>
                  </a:moveTo>
                  <a:cubicBezTo>
                    <a:pt x="846249" y="601292"/>
                    <a:pt x="1577906" y="-173990"/>
                    <a:pt x="2350141" y="36711"/>
                  </a:cubicBezTo>
                  <a:cubicBezTo>
                    <a:pt x="2349118" y="96856"/>
                    <a:pt x="2360371" y="141659"/>
                    <a:pt x="2359348" y="201804"/>
                  </a:cubicBezTo>
                  <a:cubicBezTo>
                    <a:pt x="1575861" y="309"/>
                    <a:pt x="804967" y="754111"/>
                    <a:pt x="0" y="552615"/>
                  </a:cubicBezTo>
                  <a:cubicBezTo>
                    <a:pt x="1023" y="496562"/>
                    <a:pt x="2415" y="425165"/>
                    <a:pt x="3438" y="369112"/>
                  </a:cubicBezTo>
                  <a:close/>
                </a:path>
              </a:pathLst>
            </a:custGeom>
            <a:gradFill flip="none" rotWithShape="1">
              <a:gsLst>
                <a:gs pos="12000">
                  <a:sysClr val="window" lastClr="FFFFFF">
                    <a:lumMod val="95000"/>
                  </a:sysClr>
                </a:gs>
                <a:gs pos="60000">
                  <a:sysClr val="window" lastClr="FFFFFF">
                    <a:lumMod val="65000"/>
                  </a:sysClr>
                </a:gs>
              </a:gsLst>
              <a:lin ang="15000000" scaled="0"/>
              <a:tileRect/>
            </a:gradFill>
            <a:ln w="1270" cap="flat" cmpd="sng" algn="ctr">
              <a:noFill/>
              <a:prstDash val="sysDot"/>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sp>
          <p:nvSpPr>
            <p:cNvPr id="100" name="矩形 1"/>
            <p:cNvSpPr/>
            <p:nvPr/>
          </p:nvSpPr>
          <p:spPr>
            <a:xfrm>
              <a:off x="3342354" y="1238968"/>
              <a:ext cx="3286594" cy="924674"/>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56649 w 1586414"/>
                <a:gd name="connsiteY0-42" fmla="*/ 0 h 686729"/>
                <a:gd name="connsiteX1-43" fmla="*/ 1586414 w 1586414"/>
                <a:gd name="connsiteY1-44" fmla="*/ 506295 h 686729"/>
                <a:gd name="connsiteX2-45" fmla="*/ 1583346 w 1586414"/>
                <a:gd name="connsiteY2-46" fmla="*/ 686729 h 686729"/>
                <a:gd name="connsiteX3-47" fmla="*/ 0 w 1586414"/>
                <a:gd name="connsiteY3-48" fmla="*/ 275556 h 686729"/>
                <a:gd name="connsiteX4-49" fmla="*/ 656649 w 1586414"/>
                <a:gd name="connsiteY4-50" fmla="*/ 0 h 686729"/>
                <a:gd name="connsiteX0-51" fmla="*/ 656649 w 1586414"/>
                <a:gd name="connsiteY0-52" fmla="*/ 0 h 775714"/>
                <a:gd name="connsiteX1-53" fmla="*/ 1586414 w 1586414"/>
                <a:gd name="connsiteY1-54" fmla="*/ 506295 h 775714"/>
                <a:gd name="connsiteX2-55" fmla="*/ 945108 w 1586414"/>
                <a:gd name="connsiteY2-56" fmla="*/ 775714 h 775714"/>
                <a:gd name="connsiteX3-57" fmla="*/ 0 w 1586414"/>
                <a:gd name="connsiteY3-58" fmla="*/ 275556 h 775714"/>
                <a:gd name="connsiteX4-59" fmla="*/ 656649 w 1586414"/>
                <a:gd name="connsiteY4-60" fmla="*/ 0 h 775714"/>
                <a:gd name="connsiteX0-61" fmla="*/ 656649 w 3295544"/>
                <a:gd name="connsiteY0-62" fmla="*/ 0 h 775714"/>
                <a:gd name="connsiteX1-63" fmla="*/ 3295544 w 3295544"/>
                <a:gd name="connsiteY1-64" fmla="*/ 435720 h 775714"/>
                <a:gd name="connsiteX2-65" fmla="*/ 945108 w 3295544"/>
                <a:gd name="connsiteY2-66" fmla="*/ 775714 h 775714"/>
                <a:gd name="connsiteX3-67" fmla="*/ 0 w 3295544"/>
                <a:gd name="connsiteY3-68" fmla="*/ 275556 h 775714"/>
                <a:gd name="connsiteX4-69" fmla="*/ 656649 w 3295544"/>
                <a:gd name="connsiteY4-70" fmla="*/ 0 h 775714"/>
                <a:gd name="connsiteX0-71" fmla="*/ 2350437 w 3295544"/>
                <a:gd name="connsiteY0-72" fmla="*/ 0 h 843220"/>
                <a:gd name="connsiteX1-73" fmla="*/ 3295544 w 3295544"/>
                <a:gd name="connsiteY1-74" fmla="*/ 503226 h 843220"/>
                <a:gd name="connsiteX2-75" fmla="*/ 945108 w 3295544"/>
                <a:gd name="connsiteY2-76" fmla="*/ 843220 h 843220"/>
                <a:gd name="connsiteX3-77" fmla="*/ 0 w 3295544"/>
                <a:gd name="connsiteY3-78" fmla="*/ 343062 h 843220"/>
                <a:gd name="connsiteX4-79" fmla="*/ 2350437 w 3295544"/>
                <a:gd name="connsiteY4-80" fmla="*/ 0 h 843220"/>
                <a:gd name="connsiteX0-81" fmla="*/ 2350437 w 3289407"/>
                <a:gd name="connsiteY0-82" fmla="*/ 0 h 843220"/>
                <a:gd name="connsiteX1-83" fmla="*/ 3289407 w 3289407"/>
                <a:gd name="connsiteY1-84" fmla="*/ 500157 h 843220"/>
                <a:gd name="connsiteX2-85" fmla="*/ 945108 w 3289407"/>
                <a:gd name="connsiteY2-86" fmla="*/ 843220 h 843220"/>
                <a:gd name="connsiteX3-87" fmla="*/ 0 w 3289407"/>
                <a:gd name="connsiteY3-88" fmla="*/ 343062 h 843220"/>
                <a:gd name="connsiteX4-89" fmla="*/ 2350437 w 3289407"/>
                <a:gd name="connsiteY4-90" fmla="*/ 0 h 843220"/>
                <a:gd name="connsiteX0-91" fmla="*/ 2350437 w 3289407"/>
                <a:gd name="connsiteY0-92" fmla="*/ 0 h 843220"/>
                <a:gd name="connsiteX1-93" fmla="*/ 3289407 w 3289407"/>
                <a:gd name="connsiteY1-94" fmla="*/ 500157 h 843220"/>
                <a:gd name="connsiteX2-95" fmla="*/ 945108 w 3289407"/>
                <a:gd name="connsiteY2-96" fmla="*/ 843220 h 843220"/>
                <a:gd name="connsiteX3-97" fmla="*/ 0 w 3289407"/>
                <a:gd name="connsiteY3-98" fmla="*/ 343062 h 843220"/>
                <a:gd name="connsiteX4-99" fmla="*/ 2350437 w 3289407"/>
                <a:gd name="connsiteY4-100" fmla="*/ 0 h 843220"/>
                <a:gd name="connsiteX0-101" fmla="*/ 2350437 w 3289407"/>
                <a:gd name="connsiteY0-102" fmla="*/ 0 h 862958"/>
                <a:gd name="connsiteX1-103" fmla="*/ 3289407 w 3289407"/>
                <a:gd name="connsiteY1-104" fmla="*/ 500157 h 862958"/>
                <a:gd name="connsiteX2-105" fmla="*/ 945108 w 3289407"/>
                <a:gd name="connsiteY2-106" fmla="*/ 843220 h 862958"/>
                <a:gd name="connsiteX3-107" fmla="*/ 0 w 3289407"/>
                <a:gd name="connsiteY3-108" fmla="*/ 343062 h 862958"/>
                <a:gd name="connsiteX4-109" fmla="*/ 2350437 w 3289407"/>
                <a:gd name="connsiteY4-110" fmla="*/ 0 h 862958"/>
                <a:gd name="connsiteX0-111" fmla="*/ 2350437 w 3289407"/>
                <a:gd name="connsiteY0-112" fmla="*/ 0 h 880426"/>
                <a:gd name="connsiteX1-113" fmla="*/ 3289407 w 3289407"/>
                <a:gd name="connsiteY1-114" fmla="*/ 500157 h 880426"/>
                <a:gd name="connsiteX2-115" fmla="*/ 945108 w 3289407"/>
                <a:gd name="connsiteY2-116" fmla="*/ 843220 h 880426"/>
                <a:gd name="connsiteX3-117" fmla="*/ 0 w 3289407"/>
                <a:gd name="connsiteY3-118" fmla="*/ 343062 h 880426"/>
                <a:gd name="connsiteX4-119" fmla="*/ 2350437 w 3289407"/>
                <a:gd name="connsiteY4-120" fmla="*/ 0 h 880426"/>
                <a:gd name="connsiteX0-121" fmla="*/ 2350437 w 3289407"/>
                <a:gd name="connsiteY0-122" fmla="*/ 0 h 879633"/>
                <a:gd name="connsiteX1-123" fmla="*/ 3289407 w 3289407"/>
                <a:gd name="connsiteY1-124" fmla="*/ 500157 h 879633"/>
                <a:gd name="connsiteX2-125" fmla="*/ 945108 w 3289407"/>
                <a:gd name="connsiteY2-126" fmla="*/ 843220 h 879633"/>
                <a:gd name="connsiteX3-127" fmla="*/ 0 w 3289407"/>
                <a:gd name="connsiteY3-128" fmla="*/ 343062 h 879633"/>
                <a:gd name="connsiteX4-129" fmla="*/ 2350437 w 3289407"/>
                <a:gd name="connsiteY4-130" fmla="*/ 0 h 879633"/>
                <a:gd name="connsiteX0-131" fmla="*/ 2350437 w 3289407"/>
                <a:gd name="connsiteY0-132" fmla="*/ 0 h 881426"/>
                <a:gd name="connsiteX1-133" fmla="*/ 3289407 w 3289407"/>
                <a:gd name="connsiteY1-134" fmla="*/ 500157 h 881426"/>
                <a:gd name="connsiteX2-135" fmla="*/ 945108 w 3289407"/>
                <a:gd name="connsiteY2-136" fmla="*/ 843220 h 881426"/>
                <a:gd name="connsiteX3-137" fmla="*/ 0 w 3289407"/>
                <a:gd name="connsiteY3-138" fmla="*/ 343062 h 881426"/>
                <a:gd name="connsiteX4-139" fmla="*/ 2350437 w 3289407"/>
                <a:gd name="connsiteY4-140" fmla="*/ 0 h 881426"/>
                <a:gd name="connsiteX0-141" fmla="*/ 2350437 w 3289407"/>
                <a:gd name="connsiteY0-142" fmla="*/ 0 h 881426"/>
                <a:gd name="connsiteX1-143" fmla="*/ 3289407 w 3289407"/>
                <a:gd name="connsiteY1-144" fmla="*/ 500157 h 881426"/>
                <a:gd name="connsiteX2-145" fmla="*/ 945108 w 3289407"/>
                <a:gd name="connsiteY2-146" fmla="*/ 843220 h 881426"/>
                <a:gd name="connsiteX3-147" fmla="*/ 0 w 3289407"/>
                <a:gd name="connsiteY3-148" fmla="*/ 343062 h 881426"/>
                <a:gd name="connsiteX4-149" fmla="*/ 2350437 w 3289407"/>
                <a:gd name="connsiteY4-150" fmla="*/ 0 h 881426"/>
                <a:gd name="connsiteX0-151" fmla="*/ 2350437 w 3289407"/>
                <a:gd name="connsiteY0-152" fmla="*/ 37515 h 918941"/>
                <a:gd name="connsiteX1-153" fmla="*/ 3289407 w 3289407"/>
                <a:gd name="connsiteY1-154" fmla="*/ 537672 h 918941"/>
                <a:gd name="connsiteX2-155" fmla="*/ 945108 w 3289407"/>
                <a:gd name="connsiteY2-156" fmla="*/ 880735 h 918941"/>
                <a:gd name="connsiteX3-157" fmla="*/ 0 w 3289407"/>
                <a:gd name="connsiteY3-158" fmla="*/ 380577 h 918941"/>
                <a:gd name="connsiteX4-159" fmla="*/ 2350437 w 3289407"/>
                <a:gd name="connsiteY4-160" fmla="*/ 37515 h 918941"/>
                <a:gd name="connsiteX0-161" fmla="*/ 2350437 w 3289407"/>
                <a:gd name="connsiteY0-162" fmla="*/ 35028 h 916454"/>
                <a:gd name="connsiteX1-163" fmla="*/ 3289407 w 3289407"/>
                <a:gd name="connsiteY1-164" fmla="*/ 535185 h 916454"/>
                <a:gd name="connsiteX2-165" fmla="*/ 945108 w 3289407"/>
                <a:gd name="connsiteY2-166" fmla="*/ 878248 h 916454"/>
                <a:gd name="connsiteX3-167" fmla="*/ 0 w 3289407"/>
                <a:gd name="connsiteY3-168" fmla="*/ 378090 h 916454"/>
                <a:gd name="connsiteX4-169" fmla="*/ 2350437 w 3289407"/>
                <a:gd name="connsiteY4-170" fmla="*/ 35028 h 916454"/>
                <a:gd name="connsiteX0-171" fmla="*/ 2350437 w 3289407"/>
                <a:gd name="connsiteY0-172" fmla="*/ 41278 h 922704"/>
                <a:gd name="connsiteX1-173" fmla="*/ 3289407 w 3289407"/>
                <a:gd name="connsiteY1-174" fmla="*/ 541435 h 922704"/>
                <a:gd name="connsiteX2-175" fmla="*/ 945108 w 3289407"/>
                <a:gd name="connsiteY2-176" fmla="*/ 884498 h 922704"/>
                <a:gd name="connsiteX3-177" fmla="*/ 0 w 3289407"/>
                <a:gd name="connsiteY3-178" fmla="*/ 384340 h 922704"/>
                <a:gd name="connsiteX4-179" fmla="*/ 2350437 w 3289407"/>
                <a:gd name="connsiteY4-180" fmla="*/ 41278 h 922704"/>
                <a:gd name="connsiteX0-181" fmla="*/ 2350437 w 3289407"/>
                <a:gd name="connsiteY0-182" fmla="*/ 41142 h 922568"/>
                <a:gd name="connsiteX1-183" fmla="*/ 3289407 w 3289407"/>
                <a:gd name="connsiteY1-184" fmla="*/ 541299 h 922568"/>
                <a:gd name="connsiteX2-185" fmla="*/ 945108 w 3289407"/>
                <a:gd name="connsiteY2-186" fmla="*/ 884362 h 922568"/>
                <a:gd name="connsiteX3-187" fmla="*/ 0 w 3289407"/>
                <a:gd name="connsiteY3-188" fmla="*/ 384204 h 922568"/>
                <a:gd name="connsiteX4-189" fmla="*/ 2350437 w 3289407"/>
                <a:gd name="connsiteY4-190" fmla="*/ 41142 h 922568"/>
                <a:gd name="connsiteX0-191" fmla="*/ 2350437 w 3289407"/>
                <a:gd name="connsiteY0-192" fmla="*/ 41142 h 924386"/>
                <a:gd name="connsiteX1-193" fmla="*/ 3289407 w 3289407"/>
                <a:gd name="connsiteY1-194" fmla="*/ 541299 h 924386"/>
                <a:gd name="connsiteX2-195" fmla="*/ 945108 w 3289407"/>
                <a:gd name="connsiteY2-196" fmla="*/ 884362 h 924386"/>
                <a:gd name="connsiteX3-197" fmla="*/ 0 w 3289407"/>
                <a:gd name="connsiteY3-198" fmla="*/ 384204 h 924386"/>
                <a:gd name="connsiteX4-199" fmla="*/ 2350437 w 3289407"/>
                <a:gd name="connsiteY4-200" fmla="*/ 41142 h 924386"/>
                <a:gd name="connsiteX0-201" fmla="*/ 2350437 w 3289407"/>
                <a:gd name="connsiteY0-202" fmla="*/ 41142 h 925097"/>
                <a:gd name="connsiteX1-203" fmla="*/ 3289407 w 3289407"/>
                <a:gd name="connsiteY1-204" fmla="*/ 541299 h 925097"/>
                <a:gd name="connsiteX2-205" fmla="*/ 945108 w 3289407"/>
                <a:gd name="connsiteY2-206" fmla="*/ 884362 h 925097"/>
                <a:gd name="connsiteX3-207" fmla="*/ 0 w 3289407"/>
                <a:gd name="connsiteY3-208" fmla="*/ 384204 h 925097"/>
                <a:gd name="connsiteX4-209" fmla="*/ 2350437 w 3289407"/>
                <a:gd name="connsiteY4-210" fmla="*/ 41142 h 925097"/>
                <a:gd name="connsiteX0-211" fmla="*/ 2350437 w 3289407"/>
                <a:gd name="connsiteY0-212" fmla="*/ 41142 h 925097"/>
                <a:gd name="connsiteX1-213" fmla="*/ 3289407 w 3289407"/>
                <a:gd name="connsiteY1-214" fmla="*/ 541299 h 925097"/>
                <a:gd name="connsiteX2-215" fmla="*/ 945108 w 3289407"/>
                <a:gd name="connsiteY2-216" fmla="*/ 884362 h 925097"/>
                <a:gd name="connsiteX3-217" fmla="*/ 0 w 3289407"/>
                <a:gd name="connsiteY3-218" fmla="*/ 384204 h 925097"/>
                <a:gd name="connsiteX4-219" fmla="*/ 2350437 w 3289407"/>
                <a:gd name="connsiteY4-220" fmla="*/ 41142 h 925097"/>
                <a:gd name="connsiteX0-221" fmla="*/ 2350437 w 3289407"/>
                <a:gd name="connsiteY0-222" fmla="*/ 41142 h 925212"/>
                <a:gd name="connsiteX1-223" fmla="*/ 3289407 w 3289407"/>
                <a:gd name="connsiteY1-224" fmla="*/ 543680 h 925212"/>
                <a:gd name="connsiteX2-225" fmla="*/ 945108 w 3289407"/>
                <a:gd name="connsiteY2-226" fmla="*/ 884362 h 925212"/>
                <a:gd name="connsiteX3-227" fmla="*/ 0 w 3289407"/>
                <a:gd name="connsiteY3-228" fmla="*/ 384204 h 925212"/>
                <a:gd name="connsiteX4-229" fmla="*/ 2350437 w 3289407"/>
                <a:gd name="connsiteY4-230" fmla="*/ 41142 h 925212"/>
                <a:gd name="connsiteX0-231" fmla="*/ 2350437 w 3287026"/>
                <a:gd name="connsiteY0-232" fmla="*/ 41142 h 925327"/>
                <a:gd name="connsiteX1-233" fmla="*/ 3287026 w 3287026"/>
                <a:gd name="connsiteY1-234" fmla="*/ 546061 h 925327"/>
                <a:gd name="connsiteX2-235" fmla="*/ 945108 w 3287026"/>
                <a:gd name="connsiteY2-236" fmla="*/ 884362 h 925327"/>
                <a:gd name="connsiteX3-237" fmla="*/ 0 w 3287026"/>
                <a:gd name="connsiteY3-238" fmla="*/ 384204 h 925327"/>
                <a:gd name="connsiteX4-239" fmla="*/ 2350437 w 3287026"/>
                <a:gd name="connsiteY4-240" fmla="*/ 41142 h 9253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87026" h="925327">
                  <a:moveTo>
                    <a:pt x="2350437" y="41142"/>
                  </a:moveTo>
                  <a:lnTo>
                    <a:pt x="3287026" y="546061"/>
                  </a:lnTo>
                  <a:cubicBezTo>
                    <a:pt x="2390014" y="388345"/>
                    <a:pt x="1800122" y="1099692"/>
                    <a:pt x="945108" y="884362"/>
                  </a:cubicBezTo>
                  <a:lnTo>
                    <a:pt x="0" y="384204"/>
                  </a:lnTo>
                  <a:cubicBezTo>
                    <a:pt x="832574" y="564423"/>
                    <a:pt x="1625258" y="-178966"/>
                    <a:pt x="2350437" y="41142"/>
                  </a:cubicBezTo>
                  <a:close/>
                </a:path>
              </a:pathLst>
            </a:custGeom>
            <a:gradFill flip="none" rotWithShape="1">
              <a:gsLst>
                <a:gs pos="0">
                  <a:sysClr val="window" lastClr="FFFFFF">
                    <a:lumMod val="95000"/>
                  </a:sysClr>
                </a:gs>
                <a:gs pos="73000">
                  <a:sysClr val="window" lastClr="FFFFFF">
                    <a:lumMod val="65000"/>
                  </a:sysClr>
                </a:gs>
              </a:gsLst>
              <a:lin ang="15600000" scaled="0"/>
              <a:tileRect/>
            </a:gradFill>
            <a:ln w="1270" cap="flat" cmpd="sng" algn="ctr">
              <a:noFill/>
              <a:prstDash val="sysDot"/>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grpSp>
      <p:grpSp>
        <p:nvGrpSpPr>
          <p:cNvPr id="101" name="组合 19"/>
          <p:cNvGrpSpPr/>
          <p:nvPr/>
        </p:nvGrpSpPr>
        <p:grpSpPr>
          <a:xfrm>
            <a:off x="5157788" y="3889375"/>
            <a:ext cx="2778125" cy="925513"/>
            <a:chOff x="3342354" y="1238968"/>
            <a:chExt cx="3296012" cy="1097933"/>
          </a:xfrm>
        </p:grpSpPr>
        <p:sp>
          <p:nvSpPr>
            <p:cNvPr id="102" name="矩形 1"/>
            <p:cNvSpPr/>
            <p:nvPr/>
          </p:nvSpPr>
          <p:spPr>
            <a:xfrm>
              <a:off x="3346121" y="1617501"/>
              <a:ext cx="937951" cy="683618"/>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136 w 932833"/>
                <a:gd name="connsiteY0-42" fmla="*/ 0 h 674455"/>
                <a:gd name="connsiteX1-43" fmla="*/ 932833 w 932833"/>
                <a:gd name="connsiteY1-44" fmla="*/ 494021 h 674455"/>
                <a:gd name="connsiteX2-45" fmla="*/ 929765 w 932833"/>
                <a:gd name="connsiteY2-46" fmla="*/ 674455 h 674455"/>
                <a:gd name="connsiteX3-47" fmla="*/ 0 w 932833"/>
                <a:gd name="connsiteY3-48" fmla="*/ 155886 h 674455"/>
                <a:gd name="connsiteX4-49" fmla="*/ 6136 w 932833"/>
                <a:gd name="connsiteY4-50" fmla="*/ 0 h 674455"/>
                <a:gd name="connsiteX0-51" fmla="*/ 295 w 933129"/>
                <a:gd name="connsiteY0-52" fmla="*/ 0 h 674455"/>
                <a:gd name="connsiteX1-53" fmla="*/ 933129 w 933129"/>
                <a:gd name="connsiteY1-54" fmla="*/ 494021 h 674455"/>
                <a:gd name="connsiteX2-55" fmla="*/ 930061 w 933129"/>
                <a:gd name="connsiteY2-56" fmla="*/ 674455 h 674455"/>
                <a:gd name="connsiteX3-57" fmla="*/ 296 w 933129"/>
                <a:gd name="connsiteY3-58" fmla="*/ 155886 h 674455"/>
                <a:gd name="connsiteX4-59" fmla="*/ 295 w 933129"/>
                <a:gd name="connsiteY4-60" fmla="*/ 0 h 674455"/>
                <a:gd name="connsiteX0-61" fmla="*/ 295 w 935588"/>
                <a:gd name="connsiteY0-62" fmla="*/ 0 h 674455"/>
                <a:gd name="connsiteX1-63" fmla="*/ 935588 w 935588"/>
                <a:gd name="connsiteY1-64" fmla="*/ 486646 h 674455"/>
                <a:gd name="connsiteX2-65" fmla="*/ 930061 w 935588"/>
                <a:gd name="connsiteY2-66" fmla="*/ 674455 h 674455"/>
                <a:gd name="connsiteX3-67" fmla="*/ 296 w 935588"/>
                <a:gd name="connsiteY3-68" fmla="*/ 155886 h 674455"/>
                <a:gd name="connsiteX4-69" fmla="*/ 295 w 935588"/>
                <a:gd name="connsiteY4-70" fmla="*/ 0 h 674455"/>
                <a:gd name="connsiteX0-71" fmla="*/ 118 w 939356"/>
                <a:gd name="connsiteY0-72" fmla="*/ 0 h 682345"/>
                <a:gd name="connsiteX1-73" fmla="*/ 939356 w 939356"/>
                <a:gd name="connsiteY1-74" fmla="*/ 494536 h 682345"/>
                <a:gd name="connsiteX2-75" fmla="*/ 933829 w 939356"/>
                <a:gd name="connsiteY2-76" fmla="*/ 682345 h 682345"/>
                <a:gd name="connsiteX3-77" fmla="*/ 4064 w 939356"/>
                <a:gd name="connsiteY3-78" fmla="*/ 163776 h 682345"/>
                <a:gd name="connsiteX4-79" fmla="*/ 118 w 939356"/>
                <a:gd name="connsiteY4-80" fmla="*/ 0 h 68234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39356" h="682345">
                  <a:moveTo>
                    <a:pt x="118" y="0"/>
                  </a:moveTo>
                  <a:lnTo>
                    <a:pt x="939356" y="494536"/>
                  </a:lnTo>
                  <a:cubicBezTo>
                    <a:pt x="938333" y="554681"/>
                    <a:pt x="934852" y="622200"/>
                    <a:pt x="933829" y="682345"/>
                  </a:cubicBezTo>
                  <a:lnTo>
                    <a:pt x="4064" y="163776"/>
                  </a:lnTo>
                  <a:cubicBezTo>
                    <a:pt x="5087" y="107723"/>
                    <a:pt x="-905" y="56053"/>
                    <a:pt x="118" y="0"/>
                  </a:cubicBezTo>
                  <a:close/>
                </a:path>
              </a:pathLst>
            </a:custGeom>
            <a:gradFill flip="none" rotWithShape="1">
              <a:gsLst>
                <a:gs pos="0">
                  <a:schemeClr val="bg2"/>
                </a:gs>
                <a:gs pos="69000">
                  <a:schemeClr val="tx2"/>
                </a:gs>
              </a:gsLst>
              <a:lin ang="7200000" scaled="0"/>
              <a:tileRect/>
            </a:gradFill>
            <a:ln w="1270" cap="flat" cmpd="sng" algn="ctr">
              <a:noFill/>
              <a:prstDash val="sysDot"/>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sp>
          <p:nvSpPr>
            <p:cNvPr id="103" name="矩形 1"/>
            <p:cNvSpPr/>
            <p:nvPr/>
          </p:nvSpPr>
          <p:spPr>
            <a:xfrm>
              <a:off x="4278421" y="1749328"/>
              <a:ext cx="2359945" cy="587573"/>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718019 w 932833"/>
                <a:gd name="connsiteY0-42" fmla="*/ 0 h 1002780"/>
                <a:gd name="connsiteX1-43" fmla="*/ 932833 w 932833"/>
                <a:gd name="connsiteY1-44" fmla="*/ 822346 h 1002780"/>
                <a:gd name="connsiteX2-45" fmla="*/ 929765 w 932833"/>
                <a:gd name="connsiteY2-46" fmla="*/ 1002780 h 1002780"/>
                <a:gd name="connsiteX3-47" fmla="*/ 0 w 932833"/>
                <a:gd name="connsiteY3-48" fmla="*/ 484211 h 1002780"/>
                <a:gd name="connsiteX4-49" fmla="*/ 718019 w 932833"/>
                <a:gd name="connsiteY4-50" fmla="*/ 0 h 1002780"/>
                <a:gd name="connsiteX0-51" fmla="*/ 6137 w 220951"/>
                <a:gd name="connsiteY0-52" fmla="*/ 0 h 1002780"/>
                <a:gd name="connsiteX1-53" fmla="*/ 220951 w 220951"/>
                <a:gd name="connsiteY1-54" fmla="*/ 822346 h 1002780"/>
                <a:gd name="connsiteX2-55" fmla="*/ 217883 w 220951"/>
                <a:gd name="connsiteY2-56" fmla="*/ 1002780 h 1002780"/>
                <a:gd name="connsiteX3-57" fmla="*/ 0 w 220951"/>
                <a:gd name="connsiteY3-58" fmla="*/ 180434 h 1002780"/>
                <a:gd name="connsiteX4-59" fmla="*/ 6137 w 220951"/>
                <a:gd name="connsiteY4-60" fmla="*/ 0 h 1002780"/>
                <a:gd name="connsiteX0-61" fmla="*/ 6137 w 2350459"/>
                <a:gd name="connsiteY0-62" fmla="*/ 325257 h 1328037"/>
                <a:gd name="connsiteX1-63" fmla="*/ 2350459 w 2350459"/>
                <a:gd name="connsiteY1-64" fmla="*/ 0 h 1328037"/>
                <a:gd name="connsiteX2-65" fmla="*/ 217883 w 2350459"/>
                <a:gd name="connsiteY2-66" fmla="*/ 1328037 h 1328037"/>
                <a:gd name="connsiteX3-67" fmla="*/ 0 w 2350459"/>
                <a:gd name="connsiteY3-68" fmla="*/ 505691 h 1328037"/>
                <a:gd name="connsiteX4-69" fmla="*/ 6137 w 2350459"/>
                <a:gd name="connsiteY4-70" fmla="*/ 325257 h 1328037"/>
                <a:gd name="connsiteX0-71" fmla="*/ 6137 w 2359731"/>
                <a:gd name="connsiteY0-72" fmla="*/ 325257 h 505691"/>
                <a:gd name="connsiteX1-73" fmla="*/ 2350459 w 2359731"/>
                <a:gd name="connsiteY1-74" fmla="*/ 0 h 505691"/>
                <a:gd name="connsiteX2-75" fmla="*/ 2359666 w 2359731"/>
                <a:gd name="connsiteY2-76" fmla="*/ 162024 h 505691"/>
                <a:gd name="connsiteX3-77" fmla="*/ 0 w 2359731"/>
                <a:gd name="connsiteY3-78" fmla="*/ 505691 h 505691"/>
                <a:gd name="connsiteX4-79" fmla="*/ 6137 w 2359731"/>
                <a:gd name="connsiteY4-80" fmla="*/ 325257 h 505691"/>
                <a:gd name="connsiteX0-81" fmla="*/ 6137 w 2359731"/>
                <a:gd name="connsiteY0-82" fmla="*/ 325257 h 505691"/>
                <a:gd name="connsiteX1-83" fmla="*/ 2350459 w 2359731"/>
                <a:gd name="connsiteY1-84" fmla="*/ 0 h 505691"/>
                <a:gd name="connsiteX2-85" fmla="*/ 2359666 w 2359731"/>
                <a:gd name="connsiteY2-86" fmla="*/ 162024 h 505691"/>
                <a:gd name="connsiteX3-87" fmla="*/ 0 w 2359731"/>
                <a:gd name="connsiteY3-88" fmla="*/ 505691 h 505691"/>
                <a:gd name="connsiteX4-89" fmla="*/ 6137 w 2359731"/>
                <a:gd name="connsiteY4-90" fmla="*/ 325257 h 505691"/>
                <a:gd name="connsiteX0-91" fmla="*/ 6137 w 2359731"/>
                <a:gd name="connsiteY0-92" fmla="*/ 342218 h 522652"/>
                <a:gd name="connsiteX1-93" fmla="*/ 2350459 w 2359731"/>
                <a:gd name="connsiteY1-94" fmla="*/ 16961 h 522652"/>
                <a:gd name="connsiteX2-95" fmla="*/ 2359666 w 2359731"/>
                <a:gd name="connsiteY2-96" fmla="*/ 178985 h 522652"/>
                <a:gd name="connsiteX3-97" fmla="*/ 0 w 2359731"/>
                <a:gd name="connsiteY3-98" fmla="*/ 522652 h 522652"/>
                <a:gd name="connsiteX4-99" fmla="*/ 6137 w 2359731"/>
                <a:gd name="connsiteY4-100" fmla="*/ 342218 h 522652"/>
                <a:gd name="connsiteX0-101" fmla="*/ 6137 w 2359731"/>
                <a:gd name="connsiteY0-102" fmla="*/ 339118 h 519552"/>
                <a:gd name="connsiteX1-103" fmla="*/ 2350459 w 2359731"/>
                <a:gd name="connsiteY1-104" fmla="*/ 13861 h 519552"/>
                <a:gd name="connsiteX2-105" fmla="*/ 2359666 w 2359731"/>
                <a:gd name="connsiteY2-106" fmla="*/ 175885 h 519552"/>
                <a:gd name="connsiteX3-107" fmla="*/ 0 w 2359731"/>
                <a:gd name="connsiteY3-108" fmla="*/ 519552 h 519552"/>
                <a:gd name="connsiteX4-109" fmla="*/ 6137 w 2359731"/>
                <a:gd name="connsiteY4-110" fmla="*/ 339118 h 519552"/>
                <a:gd name="connsiteX0-111" fmla="*/ 6137 w 2359731"/>
                <a:gd name="connsiteY0-112" fmla="*/ 364589 h 545023"/>
                <a:gd name="connsiteX1-113" fmla="*/ 2350459 w 2359731"/>
                <a:gd name="connsiteY1-114" fmla="*/ 39332 h 545023"/>
                <a:gd name="connsiteX2-115" fmla="*/ 2359666 w 2359731"/>
                <a:gd name="connsiteY2-116" fmla="*/ 201356 h 545023"/>
                <a:gd name="connsiteX3-117" fmla="*/ 0 w 2359731"/>
                <a:gd name="connsiteY3-118" fmla="*/ 545023 h 545023"/>
                <a:gd name="connsiteX4-119" fmla="*/ 6137 w 2359731"/>
                <a:gd name="connsiteY4-120" fmla="*/ 364589 h 545023"/>
                <a:gd name="connsiteX0-121" fmla="*/ 6137 w 2359731"/>
                <a:gd name="connsiteY0-122" fmla="*/ 362263 h 542697"/>
                <a:gd name="connsiteX1-123" fmla="*/ 2350459 w 2359731"/>
                <a:gd name="connsiteY1-124" fmla="*/ 37006 h 542697"/>
                <a:gd name="connsiteX2-125" fmla="*/ 2359666 w 2359731"/>
                <a:gd name="connsiteY2-126" fmla="*/ 199030 h 542697"/>
                <a:gd name="connsiteX3-127" fmla="*/ 0 w 2359731"/>
                <a:gd name="connsiteY3-128" fmla="*/ 542697 h 542697"/>
                <a:gd name="connsiteX4-129" fmla="*/ 6137 w 2359731"/>
                <a:gd name="connsiteY4-130" fmla="*/ 362263 h 542697"/>
                <a:gd name="connsiteX0-131" fmla="*/ 6137 w 2359731"/>
                <a:gd name="connsiteY0-132" fmla="*/ 362263 h 572970"/>
                <a:gd name="connsiteX1-133" fmla="*/ 2350459 w 2359731"/>
                <a:gd name="connsiteY1-134" fmla="*/ 37006 h 572970"/>
                <a:gd name="connsiteX2-135" fmla="*/ 2359666 w 2359731"/>
                <a:gd name="connsiteY2-136" fmla="*/ 199030 h 572970"/>
                <a:gd name="connsiteX3-137" fmla="*/ 0 w 2359731"/>
                <a:gd name="connsiteY3-138" fmla="*/ 542697 h 572970"/>
                <a:gd name="connsiteX4-139" fmla="*/ 6137 w 2359731"/>
                <a:gd name="connsiteY4-140" fmla="*/ 362263 h 572970"/>
                <a:gd name="connsiteX0-141" fmla="*/ 6137 w 2359731"/>
                <a:gd name="connsiteY0-142" fmla="*/ 362263 h 561869"/>
                <a:gd name="connsiteX1-143" fmla="*/ 2350459 w 2359731"/>
                <a:gd name="connsiteY1-144" fmla="*/ 37006 h 561869"/>
                <a:gd name="connsiteX2-145" fmla="*/ 2359666 w 2359731"/>
                <a:gd name="connsiteY2-146" fmla="*/ 199030 h 561869"/>
                <a:gd name="connsiteX3-147" fmla="*/ 0 w 2359731"/>
                <a:gd name="connsiteY3-148" fmla="*/ 542697 h 561869"/>
                <a:gd name="connsiteX4-149" fmla="*/ 6137 w 2359731"/>
                <a:gd name="connsiteY4-150" fmla="*/ 362263 h 561869"/>
                <a:gd name="connsiteX0-151" fmla="*/ 6137 w 2359731"/>
                <a:gd name="connsiteY0-152" fmla="*/ 362263 h 578020"/>
                <a:gd name="connsiteX1-153" fmla="*/ 2350459 w 2359731"/>
                <a:gd name="connsiteY1-154" fmla="*/ 37006 h 578020"/>
                <a:gd name="connsiteX2-155" fmla="*/ 2359666 w 2359731"/>
                <a:gd name="connsiteY2-156" fmla="*/ 199030 h 578020"/>
                <a:gd name="connsiteX3-157" fmla="*/ 0 w 2359731"/>
                <a:gd name="connsiteY3-158" fmla="*/ 542697 h 578020"/>
                <a:gd name="connsiteX4-159" fmla="*/ 6137 w 2359731"/>
                <a:gd name="connsiteY4-160" fmla="*/ 362263 h 578020"/>
                <a:gd name="connsiteX0-161" fmla="*/ 6137 w 2359731"/>
                <a:gd name="connsiteY0-162" fmla="*/ 362263 h 576930"/>
                <a:gd name="connsiteX1-163" fmla="*/ 2350459 w 2359731"/>
                <a:gd name="connsiteY1-164" fmla="*/ 37006 h 576930"/>
                <a:gd name="connsiteX2-165" fmla="*/ 2359666 w 2359731"/>
                <a:gd name="connsiteY2-166" fmla="*/ 199030 h 576930"/>
                <a:gd name="connsiteX3-167" fmla="*/ 0 w 2359731"/>
                <a:gd name="connsiteY3-168" fmla="*/ 542697 h 576930"/>
                <a:gd name="connsiteX4-169" fmla="*/ 6137 w 2359731"/>
                <a:gd name="connsiteY4-170" fmla="*/ 362263 h 576930"/>
                <a:gd name="connsiteX0-171" fmla="*/ 6137 w 2359731"/>
                <a:gd name="connsiteY0-172" fmla="*/ 362263 h 577791"/>
                <a:gd name="connsiteX1-173" fmla="*/ 2350459 w 2359731"/>
                <a:gd name="connsiteY1-174" fmla="*/ 37006 h 577791"/>
                <a:gd name="connsiteX2-175" fmla="*/ 2359666 w 2359731"/>
                <a:gd name="connsiteY2-176" fmla="*/ 199030 h 577791"/>
                <a:gd name="connsiteX3-177" fmla="*/ 0 w 2359731"/>
                <a:gd name="connsiteY3-178" fmla="*/ 542697 h 577791"/>
                <a:gd name="connsiteX4-179" fmla="*/ 6137 w 2359731"/>
                <a:gd name="connsiteY4-180" fmla="*/ 362263 h 577791"/>
                <a:gd name="connsiteX0-181" fmla="*/ 6137 w 2359731"/>
                <a:gd name="connsiteY0-182" fmla="*/ 362263 h 577917"/>
                <a:gd name="connsiteX1-183" fmla="*/ 2350459 w 2359731"/>
                <a:gd name="connsiteY1-184" fmla="*/ 37006 h 577917"/>
                <a:gd name="connsiteX2-185" fmla="*/ 2359666 w 2359731"/>
                <a:gd name="connsiteY2-186" fmla="*/ 202099 h 577917"/>
                <a:gd name="connsiteX3-187" fmla="*/ 0 w 2359731"/>
                <a:gd name="connsiteY3-188" fmla="*/ 542697 h 577917"/>
                <a:gd name="connsiteX4-189" fmla="*/ 6137 w 2359731"/>
                <a:gd name="connsiteY4-190" fmla="*/ 362263 h 577917"/>
                <a:gd name="connsiteX0-191" fmla="*/ 6137 w 2359731"/>
                <a:gd name="connsiteY0-192" fmla="*/ 362263 h 577677"/>
                <a:gd name="connsiteX1-193" fmla="*/ 2350459 w 2359731"/>
                <a:gd name="connsiteY1-194" fmla="*/ 37006 h 577677"/>
                <a:gd name="connsiteX2-195" fmla="*/ 2359666 w 2359731"/>
                <a:gd name="connsiteY2-196" fmla="*/ 202099 h 577677"/>
                <a:gd name="connsiteX3-197" fmla="*/ 0 w 2359731"/>
                <a:gd name="connsiteY3-198" fmla="*/ 542697 h 577677"/>
                <a:gd name="connsiteX4-199" fmla="*/ 6137 w 2359731"/>
                <a:gd name="connsiteY4-200" fmla="*/ 362263 h 577677"/>
                <a:gd name="connsiteX0-201" fmla="*/ 6137 w 2359731"/>
                <a:gd name="connsiteY0-202" fmla="*/ 362263 h 580621"/>
                <a:gd name="connsiteX1-203" fmla="*/ 2350459 w 2359731"/>
                <a:gd name="connsiteY1-204" fmla="*/ 37006 h 580621"/>
                <a:gd name="connsiteX2-205" fmla="*/ 2359666 w 2359731"/>
                <a:gd name="connsiteY2-206" fmla="*/ 202099 h 580621"/>
                <a:gd name="connsiteX3-207" fmla="*/ 0 w 2359731"/>
                <a:gd name="connsiteY3-208" fmla="*/ 545765 h 580621"/>
                <a:gd name="connsiteX4-209" fmla="*/ 6137 w 2359731"/>
                <a:gd name="connsiteY4-210" fmla="*/ 362263 h 580621"/>
                <a:gd name="connsiteX0-211" fmla="*/ 15343 w 2368937"/>
                <a:gd name="connsiteY0-212" fmla="*/ 362263 h 580621"/>
                <a:gd name="connsiteX1-213" fmla="*/ 2359665 w 2368937"/>
                <a:gd name="connsiteY1-214" fmla="*/ 37006 h 580621"/>
                <a:gd name="connsiteX2-215" fmla="*/ 2368872 w 2368937"/>
                <a:gd name="connsiteY2-216" fmla="*/ 202099 h 580621"/>
                <a:gd name="connsiteX3-217" fmla="*/ 0 w 2368937"/>
                <a:gd name="connsiteY3-218" fmla="*/ 545765 h 580621"/>
                <a:gd name="connsiteX4-219" fmla="*/ 15343 w 2368937"/>
                <a:gd name="connsiteY4-220" fmla="*/ 362263 h 580621"/>
                <a:gd name="connsiteX0-221" fmla="*/ 12962 w 2368937"/>
                <a:gd name="connsiteY0-222" fmla="*/ 369112 h 580326"/>
                <a:gd name="connsiteX1-223" fmla="*/ 2359665 w 2368937"/>
                <a:gd name="connsiteY1-224" fmla="*/ 36711 h 580326"/>
                <a:gd name="connsiteX2-225" fmla="*/ 2368872 w 2368937"/>
                <a:gd name="connsiteY2-226" fmla="*/ 201804 h 580326"/>
                <a:gd name="connsiteX3-227" fmla="*/ 0 w 2368937"/>
                <a:gd name="connsiteY3-228" fmla="*/ 545470 h 580326"/>
                <a:gd name="connsiteX4-229" fmla="*/ 12962 w 2368937"/>
                <a:gd name="connsiteY4-230" fmla="*/ 369112 h 580326"/>
                <a:gd name="connsiteX0-231" fmla="*/ 8200 w 2364175"/>
                <a:gd name="connsiteY0-232" fmla="*/ 369112 h 578041"/>
                <a:gd name="connsiteX1-233" fmla="*/ 2354903 w 2364175"/>
                <a:gd name="connsiteY1-234" fmla="*/ 36711 h 578041"/>
                <a:gd name="connsiteX2-235" fmla="*/ 2364110 w 2364175"/>
                <a:gd name="connsiteY2-236" fmla="*/ 201804 h 578041"/>
                <a:gd name="connsiteX3-237" fmla="*/ 0 w 2364175"/>
                <a:gd name="connsiteY3-238" fmla="*/ 543089 h 578041"/>
                <a:gd name="connsiteX4-239" fmla="*/ 8200 w 2364175"/>
                <a:gd name="connsiteY4-240" fmla="*/ 369112 h 578041"/>
                <a:gd name="connsiteX0-241" fmla="*/ 3438 w 2359413"/>
                <a:gd name="connsiteY0-242" fmla="*/ 369112 h 584898"/>
                <a:gd name="connsiteX1-243" fmla="*/ 2350141 w 2359413"/>
                <a:gd name="connsiteY1-244" fmla="*/ 36711 h 584898"/>
                <a:gd name="connsiteX2-245" fmla="*/ 2359348 w 2359413"/>
                <a:gd name="connsiteY2-246" fmla="*/ 201804 h 584898"/>
                <a:gd name="connsiteX3-247" fmla="*/ 0 w 2359413"/>
                <a:gd name="connsiteY3-248" fmla="*/ 550233 h 584898"/>
                <a:gd name="connsiteX4-249" fmla="*/ 3438 w 2359413"/>
                <a:gd name="connsiteY4-250" fmla="*/ 369112 h 584898"/>
                <a:gd name="connsiteX0-251" fmla="*/ 1057 w 2357032"/>
                <a:gd name="connsiteY0-252" fmla="*/ 369112 h 584898"/>
                <a:gd name="connsiteX1-253" fmla="*/ 2347760 w 2357032"/>
                <a:gd name="connsiteY1-254" fmla="*/ 36711 h 584898"/>
                <a:gd name="connsiteX2-255" fmla="*/ 2356967 w 2357032"/>
                <a:gd name="connsiteY2-256" fmla="*/ 201804 h 584898"/>
                <a:gd name="connsiteX3-257" fmla="*/ 0 w 2357032"/>
                <a:gd name="connsiteY3-258" fmla="*/ 550233 h 584898"/>
                <a:gd name="connsiteX4-259" fmla="*/ 1057 w 2357032"/>
                <a:gd name="connsiteY4-260" fmla="*/ 369112 h 584898"/>
                <a:gd name="connsiteX0-261" fmla="*/ 3438 w 2359413"/>
                <a:gd name="connsiteY0-262" fmla="*/ 369112 h 587186"/>
                <a:gd name="connsiteX1-263" fmla="*/ 2350141 w 2359413"/>
                <a:gd name="connsiteY1-264" fmla="*/ 36711 h 587186"/>
                <a:gd name="connsiteX2-265" fmla="*/ 2359348 w 2359413"/>
                <a:gd name="connsiteY2-266" fmla="*/ 201804 h 587186"/>
                <a:gd name="connsiteX3-267" fmla="*/ 0 w 2359413"/>
                <a:gd name="connsiteY3-268" fmla="*/ 552615 h 587186"/>
                <a:gd name="connsiteX4-269" fmla="*/ 3438 w 2359413"/>
                <a:gd name="connsiteY4-270" fmla="*/ 369112 h 5871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59413" h="587186">
                  <a:moveTo>
                    <a:pt x="3438" y="369112"/>
                  </a:moveTo>
                  <a:cubicBezTo>
                    <a:pt x="846249" y="601292"/>
                    <a:pt x="1577906" y="-173990"/>
                    <a:pt x="2350141" y="36711"/>
                  </a:cubicBezTo>
                  <a:cubicBezTo>
                    <a:pt x="2349118" y="96856"/>
                    <a:pt x="2360371" y="141659"/>
                    <a:pt x="2359348" y="201804"/>
                  </a:cubicBezTo>
                  <a:cubicBezTo>
                    <a:pt x="1575861" y="309"/>
                    <a:pt x="804967" y="754111"/>
                    <a:pt x="0" y="552615"/>
                  </a:cubicBezTo>
                  <a:cubicBezTo>
                    <a:pt x="1023" y="496562"/>
                    <a:pt x="2415" y="425165"/>
                    <a:pt x="3438" y="369112"/>
                  </a:cubicBezTo>
                  <a:close/>
                </a:path>
              </a:pathLst>
            </a:custGeom>
            <a:gradFill flip="none" rotWithShape="1">
              <a:gsLst>
                <a:gs pos="20000">
                  <a:schemeClr val="bg2"/>
                </a:gs>
                <a:gs pos="64000">
                  <a:schemeClr val="tx2"/>
                </a:gs>
              </a:gsLst>
              <a:lin ang="15600000" scaled="0"/>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sp>
          <p:nvSpPr>
            <p:cNvPr id="104" name="矩形 1"/>
            <p:cNvSpPr/>
            <p:nvPr/>
          </p:nvSpPr>
          <p:spPr>
            <a:xfrm>
              <a:off x="3342354" y="1238968"/>
              <a:ext cx="3286594" cy="924674"/>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56649 w 1586414"/>
                <a:gd name="connsiteY0-42" fmla="*/ 0 h 686729"/>
                <a:gd name="connsiteX1-43" fmla="*/ 1586414 w 1586414"/>
                <a:gd name="connsiteY1-44" fmla="*/ 506295 h 686729"/>
                <a:gd name="connsiteX2-45" fmla="*/ 1583346 w 1586414"/>
                <a:gd name="connsiteY2-46" fmla="*/ 686729 h 686729"/>
                <a:gd name="connsiteX3-47" fmla="*/ 0 w 1586414"/>
                <a:gd name="connsiteY3-48" fmla="*/ 275556 h 686729"/>
                <a:gd name="connsiteX4-49" fmla="*/ 656649 w 1586414"/>
                <a:gd name="connsiteY4-50" fmla="*/ 0 h 686729"/>
                <a:gd name="connsiteX0-51" fmla="*/ 656649 w 1586414"/>
                <a:gd name="connsiteY0-52" fmla="*/ 0 h 775714"/>
                <a:gd name="connsiteX1-53" fmla="*/ 1586414 w 1586414"/>
                <a:gd name="connsiteY1-54" fmla="*/ 506295 h 775714"/>
                <a:gd name="connsiteX2-55" fmla="*/ 945108 w 1586414"/>
                <a:gd name="connsiteY2-56" fmla="*/ 775714 h 775714"/>
                <a:gd name="connsiteX3-57" fmla="*/ 0 w 1586414"/>
                <a:gd name="connsiteY3-58" fmla="*/ 275556 h 775714"/>
                <a:gd name="connsiteX4-59" fmla="*/ 656649 w 1586414"/>
                <a:gd name="connsiteY4-60" fmla="*/ 0 h 775714"/>
                <a:gd name="connsiteX0-61" fmla="*/ 656649 w 3295544"/>
                <a:gd name="connsiteY0-62" fmla="*/ 0 h 775714"/>
                <a:gd name="connsiteX1-63" fmla="*/ 3295544 w 3295544"/>
                <a:gd name="connsiteY1-64" fmla="*/ 435720 h 775714"/>
                <a:gd name="connsiteX2-65" fmla="*/ 945108 w 3295544"/>
                <a:gd name="connsiteY2-66" fmla="*/ 775714 h 775714"/>
                <a:gd name="connsiteX3-67" fmla="*/ 0 w 3295544"/>
                <a:gd name="connsiteY3-68" fmla="*/ 275556 h 775714"/>
                <a:gd name="connsiteX4-69" fmla="*/ 656649 w 3295544"/>
                <a:gd name="connsiteY4-70" fmla="*/ 0 h 775714"/>
                <a:gd name="connsiteX0-71" fmla="*/ 2350437 w 3295544"/>
                <a:gd name="connsiteY0-72" fmla="*/ 0 h 843220"/>
                <a:gd name="connsiteX1-73" fmla="*/ 3295544 w 3295544"/>
                <a:gd name="connsiteY1-74" fmla="*/ 503226 h 843220"/>
                <a:gd name="connsiteX2-75" fmla="*/ 945108 w 3295544"/>
                <a:gd name="connsiteY2-76" fmla="*/ 843220 h 843220"/>
                <a:gd name="connsiteX3-77" fmla="*/ 0 w 3295544"/>
                <a:gd name="connsiteY3-78" fmla="*/ 343062 h 843220"/>
                <a:gd name="connsiteX4-79" fmla="*/ 2350437 w 3295544"/>
                <a:gd name="connsiteY4-80" fmla="*/ 0 h 843220"/>
                <a:gd name="connsiteX0-81" fmla="*/ 2350437 w 3289407"/>
                <a:gd name="connsiteY0-82" fmla="*/ 0 h 843220"/>
                <a:gd name="connsiteX1-83" fmla="*/ 3289407 w 3289407"/>
                <a:gd name="connsiteY1-84" fmla="*/ 500157 h 843220"/>
                <a:gd name="connsiteX2-85" fmla="*/ 945108 w 3289407"/>
                <a:gd name="connsiteY2-86" fmla="*/ 843220 h 843220"/>
                <a:gd name="connsiteX3-87" fmla="*/ 0 w 3289407"/>
                <a:gd name="connsiteY3-88" fmla="*/ 343062 h 843220"/>
                <a:gd name="connsiteX4-89" fmla="*/ 2350437 w 3289407"/>
                <a:gd name="connsiteY4-90" fmla="*/ 0 h 843220"/>
                <a:gd name="connsiteX0-91" fmla="*/ 2350437 w 3289407"/>
                <a:gd name="connsiteY0-92" fmla="*/ 0 h 843220"/>
                <a:gd name="connsiteX1-93" fmla="*/ 3289407 w 3289407"/>
                <a:gd name="connsiteY1-94" fmla="*/ 500157 h 843220"/>
                <a:gd name="connsiteX2-95" fmla="*/ 945108 w 3289407"/>
                <a:gd name="connsiteY2-96" fmla="*/ 843220 h 843220"/>
                <a:gd name="connsiteX3-97" fmla="*/ 0 w 3289407"/>
                <a:gd name="connsiteY3-98" fmla="*/ 343062 h 843220"/>
                <a:gd name="connsiteX4-99" fmla="*/ 2350437 w 3289407"/>
                <a:gd name="connsiteY4-100" fmla="*/ 0 h 843220"/>
                <a:gd name="connsiteX0-101" fmla="*/ 2350437 w 3289407"/>
                <a:gd name="connsiteY0-102" fmla="*/ 0 h 862958"/>
                <a:gd name="connsiteX1-103" fmla="*/ 3289407 w 3289407"/>
                <a:gd name="connsiteY1-104" fmla="*/ 500157 h 862958"/>
                <a:gd name="connsiteX2-105" fmla="*/ 945108 w 3289407"/>
                <a:gd name="connsiteY2-106" fmla="*/ 843220 h 862958"/>
                <a:gd name="connsiteX3-107" fmla="*/ 0 w 3289407"/>
                <a:gd name="connsiteY3-108" fmla="*/ 343062 h 862958"/>
                <a:gd name="connsiteX4-109" fmla="*/ 2350437 w 3289407"/>
                <a:gd name="connsiteY4-110" fmla="*/ 0 h 862958"/>
                <a:gd name="connsiteX0-111" fmla="*/ 2350437 w 3289407"/>
                <a:gd name="connsiteY0-112" fmla="*/ 0 h 880426"/>
                <a:gd name="connsiteX1-113" fmla="*/ 3289407 w 3289407"/>
                <a:gd name="connsiteY1-114" fmla="*/ 500157 h 880426"/>
                <a:gd name="connsiteX2-115" fmla="*/ 945108 w 3289407"/>
                <a:gd name="connsiteY2-116" fmla="*/ 843220 h 880426"/>
                <a:gd name="connsiteX3-117" fmla="*/ 0 w 3289407"/>
                <a:gd name="connsiteY3-118" fmla="*/ 343062 h 880426"/>
                <a:gd name="connsiteX4-119" fmla="*/ 2350437 w 3289407"/>
                <a:gd name="connsiteY4-120" fmla="*/ 0 h 880426"/>
                <a:gd name="connsiteX0-121" fmla="*/ 2350437 w 3289407"/>
                <a:gd name="connsiteY0-122" fmla="*/ 0 h 879633"/>
                <a:gd name="connsiteX1-123" fmla="*/ 3289407 w 3289407"/>
                <a:gd name="connsiteY1-124" fmla="*/ 500157 h 879633"/>
                <a:gd name="connsiteX2-125" fmla="*/ 945108 w 3289407"/>
                <a:gd name="connsiteY2-126" fmla="*/ 843220 h 879633"/>
                <a:gd name="connsiteX3-127" fmla="*/ 0 w 3289407"/>
                <a:gd name="connsiteY3-128" fmla="*/ 343062 h 879633"/>
                <a:gd name="connsiteX4-129" fmla="*/ 2350437 w 3289407"/>
                <a:gd name="connsiteY4-130" fmla="*/ 0 h 879633"/>
                <a:gd name="connsiteX0-131" fmla="*/ 2350437 w 3289407"/>
                <a:gd name="connsiteY0-132" fmla="*/ 0 h 881426"/>
                <a:gd name="connsiteX1-133" fmla="*/ 3289407 w 3289407"/>
                <a:gd name="connsiteY1-134" fmla="*/ 500157 h 881426"/>
                <a:gd name="connsiteX2-135" fmla="*/ 945108 w 3289407"/>
                <a:gd name="connsiteY2-136" fmla="*/ 843220 h 881426"/>
                <a:gd name="connsiteX3-137" fmla="*/ 0 w 3289407"/>
                <a:gd name="connsiteY3-138" fmla="*/ 343062 h 881426"/>
                <a:gd name="connsiteX4-139" fmla="*/ 2350437 w 3289407"/>
                <a:gd name="connsiteY4-140" fmla="*/ 0 h 881426"/>
                <a:gd name="connsiteX0-141" fmla="*/ 2350437 w 3289407"/>
                <a:gd name="connsiteY0-142" fmla="*/ 0 h 881426"/>
                <a:gd name="connsiteX1-143" fmla="*/ 3289407 w 3289407"/>
                <a:gd name="connsiteY1-144" fmla="*/ 500157 h 881426"/>
                <a:gd name="connsiteX2-145" fmla="*/ 945108 w 3289407"/>
                <a:gd name="connsiteY2-146" fmla="*/ 843220 h 881426"/>
                <a:gd name="connsiteX3-147" fmla="*/ 0 w 3289407"/>
                <a:gd name="connsiteY3-148" fmla="*/ 343062 h 881426"/>
                <a:gd name="connsiteX4-149" fmla="*/ 2350437 w 3289407"/>
                <a:gd name="connsiteY4-150" fmla="*/ 0 h 881426"/>
                <a:gd name="connsiteX0-151" fmla="*/ 2350437 w 3289407"/>
                <a:gd name="connsiteY0-152" fmla="*/ 37515 h 918941"/>
                <a:gd name="connsiteX1-153" fmla="*/ 3289407 w 3289407"/>
                <a:gd name="connsiteY1-154" fmla="*/ 537672 h 918941"/>
                <a:gd name="connsiteX2-155" fmla="*/ 945108 w 3289407"/>
                <a:gd name="connsiteY2-156" fmla="*/ 880735 h 918941"/>
                <a:gd name="connsiteX3-157" fmla="*/ 0 w 3289407"/>
                <a:gd name="connsiteY3-158" fmla="*/ 380577 h 918941"/>
                <a:gd name="connsiteX4-159" fmla="*/ 2350437 w 3289407"/>
                <a:gd name="connsiteY4-160" fmla="*/ 37515 h 918941"/>
                <a:gd name="connsiteX0-161" fmla="*/ 2350437 w 3289407"/>
                <a:gd name="connsiteY0-162" fmla="*/ 35028 h 916454"/>
                <a:gd name="connsiteX1-163" fmla="*/ 3289407 w 3289407"/>
                <a:gd name="connsiteY1-164" fmla="*/ 535185 h 916454"/>
                <a:gd name="connsiteX2-165" fmla="*/ 945108 w 3289407"/>
                <a:gd name="connsiteY2-166" fmla="*/ 878248 h 916454"/>
                <a:gd name="connsiteX3-167" fmla="*/ 0 w 3289407"/>
                <a:gd name="connsiteY3-168" fmla="*/ 378090 h 916454"/>
                <a:gd name="connsiteX4-169" fmla="*/ 2350437 w 3289407"/>
                <a:gd name="connsiteY4-170" fmla="*/ 35028 h 916454"/>
                <a:gd name="connsiteX0-171" fmla="*/ 2350437 w 3289407"/>
                <a:gd name="connsiteY0-172" fmla="*/ 41278 h 922704"/>
                <a:gd name="connsiteX1-173" fmla="*/ 3289407 w 3289407"/>
                <a:gd name="connsiteY1-174" fmla="*/ 541435 h 922704"/>
                <a:gd name="connsiteX2-175" fmla="*/ 945108 w 3289407"/>
                <a:gd name="connsiteY2-176" fmla="*/ 884498 h 922704"/>
                <a:gd name="connsiteX3-177" fmla="*/ 0 w 3289407"/>
                <a:gd name="connsiteY3-178" fmla="*/ 384340 h 922704"/>
                <a:gd name="connsiteX4-179" fmla="*/ 2350437 w 3289407"/>
                <a:gd name="connsiteY4-180" fmla="*/ 41278 h 922704"/>
                <a:gd name="connsiteX0-181" fmla="*/ 2350437 w 3289407"/>
                <a:gd name="connsiteY0-182" fmla="*/ 41142 h 922568"/>
                <a:gd name="connsiteX1-183" fmla="*/ 3289407 w 3289407"/>
                <a:gd name="connsiteY1-184" fmla="*/ 541299 h 922568"/>
                <a:gd name="connsiteX2-185" fmla="*/ 945108 w 3289407"/>
                <a:gd name="connsiteY2-186" fmla="*/ 884362 h 922568"/>
                <a:gd name="connsiteX3-187" fmla="*/ 0 w 3289407"/>
                <a:gd name="connsiteY3-188" fmla="*/ 384204 h 922568"/>
                <a:gd name="connsiteX4-189" fmla="*/ 2350437 w 3289407"/>
                <a:gd name="connsiteY4-190" fmla="*/ 41142 h 922568"/>
                <a:gd name="connsiteX0-191" fmla="*/ 2350437 w 3289407"/>
                <a:gd name="connsiteY0-192" fmla="*/ 41142 h 924386"/>
                <a:gd name="connsiteX1-193" fmla="*/ 3289407 w 3289407"/>
                <a:gd name="connsiteY1-194" fmla="*/ 541299 h 924386"/>
                <a:gd name="connsiteX2-195" fmla="*/ 945108 w 3289407"/>
                <a:gd name="connsiteY2-196" fmla="*/ 884362 h 924386"/>
                <a:gd name="connsiteX3-197" fmla="*/ 0 w 3289407"/>
                <a:gd name="connsiteY3-198" fmla="*/ 384204 h 924386"/>
                <a:gd name="connsiteX4-199" fmla="*/ 2350437 w 3289407"/>
                <a:gd name="connsiteY4-200" fmla="*/ 41142 h 924386"/>
                <a:gd name="connsiteX0-201" fmla="*/ 2350437 w 3289407"/>
                <a:gd name="connsiteY0-202" fmla="*/ 41142 h 925097"/>
                <a:gd name="connsiteX1-203" fmla="*/ 3289407 w 3289407"/>
                <a:gd name="connsiteY1-204" fmla="*/ 541299 h 925097"/>
                <a:gd name="connsiteX2-205" fmla="*/ 945108 w 3289407"/>
                <a:gd name="connsiteY2-206" fmla="*/ 884362 h 925097"/>
                <a:gd name="connsiteX3-207" fmla="*/ 0 w 3289407"/>
                <a:gd name="connsiteY3-208" fmla="*/ 384204 h 925097"/>
                <a:gd name="connsiteX4-209" fmla="*/ 2350437 w 3289407"/>
                <a:gd name="connsiteY4-210" fmla="*/ 41142 h 925097"/>
                <a:gd name="connsiteX0-211" fmla="*/ 2350437 w 3289407"/>
                <a:gd name="connsiteY0-212" fmla="*/ 41142 h 925097"/>
                <a:gd name="connsiteX1-213" fmla="*/ 3289407 w 3289407"/>
                <a:gd name="connsiteY1-214" fmla="*/ 541299 h 925097"/>
                <a:gd name="connsiteX2-215" fmla="*/ 945108 w 3289407"/>
                <a:gd name="connsiteY2-216" fmla="*/ 884362 h 925097"/>
                <a:gd name="connsiteX3-217" fmla="*/ 0 w 3289407"/>
                <a:gd name="connsiteY3-218" fmla="*/ 384204 h 925097"/>
                <a:gd name="connsiteX4-219" fmla="*/ 2350437 w 3289407"/>
                <a:gd name="connsiteY4-220" fmla="*/ 41142 h 925097"/>
                <a:gd name="connsiteX0-221" fmla="*/ 2350437 w 3289407"/>
                <a:gd name="connsiteY0-222" fmla="*/ 41142 h 925212"/>
                <a:gd name="connsiteX1-223" fmla="*/ 3289407 w 3289407"/>
                <a:gd name="connsiteY1-224" fmla="*/ 543680 h 925212"/>
                <a:gd name="connsiteX2-225" fmla="*/ 945108 w 3289407"/>
                <a:gd name="connsiteY2-226" fmla="*/ 884362 h 925212"/>
                <a:gd name="connsiteX3-227" fmla="*/ 0 w 3289407"/>
                <a:gd name="connsiteY3-228" fmla="*/ 384204 h 925212"/>
                <a:gd name="connsiteX4-229" fmla="*/ 2350437 w 3289407"/>
                <a:gd name="connsiteY4-230" fmla="*/ 41142 h 925212"/>
                <a:gd name="connsiteX0-231" fmla="*/ 2350437 w 3287026"/>
                <a:gd name="connsiteY0-232" fmla="*/ 41142 h 925327"/>
                <a:gd name="connsiteX1-233" fmla="*/ 3287026 w 3287026"/>
                <a:gd name="connsiteY1-234" fmla="*/ 546061 h 925327"/>
                <a:gd name="connsiteX2-235" fmla="*/ 945108 w 3287026"/>
                <a:gd name="connsiteY2-236" fmla="*/ 884362 h 925327"/>
                <a:gd name="connsiteX3-237" fmla="*/ 0 w 3287026"/>
                <a:gd name="connsiteY3-238" fmla="*/ 384204 h 925327"/>
                <a:gd name="connsiteX4-239" fmla="*/ 2350437 w 3287026"/>
                <a:gd name="connsiteY4-240" fmla="*/ 41142 h 9253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87026" h="925327">
                  <a:moveTo>
                    <a:pt x="2350437" y="41142"/>
                  </a:moveTo>
                  <a:lnTo>
                    <a:pt x="3287026" y="546061"/>
                  </a:lnTo>
                  <a:cubicBezTo>
                    <a:pt x="2390014" y="388345"/>
                    <a:pt x="1800122" y="1099692"/>
                    <a:pt x="945108" y="884362"/>
                  </a:cubicBezTo>
                  <a:lnTo>
                    <a:pt x="0" y="384204"/>
                  </a:lnTo>
                  <a:cubicBezTo>
                    <a:pt x="832574" y="564423"/>
                    <a:pt x="1625258" y="-178966"/>
                    <a:pt x="2350437" y="41142"/>
                  </a:cubicBezTo>
                  <a:close/>
                </a:path>
              </a:pathLst>
            </a:custGeom>
            <a:gradFill flip="none" rotWithShape="1">
              <a:gsLst>
                <a:gs pos="0">
                  <a:schemeClr val="bg2"/>
                </a:gs>
                <a:gs pos="86000">
                  <a:schemeClr val="tx2"/>
                </a:gs>
              </a:gsLst>
              <a:lin ang="16800000" scaled="0"/>
              <a:tileRect/>
            </a:gradFill>
            <a:ln w="1270" cap="flat" cmpd="sng" algn="ctr">
              <a:noFill/>
              <a:prstDash val="sysDot"/>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grpSp>
      <p:grpSp>
        <p:nvGrpSpPr>
          <p:cNvPr id="105" name="组合 23"/>
          <p:cNvGrpSpPr/>
          <p:nvPr/>
        </p:nvGrpSpPr>
        <p:grpSpPr>
          <a:xfrm>
            <a:off x="5157788" y="3392488"/>
            <a:ext cx="2778125" cy="925512"/>
            <a:chOff x="3342354" y="1238968"/>
            <a:chExt cx="3296012" cy="1097933"/>
          </a:xfrm>
        </p:grpSpPr>
        <p:sp>
          <p:nvSpPr>
            <p:cNvPr id="106" name="矩形 1"/>
            <p:cNvSpPr/>
            <p:nvPr/>
          </p:nvSpPr>
          <p:spPr>
            <a:xfrm>
              <a:off x="3349888" y="1625033"/>
              <a:ext cx="934184" cy="676087"/>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136 w 932833"/>
                <a:gd name="connsiteY0-42" fmla="*/ 0 h 674455"/>
                <a:gd name="connsiteX1-43" fmla="*/ 932833 w 932833"/>
                <a:gd name="connsiteY1-44" fmla="*/ 494021 h 674455"/>
                <a:gd name="connsiteX2-45" fmla="*/ 929765 w 932833"/>
                <a:gd name="connsiteY2-46" fmla="*/ 674455 h 674455"/>
                <a:gd name="connsiteX3-47" fmla="*/ 0 w 932833"/>
                <a:gd name="connsiteY3-48" fmla="*/ 155886 h 674455"/>
                <a:gd name="connsiteX4-49" fmla="*/ 6136 w 932833"/>
                <a:gd name="connsiteY4-50" fmla="*/ 0 h 674455"/>
                <a:gd name="connsiteX0-51" fmla="*/ 295 w 933129"/>
                <a:gd name="connsiteY0-52" fmla="*/ 0 h 674455"/>
                <a:gd name="connsiteX1-53" fmla="*/ 933129 w 933129"/>
                <a:gd name="connsiteY1-54" fmla="*/ 494021 h 674455"/>
                <a:gd name="connsiteX2-55" fmla="*/ 930061 w 933129"/>
                <a:gd name="connsiteY2-56" fmla="*/ 674455 h 674455"/>
                <a:gd name="connsiteX3-57" fmla="*/ 296 w 933129"/>
                <a:gd name="connsiteY3-58" fmla="*/ 155886 h 674455"/>
                <a:gd name="connsiteX4-59" fmla="*/ 295 w 933129"/>
                <a:gd name="connsiteY4-60" fmla="*/ 0 h 674455"/>
                <a:gd name="connsiteX0-61" fmla="*/ 295 w 935588"/>
                <a:gd name="connsiteY0-62" fmla="*/ 0 h 674455"/>
                <a:gd name="connsiteX1-63" fmla="*/ 935588 w 935588"/>
                <a:gd name="connsiteY1-64" fmla="*/ 486646 h 674455"/>
                <a:gd name="connsiteX2-65" fmla="*/ 930061 w 935588"/>
                <a:gd name="connsiteY2-66" fmla="*/ 674455 h 674455"/>
                <a:gd name="connsiteX3-67" fmla="*/ 296 w 935588"/>
                <a:gd name="connsiteY3-68" fmla="*/ 155886 h 674455"/>
                <a:gd name="connsiteX4-69" fmla="*/ 295 w 935588"/>
                <a:gd name="connsiteY4-70" fmla="*/ 0 h 6744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35588" h="674455">
                  <a:moveTo>
                    <a:pt x="295" y="0"/>
                  </a:moveTo>
                  <a:lnTo>
                    <a:pt x="935588" y="486646"/>
                  </a:lnTo>
                  <a:cubicBezTo>
                    <a:pt x="934565" y="546791"/>
                    <a:pt x="931084" y="614310"/>
                    <a:pt x="930061" y="674455"/>
                  </a:cubicBezTo>
                  <a:lnTo>
                    <a:pt x="296" y="155886"/>
                  </a:lnTo>
                  <a:cubicBezTo>
                    <a:pt x="1319" y="99833"/>
                    <a:pt x="-728" y="56053"/>
                    <a:pt x="295" y="0"/>
                  </a:cubicBezTo>
                  <a:close/>
                </a:path>
              </a:pathLst>
            </a:custGeom>
            <a:gradFill flip="none" rotWithShape="1">
              <a:gsLst>
                <a:gs pos="25000">
                  <a:sysClr val="window" lastClr="FFFFFF">
                    <a:lumMod val="95000"/>
                  </a:sysClr>
                </a:gs>
                <a:gs pos="100000">
                  <a:sysClr val="window" lastClr="FFFFFF">
                    <a:lumMod val="65000"/>
                  </a:sysClr>
                </a:gs>
              </a:gsLst>
              <a:lin ang="7800000" scaled="0"/>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sp>
          <p:nvSpPr>
            <p:cNvPr id="107" name="矩形 1"/>
            <p:cNvSpPr/>
            <p:nvPr/>
          </p:nvSpPr>
          <p:spPr>
            <a:xfrm>
              <a:off x="4278421" y="1749328"/>
              <a:ext cx="2359945" cy="587573"/>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718019 w 932833"/>
                <a:gd name="connsiteY0-42" fmla="*/ 0 h 1002780"/>
                <a:gd name="connsiteX1-43" fmla="*/ 932833 w 932833"/>
                <a:gd name="connsiteY1-44" fmla="*/ 822346 h 1002780"/>
                <a:gd name="connsiteX2-45" fmla="*/ 929765 w 932833"/>
                <a:gd name="connsiteY2-46" fmla="*/ 1002780 h 1002780"/>
                <a:gd name="connsiteX3-47" fmla="*/ 0 w 932833"/>
                <a:gd name="connsiteY3-48" fmla="*/ 484211 h 1002780"/>
                <a:gd name="connsiteX4-49" fmla="*/ 718019 w 932833"/>
                <a:gd name="connsiteY4-50" fmla="*/ 0 h 1002780"/>
                <a:gd name="connsiteX0-51" fmla="*/ 6137 w 220951"/>
                <a:gd name="connsiteY0-52" fmla="*/ 0 h 1002780"/>
                <a:gd name="connsiteX1-53" fmla="*/ 220951 w 220951"/>
                <a:gd name="connsiteY1-54" fmla="*/ 822346 h 1002780"/>
                <a:gd name="connsiteX2-55" fmla="*/ 217883 w 220951"/>
                <a:gd name="connsiteY2-56" fmla="*/ 1002780 h 1002780"/>
                <a:gd name="connsiteX3-57" fmla="*/ 0 w 220951"/>
                <a:gd name="connsiteY3-58" fmla="*/ 180434 h 1002780"/>
                <a:gd name="connsiteX4-59" fmla="*/ 6137 w 220951"/>
                <a:gd name="connsiteY4-60" fmla="*/ 0 h 1002780"/>
                <a:gd name="connsiteX0-61" fmla="*/ 6137 w 2350459"/>
                <a:gd name="connsiteY0-62" fmla="*/ 325257 h 1328037"/>
                <a:gd name="connsiteX1-63" fmla="*/ 2350459 w 2350459"/>
                <a:gd name="connsiteY1-64" fmla="*/ 0 h 1328037"/>
                <a:gd name="connsiteX2-65" fmla="*/ 217883 w 2350459"/>
                <a:gd name="connsiteY2-66" fmla="*/ 1328037 h 1328037"/>
                <a:gd name="connsiteX3-67" fmla="*/ 0 w 2350459"/>
                <a:gd name="connsiteY3-68" fmla="*/ 505691 h 1328037"/>
                <a:gd name="connsiteX4-69" fmla="*/ 6137 w 2350459"/>
                <a:gd name="connsiteY4-70" fmla="*/ 325257 h 1328037"/>
                <a:gd name="connsiteX0-71" fmla="*/ 6137 w 2359731"/>
                <a:gd name="connsiteY0-72" fmla="*/ 325257 h 505691"/>
                <a:gd name="connsiteX1-73" fmla="*/ 2350459 w 2359731"/>
                <a:gd name="connsiteY1-74" fmla="*/ 0 h 505691"/>
                <a:gd name="connsiteX2-75" fmla="*/ 2359666 w 2359731"/>
                <a:gd name="connsiteY2-76" fmla="*/ 162024 h 505691"/>
                <a:gd name="connsiteX3-77" fmla="*/ 0 w 2359731"/>
                <a:gd name="connsiteY3-78" fmla="*/ 505691 h 505691"/>
                <a:gd name="connsiteX4-79" fmla="*/ 6137 w 2359731"/>
                <a:gd name="connsiteY4-80" fmla="*/ 325257 h 505691"/>
                <a:gd name="connsiteX0-81" fmla="*/ 6137 w 2359731"/>
                <a:gd name="connsiteY0-82" fmla="*/ 325257 h 505691"/>
                <a:gd name="connsiteX1-83" fmla="*/ 2350459 w 2359731"/>
                <a:gd name="connsiteY1-84" fmla="*/ 0 h 505691"/>
                <a:gd name="connsiteX2-85" fmla="*/ 2359666 w 2359731"/>
                <a:gd name="connsiteY2-86" fmla="*/ 162024 h 505691"/>
                <a:gd name="connsiteX3-87" fmla="*/ 0 w 2359731"/>
                <a:gd name="connsiteY3-88" fmla="*/ 505691 h 505691"/>
                <a:gd name="connsiteX4-89" fmla="*/ 6137 w 2359731"/>
                <a:gd name="connsiteY4-90" fmla="*/ 325257 h 505691"/>
                <a:gd name="connsiteX0-91" fmla="*/ 6137 w 2359731"/>
                <a:gd name="connsiteY0-92" fmla="*/ 342218 h 522652"/>
                <a:gd name="connsiteX1-93" fmla="*/ 2350459 w 2359731"/>
                <a:gd name="connsiteY1-94" fmla="*/ 16961 h 522652"/>
                <a:gd name="connsiteX2-95" fmla="*/ 2359666 w 2359731"/>
                <a:gd name="connsiteY2-96" fmla="*/ 178985 h 522652"/>
                <a:gd name="connsiteX3-97" fmla="*/ 0 w 2359731"/>
                <a:gd name="connsiteY3-98" fmla="*/ 522652 h 522652"/>
                <a:gd name="connsiteX4-99" fmla="*/ 6137 w 2359731"/>
                <a:gd name="connsiteY4-100" fmla="*/ 342218 h 522652"/>
                <a:gd name="connsiteX0-101" fmla="*/ 6137 w 2359731"/>
                <a:gd name="connsiteY0-102" fmla="*/ 339118 h 519552"/>
                <a:gd name="connsiteX1-103" fmla="*/ 2350459 w 2359731"/>
                <a:gd name="connsiteY1-104" fmla="*/ 13861 h 519552"/>
                <a:gd name="connsiteX2-105" fmla="*/ 2359666 w 2359731"/>
                <a:gd name="connsiteY2-106" fmla="*/ 175885 h 519552"/>
                <a:gd name="connsiteX3-107" fmla="*/ 0 w 2359731"/>
                <a:gd name="connsiteY3-108" fmla="*/ 519552 h 519552"/>
                <a:gd name="connsiteX4-109" fmla="*/ 6137 w 2359731"/>
                <a:gd name="connsiteY4-110" fmla="*/ 339118 h 519552"/>
                <a:gd name="connsiteX0-111" fmla="*/ 6137 w 2359731"/>
                <a:gd name="connsiteY0-112" fmla="*/ 364589 h 545023"/>
                <a:gd name="connsiteX1-113" fmla="*/ 2350459 w 2359731"/>
                <a:gd name="connsiteY1-114" fmla="*/ 39332 h 545023"/>
                <a:gd name="connsiteX2-115" fmla="*/ 2359666 w 2359731"/>
                <a:gd name="connsiteY2-116" fmla="*/ 201356 h 545023"/>
                <a:gd name="connsiteX3-117" fmla="*/ 0 w 2359731"/>
                <a:gd name="connsiteY3-118" fmla="*/ 545023 h 545023"/>
                <a:gd name="connsiteX4-119" fmla="*/ 6137 w 2359731"/>
                <a:gd name="connsiteY4-120" fmla="*/ 364589 h 545023"/>
                <a:gd name="connsiteX0-121" fmla="*/ 6137 w 2359731"/>
                <a:gd name="connsiteY0-122" fmla="*/ 362263 h 542697"/>
                <a:gd name="connsiteX1-123" fmla="*/ 2350459 w 2359731"/>
                <a:gd name="connsiteY1-124" fmla="*/ 37006 h 542697"/>
                <a:gd name="connsiteX2-125" fmla="*/ 2359666 w 2359731"/>
                <a:gd name="connsiteY2-126" fmla="*/ 199030 h 542697"/>
                <a:gd name="connsiteX3-127" fmla="*/ 0 w 2359731"/>
                <a:gd name="connsiteY3-128" fmla="*/ 542697 h 542697"/>
                <a:gd name="connsiteX4-129" fmla="*/ 6137 w 2359731"/>
                <a:gd name="connsiteY4-130" fmla="*/ 362263 h 542697"/>
                <a:gd name="connsiteX0-131" fmla="*/ 6137 w 2359731"/>
                <a:gd name="connsiteY0-132" fmla="*/ 362263 h 572970"/>
                <a:gd name="connsiteX1-133" fmla="*/ 2350459 w 2359731"/>
                <a:gd name="connsiteY1-134" fmla="*/ 37006 h 572970"/>
                <a:gd name="connsiteX2-135" fmla="*/ 2359666 w 2359731"/>
                <a:gd name="connsiteY2-136" fmla="*/ 199030 h 572970"/>
                <a:gd name="connsiteX3-137" fmla="*/ 0 w 2359731"/>
                <a:gd name="connsiteY3-138" fmla="*/ 542697 h 572970"/>
                <a:gd name="connsiteX4-139" fmla="*/ 6137 w 2359731"/>
                <a:gd name="connsiteY4-140" fmla="*/ 362263 h 572970"/>
                <a:gd name="connsiteX0-141" fmla="*/ 6137 w 2359731"/>
                <a:gd name="connsiteY0-142" fmla="*/ 362263 h 561869"/>
                <a:gd name="connsiteX1-143" fmla="*/ 2350459 w 2359731"/>
                <a:gd name="connsiteY1-144" fmla="*/ 37006 h 561869"/>
                <a:gd name="connsiteX2-145" fmla="*/ 2359666 w 2359731"/>
                <a:gd name="connsiteY2-146" fmla="*/ 199030 h 561869"/>
                <a:gd name="connsiteX3-147" fmla="*/ 0 w 2359731"/>
                <a:gd name="connsiteY3-148" fmla="*/ 542697 h 561869"/>
                <a:gd name="connsiteX4-149" fmla="*/ 6137 w 2359731"/>
                <a:gd name="connsiteY4-150" fmla="*/ 362263 h 561869"/>
                <a:gd name="connsiteX0-151" fmla="*/ 6137 w 2359731"/>
                <a:gd name="connsiteY0-152" fmla="*/ 362263 h 578020"/>
                <a:gd name="connsiteX1-153" fmla="*/ 2350459 w 2359731"/>
                <a:gd name="connsiteY1-154" fmla="*/ 37006 h 578020"/>
                <a:gd name="connsiteX2-155" fmla="*/ 2359666 w 2359731"/>
                <a:gd name="connsiteY2-156" fmla="*/ 199030 h 578020"/>
                <a:gd name="connsiteX3-157" fmla="*/ 0 w 2359731"/>
                <a:gd name="connsiteY3-158" fmla="*/ 542697 h 578020"/>
                <a:gd name="connsiteX4-159" fmla="*/ 6137 w 2359731"/>
                <a:gd name="connsiteY4-160" fmla="*/ 362263 h 578020"/>
                <a:gd name="connsiteX0-161" fmla="*/ 6137 w 2359731"/>
                <a:gd name="connsiteY0-162" fmla="*/ 362263 h 576930"/>
                <a:gd name="connsiteX1-163" fmla="*/ 2350459 w 2359731"/>
                <a:gd name="connsiteY1-164" fmla="*/ 37006 h 576930"/>
                <a:gd name="connsiteX2-165" fmla="*/ 2359666 w 2359731"/>
                <a:gd name="connsiteY2-166" fmla="*/ 199030 h 576930"/>
                <a:gd name="connsiteX3-167" fmla="*/ 0 w 2359731"/>
                <a:gd name="connsiteY3-168" fmla="*/ 542697 h 576930"/>
                <a:gd name="connsiteX4-169" fmla="*/ 6137 w 2359731"/>
                <a:gd name="connsiteY4-170" fmla="*/ 362263 h 576930"/>
                <a:gd name="connsiteX0-171" fmla="*/ 6137 w 2359731"/>
                <a:gd name="connsiteY0-172" fmla="*/ 362263 h 577791"/>
                <a:gd name="connsiteX1-173" fmla="*/ 2350459 w 2359731"/>
                <a:gd name="connsiteY1-174" fmla="*/ 37006 h 577791"/>
                <a:gd name="connsiteX2-175" fmla="*/ 2359666 w 2359731"/>
                <a:gd name="connsiteY2-176" fmla="*/ 199030 h 577791"/>
                <a:gd name="connsiteX3-177" fmla="*/ 0 w 2359731"/>
                <a:gd name="connsiteY3-178" fmla="*/ 542697 h 577791"/>
                <a:gd name="connsiteX4-179" fmla="*/ 6137 w 2359731"/>
                <a:gd name="connsiteY4-180" fmla="*/ 362263 h 577791"/>
                <a:gd name="connsiteX0-181" fmla="*/ 6137 w 2359731"/>
                <a:gd name="connsiteY0-182" fmla="*/ 362263 h 577917"/>
                <a:gd name="connsiteX1-183" fmla="*/ 2350459 w 2359731"/>
                <a:gd name="connsiteY1-184" fmla="*/ 37006 h 577917"/>
                <a:gd name="connsiteX2-185" fmla="*/ 2359666 w 2359731"/>
                <a:gd name="connsiteY2-186" fmla="*/ 202099 h 577917"/>
                <a:gd name="connsiteX3-187" fmla="*/ 0 w 2359731"/>
                <a:gd name="connsiteY3-188" fmla="*/ 542697 h 577917"/>
                <a:gd name="connsiteX4-189" fmla="*/ 6137 w 2359731"/>
                <a:gd name="connsiteY4-190" fmla="*/ 362263 h 577917"/>
                <a:gd name="connsiteX0-191" fmla="*/ 6137 w 2359731"/>
                <a:gd name="connsiteY0-192" fmla="*/ 362263 h 577677"/>
                <a:gd name="connsiteX1-193" fmla="*/ 2350459 w 2359731"/>
                <a:gd name="connsiteY1-194" fmla="*/ 37006 h 577677"/>
                <a:gd name="connsiteX2-195" fmla="*/ 2359666 w 2359731"/>
                <a:gd name="connsiteY2-196" fmla="*/ 202099 h 577677"/>
                <a:gd name="connsiteX3-197" fmla="*/ 0 w 2359731"/>
                <a:gd name="connsiteY3-198" fmla="*/ 542697 h 577677"/>
                <a:gd name="connsiteX4-199" fmla="*/ 6137 w 2359731"/>
                <a:gd name="connsiteY4-200" fmla="*/ 362263 h 577677"/>
                <a:gd name="connsiteX0-201" fmla="*/ 6137 w 2359731"/>
                <a:gd name="connsiteY0-202" fmla="*/ 362263 h 580621"/>
                <a:gd name="connsiteX1-203" fmla="*/ 2350459 w 2359731"/>
                <a:gd name="connsiteY1-204" fmla="*/ 37006 h 580621"/>
                <a:gd name="connsiteX2-205" fmla="*/ 2359666 w 2359731"/>
                <a:gd name="connsiteY2-206" fmla="*/ 202099 h 580621"/>
                <a:gd name="connsiteX3-207" fmla="*/ 0 w 2359731"/>
                <a:gd name="connsiteY3-208" fmla="*/ 545765 h 580621"/>
                <a:gd name="connsiteX4-209" fmla="*/ 6137 w 2359731"/>
                <a:gd name="connsiteY4-210" fmla="*/ 362263 h 580621"/>
                <a:gd name="connsiteX0-211" fmla="*/ 15343 w 2368937"/>
                <a:gd name="connsiteY0-212" fmla="*/ 362263 h 580621"/>
                <a:gd name="connsiteX1-213" fmla="*/ 2359665 w 2368937"/>
                <a:gd name="connsiteY1-214" fmla="*/ 37006 h 580621"/>
                <a:gd name="connsiteX2-215" fmla="*/ 2368872 w 2368937"/>
                <a:gd name="connsiteY2-216" fmla="*/ 202099 h 580621"/>
                <a:gd name="connsiteX3-217" fmla="*/ 0 w 2368937"/>
                <a:gd name="connsiteY3-218" fmla="*/ 545765 h 580621"/>
                <a:gd name="connsiteX4-219" fmla="*/ 15343 w 2368937"/>
                <a:gd name="connsiteY4-220" fmla="*/ 362263 h 580621"/>
                <a:gd name="connsiteX0-221" fmla="*/ 12962 w 2368937"/>
                <a:gd name="connsiteY0-222" fmla="*/ 369112 h 580326"/>
                <a:gd name="connsiteX1-223" fmla="*/ 2359665 w 2368937"/>
                <a:gd name="connsiteY1-224" fmla="*/ 36711 h 580326"/>
                <a:gd name="connsiteX2-225" fmla="*/ 2368872 w 2368937"/>
                <a:gd name="connsiteY2-226" fmla="*/ 201804 h 580326"/>
                <a:gd name="connsiteX3-227" fmla="*/ 0 w 2368937"/>
                <a:gd name="connsiteY3-228" fmla="*/ 545470 h 580326"/>
                <a:gd name="connsiteX4-229" fmla="*/ 12962 w 2368937"/>
                <a:gd name="connsiteY4-230" fmla="*/ 369112 h 580326"/>
                <a:gd name="connsiteX0-231" fmla="*/ 8200 w 2364175"/>
                <a:gd name="connsiteY0-232" fmla="*/ 369112 h 578041"/>
                <a:gd name="connsiteX1-233" fmla="*/ 2354903 w 2364175"/>
                <a:gd name="connsiteY1-234" fmla="*/ 36711 h 578041"/>
                <a:gd name="connsiteX2-235" fmla="*/ 2364110 w 2364175"/>
                <a:gd name="connsiteY2-236" fmla="*/ 201804 h 578041"/>
                <a:gd name="connsiteX3-237" fmla="*/ 0 w 2364175"/>
                <a:gd name="connsiteY3-238" fmla="*/ 543089 h 578041"/>
                <a:gd name="connsiteX4-239" fmla="*/ 8200 w 2364175"/>
                <a:gd name="connsiteY4-240" fmla="*/ 369112 h 578041"/>
                <a:gd name="connsiteX0-241" fmla="*/ 3438 w 2359413"/>
                <a:gd name="connsiteY0-242" fmla="*/ 369112 h 584898"/>
                <a:gd name="connsiteX1-243" fmla="*/ 2350141 w 2359413"/>
                <a:gd name="connsiteY1-244" fmla="*/ 36711 h 584898"/>
                <a:gd name="connsiteX2-245" fmla="*/ 2359348 w 2359413"/>
                <a:gd name="connsiteY2-246" fmla="*/ 201804 h 584898"/>
                <a:gd name="connsiteX3-247" fmla="*/ 0 w 2359413"/>
                <a:gd name="connsiteY3-248" fmla="*/ 550233 h 584898"/>
                <a:gd name="connsiteX4-249" fmla="*/ 3438 w 2359413"/>
                <a:gd name="connsiteY4-250" fmla="*/ 369112 h 584898"/>
                <a:gd name="connsiteX0-251" fmla="*/ 1057 w 2357032"/>
                <a:gd name="connsiteY0-252" fmla="*/ 369112 h 584898"/>
                <a:gd name="connsiteX1-253" fmla="*/ 2347760 w 2357032"/>
                <a:gd name="connsiteY1-254" fmla="*/ 36711 h 584898"/>
                <a:gd name="connsiteX2-255" fmla="*/ 2356967 w 2357032"/>
                <a:gd name="connsiteY2-256" fmla="*/ 201804 h 584898"/>
                <a:gd name="connsiteX3-257" fmla="*/ 0 w 2357032"/>
                <a:gd name="connsiteY3-258" fmla="*/ 550233 h 584898"/>
                <a:gd name="connsiteX4-259" fmla="*/ 1057 w 2357032"/>
                <a:gd name="connsiteY4-260" fmla="*/ 369112 h 584898"/>
                <a:gd name="connsiteX0-261" fmla="*/ 3438 w 2359413"/>
                <a:gd name="connsiteY0-262" fmla="*/ 369112 h 587186"/>
                <a:gd name="connsiteX1-263" fmla="*/ 2350141 w 2359413"/>
                <a:gd name="connsiteY1-264" fmla="*/ 36711 h 587186"/>
                <a:gd name="connsiteX2-265" fmla="*/ 2359348 w 2359413"/>
                <a:gd name="connsiteY2-266" fmla="*/ 201804 h 587186"/>
                <a:gd name="connsiteX3-267" fmla="*/ 0 w 2359413"/>
                <a:gd name="connsiteY3-268" fmla="*/ 552615 h 587186"/>
                <a:gd name="connsiteX4-269" fmla="*/ 3438 w 2359413"/>
                <a:gd name="connsiteY4-270" fmla="*/ 369112 h 5871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59413" h="587186">
                  <a:moveTo>
                    <a:pt x="3438" y="369112"/>
                  </a:moveTo>
                  <a:cubicBezTo>
                    <a:pt x="846249" y="601292"/>
                    <a:pt x="1577906" y="-173990"/>
                    <a:pt x="2350141" y="36711"/>
                  </a:cubicBezTo>
                  <a:cubicBezTo>
                    <a:pt x="2349118" y="96856"/>
                    <a:pt x="2360371" y="141659"/>
                    <a:pt x="2359348" y="201804"/>
                  </a:cubicBezTo>
                  <a:cubicBezTo>
                    <a:pt x="1575861" y="309"/>
                    <a:pt x="804967" y="754111"/>
                    <a:pt x="0" y="552615"/>
                  </a:cubicBezTo>
                  <a:cubicBezTo>
                    <a:pt x="1023" y="496562"/>
                    <a:pt x="2415" y="425165"/>
                    <a:pt x="3438" y="369112"/>
                  </a:cubicBezTo>
                  <a:close/>
                </a:path>
              </a:pathLst>
            </a:custGeom>
            <a:gradFill flip="none" rotWithShape="1">
              <a:gsLst>
                <a:gs pos="18000">
                  <a:sysClr val="window" lastClr="FFFFFF">
                    <a:lumMod val="95000"/>
                  </a:sysClr>
                </a:gs>
                <a:gs pos="76000">
                  <a:sysClr val="window" lastClr="FFFFFF">
                    <a:lumMod val="65000"/>
                  </a:sysClr>
                </a:gs>
              </a:gsLst>
              <a:lin ang="15600000" scaled="0"/>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sp>
          <p:nvSpPr>
            <p:cNvPr id="108" name="矩形 1"/>
            <p:cNvSpPr/>
            <p:nvPr/>
          </p:nvSpPr>
          <p:spPr>
            <a:xfrm>
              <a:off x="3342354" y="1238968"/>
              <a:ext cx="3286594" cy="924674"/>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56649 w 1586414"/>
                <a:gd name="connsiteY0-42" fmla="*/ 0 h 686729"/>
                <a:gd name="connsiteX1-43" fmla="*/ 1586414 w 1586414"/>
                <a:gd name="connsiteY1-44" fmla="*/ 506295 h 686729"/>
                <a:gd name="connsiteX2-45" fmla="*/ 1583346 w 1586414"/>
                <a:gd name="connsiteY2-46" fmla="*/ 686729 h 686729"/>
                <a:gd name="connsiteX3-47" fmla="*/ 0 w 1586414"/>
                <a:gd name="connsiteY3-48" fmla="*/ 275556 h 686729"/>
                <a:gd name="connsiteX4-49" fmla="*/ 656649 w 1586414"/>
                <a:gd name="connsiteY4-50" fmla="*/ 0 h 686729"/>
                <a:gd name="connsiteX0-51" fmla="*/ 656649 w 1586414"/>
                <a:gd name="connsiteY0-52" fmla="*/ 0 h 775714"/>
                <a:gd name="connsiteX1-53" fmla="*/ 1586414 w 1586414"/>
                <a:gd name="connsiteY1-54" fmla="*/ 506295 h 775714"/>
                <a:gd name="connsiteX2-55" fmla="*/ 945108 w 1586414"/>
                <a:gd name="connsiteY2-56" fmla="*/ 775714 h 775714"/>
                <a:gd name="connsiteX3-57" fmla="*/ 0 w 1586414"/>
                <a:gd name="connsiteY3-58" fmla="*/ 275556 h 775714"/>
                <a:gd name="connsiteX4-59" fmla="*/ 656649 w 1586414"/>
                <a:gd name="connsiteY4-60" fmla="*/ 0 h 775714"/>
                <a:gd name="connsiteX0-61" fmla="*/ 656649 w 3295544"/>
                <a:gd name="connsiteY0-62" fmla="*/ 0 h 775714"/>
                <a:gd name="connsiteX1-63" fmla="*/ 3295544 w 3295544"/>
                <a:gd name="connsiteY1-64" fmla="*/ 435720 h 775714"/>
                <a:gd name="connsiteX2-65" fmla="*/ 945108 w 3295544"/>
                <a:gd name="connsiteY2-66" fmla="*/ 775714 h 775714"/>
                <a:gd name="connsiteX3-67" fmla="*/ 0 w 3295544"/>
                <a:gd name="connsiteY3-68" fmla="*/ 275556 h 775714"/>
                <a:gd name="connsiteX4-69" fmla="*/ 656649 w 3295544"/>
                <a:gd name="connsiteY4-70" fmla="*/ 0 h 775714"/>
                <a:gd name="connsiteX0-71" fmla="*/ 2350437 w 3295544"/>
                <a:gd name="connsiteY0-72" fmla="*/ 0 h 843220"/>
                <a:gd name="connsiteX1-73" fmla="*/ 3295544 w 3295544"/>
                <a:gd name="connsiteY1-74" fmla="*/ 503226 h 843220"/>
                <a:gd name="connsiteX2-75" fmla="*/ 945108 w 3295544"/>
                <a:gd name="connsiteY2-76" fmla="*/ 843220 h 843220"/>
                <a:gd name="connsiteX3-77" fmla="*/ 0 w 3295544"/>
                <a:gd name="connsiteY3-78" fmla="*/ 343062 h 843220"/>
                <a:gd name="connsiteX4-79" fmla="*/ 2350437 w 3295544"/>
                <a:gd name="connsiteY4-80" fmla="*/ 0 h 843220"/>
                <a:gd name="connsiteX0-81" fmla="*/ 2350437 w 3289407"/>
                <a:gd name="connsiteY0-82" fmla="*/ 0 h 843220"/>
                <a:gd name="connsiteX1-83" fmla="*/ 3289407 w 3289407"/>
                <a:gd name="connsiteY1-84" fmla="*/ 500157 h 843220"/>
                <a:gd name="connsiteX2-85" fmla="*/ 945108 w 3289407"/>
                <a:gd name="connsiteY2-86" fmla="*/ 843220 h 843220"/>
                <a:gd name="connsiteX3-87" fmla="*/ 0 w 3289407"/>
                <a:gd name="connsiteY3-88" fmla="*/ 343062 h 843220"/>
                <a:gd name="connsiteX4-89" fmla="*/ 2350437 w 3289407"/>
                <a:gd name="connsiteY4-90" fmla="*/ 0 h 843220"/>
                <a:gd name="connsiteX0-91" fmla="*/ 2350437 w 3289407"/>
                <a:gd name="connsiteY0-92" fmla="*/ 0 h 843220"/>
                <a:gd name="connsiteX1-93" fmla="*/ 3289407 w 3289407"/>
                <a:gd name="connsiteY1-94" fmla="*/ 500157 h 843220"/>
                <a:gd name="connsiteX2-95" fmla="*/ 945108 w 3289407"/>
                <a:gd name="connsiteY2-96" fmla="*/ 843220 h 843220"/>
                <a:gd name="connsiteX3-97" fmla="*/ 0 w 3289407"/>
                <a:gd name="connsiteY3-98" fmla="*/ 343062 h 843220"/>
                <a:gd name="connsiteX4-99" fmla="*/ 2350437 w 3289407"/>
                <a:gd name="connsiteY4-100" fmla="*/ 0 h 843220"/>
                <a:gd name="connsiteX0-101" fmla="*/ 2350437 w 3289407"/>
                <a:gd name="connsiteY0-102" fmla="*/ 0 h 862958"/>
                <a:gd name="connsiteX1-103" fmla="*/ 3289407 w 3289407"/>
                <a:gd name="connsiteY1-104" fmla="*/ 500157 h 862958"/>
                <a:gd name="connsiteX2-105" fmla="*/ 945108 w 3289407"/>
                <a:gd name="connsiteY2-106" fmla="*/ 843220 h 862958"/>
                <a:gd name="connsiteX3-107" fmla="*/ 0 w 3289407"/>
                <a:gd name="connsiteY3-108" fmla="*/ 343062 h 862958"/>
                <a:gd name="connsiteX4-109" fmla="*/ 2350437 w 3289407"/>
                <a:gd name="connsiteY4-110" fmla="*/ 0 h 862958"/>
                <a:gd name="connsiteX0-111" fmla="*/ 2350437 w 3289407"/>
                <a:gd name="connsiteY0-112" fmla="*/ 0 h 880426"/>
                <a:gd name="connsiteX1-113" fmla="*/ 3289407 w 3289407"/>
                <a:gd name="connsiteY1-114" fmla="*/ 500157 h 880426"/>
                <a:gd name="connsiteX2-115" fmla="*/ 945108 w 3289407"/>
                <a:gd name="connsiteY2-116" fmla="*/ 843220 h 880426"/>
                <a:gd name="connsiteX3-117" fmla="*/ 0 w 3289407"/>
                <a:gd name="connsiteY3-118" fmla="*/ 343062 h 880426"/>
                <a:gd name="connsiteX4-119" fmla="*/ 2350437 w 3289407"/>
                <a:gd name="connsiteY4-120" fmla="*/ 0 h 880426"/>
                <a:gd name="connsiteX0-121" fmla="*/ 2350437 w 3289407"/>
                <a:gd name="connsiteY0-122" fmla="*/ 0 h 879633"/>
                <a:gd name="connsiteX1-123" fmla="*/ 3289407 w 3289407"/>
                <a:gd name="connsiteY1-124" fmla="*/ 500157 h 879633"/>
                <a:gd name="connsiteX2-125" fmla="*/ 945108 w 3289407"/>
                <a:gd name="connsiteY2-126" fmla="*/ 843220 h 879633"/>
                <a:gd name="connsiteX3-127" fmla="*/ 0 w 3289407"/>
                <a:gd name="connsiteY3-128" fmla="*/ 343062 h 879633"/>
                <a:gd name="connsiteX4-129" fmla="*/ 2350437 w 3289407"/>
                <a:gd name="connsiteY4-130" fmla="*/ 0 h 879633"/>
                <a:gd name="connsiteX0-131" fmla="*/ 2350437 w 3289407"/>
                <a:gd name="connsiteY0-132" fmla="*/ 0 h 881426"/>
                <a:gd name="connsiteX1-133" fmla="*/ 3289407 w 3289407"/>
                <a:gd name="connsiteY1-134" fmla="*/ 500157 h 881426"/>
                <a:gd name="connsiteX2-135" fmla="*/ 945108 w 3289407"/>
                <a:gd name="connsiteY2-136" fmla="*/ 843220 h 881426"/>
                <a:gd name="connsiteX3-137" fmla="*/ 0 w 3289407"/>
                <a:gd name="connsiteY3-138" fmla="*/ 343062 h 881426"/>
                <a:gd name="connsiteX4-139" fmla="*/ 2350437 w 3289407"/>
                <a:gd name="connsiteY4-140" fmla="*/ 0 h 881426"/>
                <a:gd name="connsiteX0-141" fmla="*/ 2350437 w 3289407"/>
                <a:gd name="connsiteY0-142" fmla="*/ 0 h 881426"/>
                <a:gd name="connsiteX1-143" fmla="*/ 3289407 w 3289407"/>
                <a:gd name="connsiteY1-144" fmla="*/ 500157 h 881426"/>
                <a:gd name="connsiteX2-145" fmla="*/ 945108 w 3289407"/>
                <a:gd name="connsiteY2-146" fmla="*/ 843220 h 881426"/>
                <a:gd name="connsiteX3-147" fmla="*/ 0 w 3289407"/>
                <a:gd name="connsiteY3-148" fmla="*/ 343062 h 881426"/>
                <a:gd name="connsiteX4-149" fmla="*/ 2350437 w 3289407"/>
                <a:gd name="connsiteY4-150" fmla="*/ 0 h 881426"/>
                <a:gd name="connsiteX0-151" fmla="*/ 2350437 w 3289407"/>
                <a:gd name="connsiteY0-152" fmla="*/ 37515 h 918941"/>
                <a:gd name="connsiteX1-153" fmla="*/ 3289407 w 3289407"/>
                <a:gd name="connsiteY1-154" fmla="*/ 537672 h 918941"/>
                <a:gd name="connsiteX2-155" fmla="*/ 945108 w 3289407"/>
                <a:gd name="connsiteY2-156" fmla="*/ 880735 h 918941"/>
                <a:gd name="connsiteX3-157" fmla="*/ 0 w 3289407"/>
                <a:gd name="connsiteY3-158" fmla="*/ 380577 h 918941"/>
                <a:gd name="connsiteX4-159" fmla="*/ 2350437 w 3289407"/>
                <a:gd name="connsiteY4-160" fmla="*/ 37515 h 918941"/>
                <a:gd name="connsiteX0-161" fmla="*/ 2350437 w 3289407"/>
                <a:gd name="connsiteY0-162" fmla="*/ 35028 h 916454"/>
                <a:gd name="connsiteX1-163" fmla="*/ 3289407 w 3289407"/>
                <a:gd name="connsiteY1-164" fmla="*/ 535185 h 916454"/>
                <a:gd name="connsiteX2-165" fmla="*/ 945108 w 3289407"/>
                <a:gd name="connsiteY2-166" fmla="*/ 878248 h 916454"/>
                <a:gd name="connsiteX3-167" fmla="*/ 0 w 3289407"/>
                <a:gd name="connsiteY3-168" fmla="*/ 378090 h 916454"/>
                <a:gd name="connsiteX4-169" fmla="*/ 2350437 w 3289407"/>
                <a:gd name="connsiteY4-170" fmla="*/ 35028 h 916454"/>
                <a:gd name="connsiteX0-171" fmla="*/ 2350437 w 3289407"/>
                <a:gd name="connsiteY0-172" fmla="*/ 41278 h 922704"/>
                <a:gd name="connsiteX1-173" fmla="*/ 3289407 w 3289407"/>
                <a:gd name="connsiteY1-174" fmla="*/ 541435 h 922704"/>
                <a:gd name="connsiteX2-175" fmla="*/ 945108 w 3289407"/>
                <a:gd name="connsiteY2-176" fmla="*/ 884498 h 922704"/>
                <a:gd name="connsiteX3-177" fmla="*/ 0 w 3289407"/>
                <a:gd name="connsiteY3-178" fmla="*/ 384340 h 922704"/>
                <a:gd name="connsiteX4-179" fmla="*/ 2350437 w 3289407"/>
                <a:gd name="connsiteY4-180" fmla="*/ 41278 h 922704"/>
                <a:gd name="connsiteX0-181" fmla="*/ 2350437 w 3289407"/>
                <a:gd name="connsiteY0-182" fmla="*/ 41142 h 922568"/>
                <a:gd name="connsiteX1-183" fmla="*/ 3289407 w 3289407"/>
                <a:gd name="connsiteY1-184" fmla="*/ 541299 h 922568"/>
                <a:gd name="connsiteX2-185" fmla="*/ 945108 w 3289407"/>
                <a:gd name="connsiteY2-186" fmla="*/ 884362 h 922568"/>
                <a:gd name="connsiteX3-187" fmla="*/ 0 w 3289407"/>
                <a:gd name="connsiteY3-188" fmla="*/ 384204 h 922568"/>
                <a:gd name="connsiteX4-189" fmla="*/ 2350437 w 3289407"/>
                <a:gd name="connsiteY4-190" fmla="*/ 41142 h 922568"/>
                <a:gd name="connsiteX0-191" fmla="*/ 2350437 w 3289407"/>
                <a:gd name="connsiteY0-192" fmla="*/ 41142 h 924386"/>
                <a:gd name="connsiteX1-193" fmla="*/ 3289407 w 3289407"/>
                <a:gd name="connsiteY1-194" fmla="*/ 541299 h 924386"/>
                <a:gd name="connsiteX2-195" fmla="*/ 945108 w 3289407"/>
                <a:gd name="connsiteY2-196" fmla="*/ 884362 h 924386"/>
                <a:gd name="connsiteX3-197" fmla="*/ 0 w 3289407"/>
                <a:gd name="connsiteY3-198" fmla="*/ 384204 h 924386"/>
                <a:gd name="connsiteX4-199" fmla="*/ 2350437 w 3289407"/>
                <a:gd name="connsiteY4-200" fmla="*/ 41142 h 924386"/>
                <a:gd name="connsiteX0-201" fmla="*/ 2350437 w 3289407"/>
                <a:gd name="connsiteY0-202" fmla="*/ 41142 h 925097"/>
                <a:gd name="connsiteX1-203" fmla="*/ 3289407 w 3289407"/>
                <a:gd name="connsiteY1-204" fmla="*/ 541299 h 925097"/>
                <a:gd name="connsiteX2-205" fmla="*/ 945108 w 3289407"/>
                <a:gd name="connsiteY2-206" fmla="*/ 884362 h 925097"/>
                <a:gd name="connsiteX3-207" fmla="*/ 0 w 3289407"/>
                <a:gd name="connsiteY3-208" fmla="*/ 384204 h 925097"/>
                <a:gd name="connsiteX4-209" fmla="*/ 2350437 w 3289407"/>
                <a:gd name="connsiteY4-210" fmla="*/ 41142 h 925097"/>
                <a:gd name="connsiteX0-211" fmla="*/ 2350437 w 3289407"/>
                <a:gd name="connsiteY0-212" fmla="*/ 41142 h 925097"/>
                <a:gd name="connsiteX1-213" fmla="*/ 3289407 w 3289407"/>
                <a:gd name="connsiteY1-214" fmla="*/ 541299 h 925097"/>
                <a:gd name="connsiteX2-215" fmla="*/ 945108 w 3289407"/>
                <a:gd name="connsiteY2-216" fmla="*/ 884362 h 925097"/>
                <a:gd name="connsiteX3-217" fmla="*/ 0 w 3289407"/>
                <a:gd name="connsiteY3-218" fmla="*/ 384204 h 925097"/>
                <a:gd name="connsiteX4-219" fmla="*/ 2350437 w 3289407"/>
                <a:gd name="connsiteY4-220" fmla="*/ 41142 h 925097"/>
                <a:gd name="connsiteX0-221" fmla="*/ 2350437 w 3289407"/>
                <a:gd name="connsiteY0-222" fmla="*/ 41142 h 925212"/>
                <a:gd name="connsiteX1-223" fmla="*/ 3289407 w 3289407"/>
                <a:gd name="connsiteY1-224" fmla="*/ 543680 h 925212"/>
                <a:gd name="connsiteX2-225" fmla="*/ 945108 w 3289407"/>
                <a:gd name="connsiteY2-226" fmla="*/ 884362 h 925212"/>
                <a:gd name="connsiteX3-227" fmla="*/ 0 w 3289407"/>
                <a:gd name="connsiteY3-228" fmla="*/ 384204 h 925212"/>
                <a:gd name="connsiteX4-229" fmla="*/ 2350437 w 3289407"/>
                <a:gd name="connsiteY4-230" fmla="*/ 41142 h 925212"/>
                <a:gd name="connsiteX0-231" fmla="*/ 2350437 w 3287026"/>
                <a:gd name="connsiteY0-232" fmla="*/ 41142 h 925327"/>
                <a:gd name="connsiteX1-233" fmla="*/ 3287026 w 3287026"/>
                <a:gd name="connsiteY1-234" fmla="*/ 546061 h 925327"/>
                <a:gd name="connsiteX2-235" fmla="*/ 945108 w 3287026"/>
                <a:gd name="connsiteY2-236" fmla="*/ 884362 h 925327"/>
                <a:gd name="connsiteX3-237" fmla="*/ 0 w 3287026"/>
                <a:gd name="connsiteY3-238" fmla="*/ 384204 h 925327"/>
                <a:gd name="connsiteX4-239" fmla="*/ 2350437 w 3287026"/>
                <a:gd name="connsiteY4-240" fmla="*/ 41142 h 9253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87026" h="925327">
                  <a:moveTo>
                    <a:pt x="2350437" y="41142"/>
                  </a:moveTo>
                  <a:lnTo>
                    <a:pt x="3287026" y="546061"/>
                  </a:lnTo>
                  <a:cubicBezTo>
                    <a:pt x="2390014" y="388345"/>
                    <a:pt x="1800122" y="1099692"/>
                    <a:pt x="945108" y="884362"/>
                  </a:cubicBezTo>
                  <a:lnTo>
                    <a:pt x="0" y="384204"/>
                  </a:lnTo>
                  <a:cubicBezTo>
                    <a:pt x="832574" y="564423"/>
                    <a:pt x="1625258" y="-178966"/>
                    <a:pt x="2350437" y="41142"/>
                  </a:cubicBezTo>
                  <a:close/>
                </a:path>
              </a:pathLst>
            </a:custGeom>
            <a:gradFill flip="none" rotWithShape="1">
              <a:gsLst>
                <a:gs pos="0">
                  <a:sysClr val="window" lastClr="FFFFFF">
                    <a:lumMod val="95000"/>
                  </a:sysClr>
                </a:gs>
                <a:gs pos="100000">
                  <a:sysClr val="window" lastClr="FFFFFF">
                    <a:lumMod val="65000"/>
                  </a:sysClr>
                </a:gs>
              </a:gsLst>
              <a:lin ang="15000000" scaled="0"/>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grpSp>
      <p:sp>
        <p:nvSpPr>
          <p:cNvPr id="109" name="椭圆 108"/>
          <p:cNvSpPr/>
          <p:nvPr/>
        </p:nvSpPr>
        <p:spPr>
          <a:xfrm>
            <a:off x="5532438" y="3844925"/>
            <a:ext cx="577850" cy="258763"/>
          </a:xfrm>
          <a:prstGeom prst="ellipse">
            <a:avLst/>
          </a:prstGeom>
          <a:gradFill flip="none" rotWithShape="1">
            <a:gsLst>
              <a:gs pos="0">
                <a:sysClr val="windowText" lastClr="000000">
                  <a:alpha val="63000"/>
                </a:sysClr>
              </a:gs>
              <a:gs pos="100000">
                <a:srgbClr val="FFFFFF">
                  <a:alpha val="0"/>
                </a:srgbClr>
              </a:gs>
            </a:gsLst>
            <a:path path="shape">
              <a:fillToRect l="50000" t="50000" r="50000" b="50000"/>
            </a:path>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charset="0"/>
              <a:ea typeface="宋体" panose="02010600030101010101" pitchFamily="2" charset="-122"/>
              <a:cs typeface="+mn-cs"/>
            </a:endParaRPr>
          </a:p>
        </p:txBody>
      </p:sp>
      <p:sp>
        <p:nvSpPr>
          <p:cNvPr id="110" name="矩形 109"/>
          <p:cNvSpPr/>
          <p:nvPr/>
        </p:nvSpPr>
        <p:spPr>
          <a:xfrm>
            <a:off x="8564880" y="3392805"/>
            <a:ext cx="2884805"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lnSpc>
                <a:spcPct val="100000"/>
              </a:lnSpc>
              <a:spcBef>
                <a:spcPct val="0"/>
              </a:spcBef>
              <a:buFontTx/>
              <a:buNone/>
            </a:pPr>
            <a:r>
              <a:rPr lang="en-US" altLang="zh-CN" sz="2800" dirty="0">
                <a:solidFill>
                  <a:srgbClr val="000000"/>
                </a:solidFill>
                <a:latin typeface="微软雅黑" panose="020B0503020204020204" pitchFamily="34" charset="-122"/>
                <a:ea typeface="微软雅黑" panose="020B0503020204020204" pitchFamily="34" charset="-122"/>
              </a:rPr>
              <a:t>I</a:t>
            </a:r>
            <a:r>
              <a:rPr lang="zh-CN" altLang="en-US" sz="2800" dirty="0">
                <a:solidFill>
                  <a:srgbClr val="000000"/>
                </a:solidFill>
                <a:latin typeface="微软雅黑" panose="020B0503020204020204" pitchFamily="34" charset="-122"/>
                <a:ea typeface="微软雅黑" panose="020B0503020204020204" pitchFamily="34" charset="-122"/>
              </a:rPr>
              <a:t>mage </a:t>
            </a:r>
            <a:r>
              <a:rPr lang="en-US" altLang="zh-CN" sz="2800" dirty="0">
                <a:solidFill>
                  <a:srgbClr val="000000"/>
                </a:solidFill>
                <a:latin typeface="微软雅黑" panose="020B0503020204020204" pitchFamily="34" charset="-122"/>
                <a:ea typeface="微软雅黑" panose="020B0503020204020204" pitchFamily="34" charset="-122"/>
              </a:rPr>
              <a:t>C</a:t>
            </a:r>
            <a:r>
              <a:rPr lang="zh-CN" altLang="en-US" sz="2800" dirty="0">
                <a:solidFill>
                  <a:srgbClr val="000000"/>
                </a:solidFill>
                <a:latin typeface="微软雅黑" panose="020B0503020204020204" pitchFamily="34" charset="-122"/>
                <a:ea typeface="微软雅黑" panose="020B0503020204020204" pitchFamily="34" charset="-122"/>
              </a:rPr>
              <a:t>aption</a:t>
            </a:r>
          </a:p>
        </p:txBody>
      </p:sp>
      <p:cxnSp>
        <p:nvCxnSpPr>
          <p:cNvPr id="111" name="直接连接符 110"/>
          <p:cNvCxnSpPr/>
          <p:nvPr/>
        </p:nvCxnSpPr>
        <p:spPr>
          <a:xfrm>
            <a:off x="7654925" y="3679825"/>
            <a:ext cx="836613" cy="0"/>
          </a:xfrm>
          <a:prstGeom prst="line">
            <a:avLst/>
          </a:prstGeom>
          <a:ln w="9525" cap="flat" cmpd="sng">
            <a:solidFill>
              <a:srgbClr val="000000"/>
            </a:solidFill>
            <a:prstDash val="sysDot"/>
            <a:headEnd type="none" w="med" len="med"/>
            <a:tailEnd type="stealth" w="med" len="med"/>
          </a:ln>
        </p:spPr>
      </p:cxnSp>
      <p:sp>
        <p:nvSpPr>
          <p:cNvPr id="112" name="椭圆 111"/>
          <p:cNvSpPr/>
          <p:nvPr/>
        </p:nvSpPr>
        <p:spPr>
          <a:xfrm>
            <a:off x="7483475" y="3598863"/>
            <a:ext cx="171450" cy="169863"/>
          </a:xfrm>
          <a:prstGeom prst="ellipse">
            <a:avLst/>
          </a:prstGeom>
          <a:solidFill>
            <a:sysClr val="window" lastClr="FFFFFF">
              <a:lumMod val="85000"/>
              <a:alpha val="65000"/>
            </a:sysClr>
          </a:solidFill>
          <a:ln w="1270" cap="flat" cmpd="sng" algn="ctr">
            <a:solidFill>
              <a:srgbClr val="00206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charset="0"/>
              <a:ea typeface="宋体" panose="02010600030101010101" pitchFamily="2" charset="-122"/>
              <a:cs typeface="+mn-cs"/>
            </a:endParaRPr>
          </a:p>
        </p:txBody>
      </p:sp>
      <p:sp>
        <p:nvSpPr>
          <p:cNvPr id="116" name="矩形 115"/>
          <p:cNvSpPr/>
          <p:nvPr/>
        </p:nvSpPr>
        <p:spPr>
          <a:xfrm>
            <a:off x="8564880" y="4399915"/>
            <a:ext cx="1259205"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lnSpc>
                <a:spcPct val="100000"/>
              </a:lnSpc>
              <a:spcBef>
                <a:spcPct val="0"/>
              </a:spcBef>
              <a:buFontTx/>
              <a:buNone/>
            </a:pPr>
            <a:r>
              <a:rPr lang="zh-CN" altLang="en-US" sz="2800" dirty="0">
                <a:solidFill>
                  <a:srgbClr val="000000"/>
                </a:solidFill>
                <a:latin typeface="微软雅黑" panose="020B0503020204020204" pitchFamily="34" charset="-122"/>
                <a:ea typeface="微软雅黑" panose="020B0503020204020204" pitchFamily="34" charset="-122"/>
              </a:rPr>
              <a:t>VQA</a:t>
            </a:r>
          </a:p>
        </p:txBody>
      </p:sp>
      <p:cxnSp>
        <p:nvCxnSpPr>
          <p:cNvPr id="117" name="直接连接符 116"/>
          <p:cNvCxnSpPr/>
          <p:nvPr/>
        </p:nvCxnSpPr>
        <p:spPr>
          <a:xfrm>
            <a:off x="7654925" y="4659313"/>
            <a:ext cx="836613" cy="0"/>
          </a:xfrm>
          <a:prstGeom prst="line">
            <a:avLst/>
          </a:prstGeom>
          <a:ln w="9525" cap="flat" cmpd="sng">
            <a:solidFill>
              <a:srgbClr val="000000"/>
            </a:solidFill>
            <a:prstDash val="sysDot"/>
            <a:headEnd type="none" w="med" len="med"/>
            <a:tailEnd type="stealth" w="med" len="med"/>
          </a:ln>
        </p:spPr>
      </p:cxnSp>
      <p:sp>
        <p:nvSpPr>
          <p:cNvPr id="118" name="椭圆 117"/>
          <p:cNvSpPr/>
          <p:nvPr/>
        </p:nvSpPr>
        <p:spPr>
          <a:xfrm>
            <a:off x="7481888" y="4575175"/>
            <a:ext cx="169863" cy="171450"/>
          </a:xfrm>
          <a:prstGeom prst="ellipse">
            <a:avLst/>
          </a:prstGeom>
          <a:solidFill>
            <a:sysClr val="window" lastClr="FFFFFF">
              <a:lumMod val="85000"/>
              <a:alpha val="65000"/>
            </a:sysClr>
          </a:solidFill>
          <a:ln w="1270" cap="flat" cmpd="sng" algn="ctr">
            <a:solidFill>
              <a:srgbClr val="00206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charset="0"/>
              <a:ea typeface="宋体" panose="02010600030101010101" pitchFamily="2" charset="-122"/>
              <a:cs typeface="+mn-cs"/>
            </a:endParaRPr>
          </a:p>
        </p:txBody>
      </p:sp>
      <p:cxnSp>
        <p:nvCxnSpPr>
          <p:cNvPr id="4" name="直接连接符 3"/>
          <p:cNvCxnSpPr>
            <a:cxnSpLocks/>
          </p:cNvCxnSpPr>
          <p:nvPr userDrawn="1"/>
        </p:nvCxnSpPr>
        <p:spPr>
          <a:xfrm>
            <a:off x="1995805" y="1837055"/>
            <a:ext cx="495056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userDrawn="1"/>
        </p:nvSpPr>
        <p:spPr>
          <a:xfrm>
            <a:off x="2012009" y="1163336"/>
            <a:ext cx="4934364" cy="584775"/>
          </a:xfrm>
          <a:prstGeom prst="rect">
            <a:avLst/>
          </a:prstGeom>
          <a:noFill/>
        </p:spPr>
        <p:txBody>
          <a:bodyPr wrap="none" rtlCol="0">
            <a:spAutoFit/>
          </a:bodyPr>
          <a:lstStyle/>
          <a:p>
            <a:pPr algn="l"/>
            <a:r>
              <a:rPr lang="en-US" altLang="zh-CN" sz="3200" dirty="0">
                <a:latin typeface="微软雅黑" panose="020B0503020204020204" pitchFamily="34" charset="-122"/>
                <a:ea typeface="微软雅黑" panose="020B0503020204020204" pitchFamily="34" charset="-122"/>
              </a:rPr>
              <a:t>No.2 </a:t>
            </a:r>
            <a:r>
              <a:rPr lang="zh-CN" altLang="en-US" sz="3200" dirty="0">
                <a:latin typeface="微软雅黑" panose="020B0503020204020204" pitchFamily="34" charset="-122"/>
                <a:ea typeface="微软雅黑" panose="020B0503020204020204" pitchFamily="34" charset="-122"/>
              </a:rPr>
              <a:t>主要技术及设计思路</a:t>
            </a:r>
          </a:p>
        </p:txBody>
      </p:sp>
      <p:sp>
        <p:nvSpPr>
          <p:cNvPr id="6" name="文本框 5"/>
          <p:cNvSpPr txBox="1"/>
          <p:nvPr userDrawn="1"/>
        </p:nvSpPr>
        <p:spPr>
          <a:xfrm>
            <a:off x="3495369" y="3392821"/>
            <a:ext cx="675005" cy="1717040"/>
          </a:xfrm>
          <a:prstGeom prst="rect">
            <a:avLst/>
          </a:prstGeom>
          <a:noFill/>
        </p:spPr>
        <p:txBody>
          <a:bodyPr vert="eaVert" wrap="none" rtlCol="0">
            <a:spAutoFit/>
          </a:bodyPr>
          <a:lstStyle/>
          <a:p>
            <a:pPr algn="l">
              <a:lnSpc>
                <a:spcPct val="100000"/>
              </a:lnSpc>
            </a:pPr>
            <a:r>
              <a:rPr lang="zh-CN" sz="3200" dirty="0">
                <a:latin typeface="微软雅黑" panose="020B0503020204020204" pitchFamily="34" charset="-122"/>
                <a:ea typeface="微软雅黑" panose="020B0503020204020204" pitchFamily="34" charset="-122"/>
              </a:rPr>
              <a:t>系统架构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Left)">
                                      <p:cBhvr>
                                        <p:cTn id="10" dur="500"/>
                                        <p:tgtEl>
                                          <p:spTgt spid="4"/>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2" presetClass="entr" presetSubtype="1" fill="hold" nodeType="afterEffect">
                                  <p:stCondLst>
                                    <p:cond delay="0"/>
                                  </p:stCondLst>
                                  <p:childTnLst>
                                    <p:set>
                                      <p:cBhvr>
                                        <p:cTn id="17" dur="1" fill="hold">
                                          <p:stCondLst>
                                            <p:cond delay="0"/>
                                          </p:stCondLst>
                                        </p:cTn>
                                        <p:tgtEl>
                                          <p:spTgt spid="93"/>
                                        </p:tgtEl>
                                        <p:attrNameLst>
                                          <p:attrName>style.visibility</p:attrName>
                                        </p:attrNameLst>
                                      </p:cBhvr>
                                      <p:to>
                                        <p:strVal val="visible"/>
                                      </p:to>
                                    </p:set>
                                    <p:anim calcmode="lin" valueType="num">
                                      <p:cBhvr additive="base">
                                        <p:cTn id="18" dur="300" fill="hold"/>
                                        <p:tgtEl>
                                          <p:spTgt spid="93"/>
                                        </p:tgtEl>
                                        <p:attrNameLst>
                                          <p:attrName>ppt_x</p:attrName>
                                        </p:attrNameLst>
                                      </p:cBhvr>
                                      <p:tavLst>
                                        <p:tav tm="0">
                                          <p:val>
                                            <p:strVal val="#ppt_x"/>
                                          </p:val>
                                        </p:tav>
                                        <p:tav tm="100000">
                                          <p:val>
                                            <p:strVal val="#ppt_x"/>
                                          </p:val>
                                        </p:tav>
                                      </p:tavLst>
                                    </p:anim>
                                    <p:anim calcmode="lin" valueType="num">
                                      <p:cBhvr additive="base">
                                        <p:cTn id="19" dur="300" fill="hold"/>
                                        <p:tgtEl>
                                          <p:spTgt spid="93"/>
                                        </p:tgtEl>
                                        <p:attrNameLst>
                                          <p:attrName>ppt_y</p:attrName>
                                        </p:attrNameLst>
                                      </p:cBhvr>
                                      <p:tavLst>
                                        <p:tav tm="0">
                                          <p:val>
                                            <p:strVal val="0-#ppt_h/2"/>
                                          </p:val>
                                        </p:tav>
                                        <p:tav tm="100000">
                                          <p:val>
                                            <p:strVal val="#ppt_y"/>
                                          </p:val>
                                        </p:tav>
                                      </p:tavLst>
                                    </p:anim>
                                  </p:childTnLst>
                                </p:cTn>
                              </p:par>
                              <p:par>
                                <p:cTn id="20" presetID="6" presetClass="entr" presetSubtype="32" fill="hold" grpId="0" nodeType="with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circle(out)">
                                      <p:cBhvr>
                                        <p:cTn id="22" dur="300"/>
                                        <p:tgtEl>
                                          <p:spTgt spid="92"/>
                                        </p:tgtEl>
                                      </p:cBhvr>
                                    </p:animEffect>
                                  </p:childTnLst>
                                </p:cTn>
                              </p:par>
                            </p:childTnLst>
                          </p:cTn>
                        </p:par>
                        <p:par>
                          <p:cTn id="23" fill="hold">
                            <p:stCondLst>
                              <p:cond delay="1500"/>
                            </p:stCondLst>
                            <p:childTnLst>
                              <p:par>
                                <p:cTn id="24" presetID="2" presetClass="entr" presetSubtype="1" fill="hold" nodeType="afterEffect">
                                  <p:stCondLst>
                                    <p:cond delay="0"/>
                                  </p:stCondLst>
                                  <p:childTnLst>
                                    <p:set>
                                      <p:cBhvr>
                                        <p:cTn id="25" dur="1" fill="hold">
                                          <p:stCondLst>
                                            <p:cond delay="0"/>
                                          </p:stCondLst>
                                        </p:cTn>
                                        <p:tgtEl>
                                          <p:spTgt spid="97"/>
                                        </p:tgtEl>
                                        <p:attrNameLst>
                                          <p:attrName>style.visibility</p:attrName>
                                        </p:attrNameLst>
                                      </p:cBhvr>
                                      <p:to>
                                        <p:strVal val="visible"/>
                                      </p:to>
                                    </p:set>
                                    <p:anim calcmode="lin" valueType="num">
                                      <p:cBhvr additive="base">
                                        <p:cTn id="26" dur="300" fill="hold"/>
                                        <p:tgtEl>
                                          <p:spTgt spid="97"/>
                                        </p:tgtEl>
                                        <p:attrNameLst>
                                          <p:attrName>ppt_x</p:attrName>
                                        </p:attrNameLst>
                                      </p:cBhvr>
                                      <p:tavLst>
                                        <p:tav tm="0">
                                          <p:val>
                                            <p:strVal val="#ppt_x"/>
                                          </p:val>
                                        </p:tav>
                                        <p:tav tm="100000">
                                          <p:val>
                                            <p:strVal val="#ppt_x"/>
                                          </p:val>
                                        </p:tav>
                                      </p:tavLst>
                                    </p:anim>
                                    <p:anim calcmode="lin" valueType="num">
                                      <p:cBhvr additive="base">
                                        <p:cTn id="27" dur="300" fill="hold"/>
                                        <p:tgtEl>
                                          <p:spTgt spid="97"/>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2" presetClass="entr" presetSubtype="1" fill="hold" nodeType="afterEffect">
                                  <p:stCondLst>
                                    <p:cond delay="0"/>
                                  </p:stCondLst>
                                  <p:childTnLst>
                                    <p:set>
                                      <p:cBhvr>
                                        <p:cTn id="30" dur="1" fill="hold">
                                          <p:stCondLst>
                                            <p:cond delay="0"/>
                                          </p:stCondLst>
                                        </p:cTn>
                                        <p:tgtEl>
                                          <p:spTgt spid="101"/>
                                        </p:tgtEl>
                                        <p:attrNameLst>
                                          <p:attrName>style.visibility</p:attrName>
                                        </p:attrNameLst>
                                      </p:cBhvr>
                                      <p:to>
                                        <p:strVal val="visible"/>
                                      </p:to>
                                    </p:set>
                                    <p:anim calcmode="lin" valueType="num">
                                      <p:cBhvr additive="base">
                                        <p:cTn id="31" dur="300" fill="hold"/>
                                        <p:tgtEl>
                                          <p:spTgt spid="101"/>
                                        </p:tgtEl>
                                        <p:attrNameLst>
                                          <p:attrName>ppt_x</p:attrName>
                                        </p:attrNameLst>
                                      </p:cBhvr>
                                      <p:tavLst>
                                        <p:tav tm="0">
                                          <p:val>
                                            <p:strVal val="#ppt_x"/>
                                          </p:val>
                                        </p:tav>
                                        <p:tav tm="100000">
                                          <p:val>
                                            <p:strVal val="#ppt_x"/>
                                          </p:val>
                                        </p:tav>
                                      </p:tavLst>
                                    </p:anim>
                                    <p:anim calcmode="lin" valueType="num">
                                      <p:cBhvr additive="base">
                                        <p:cTn id="32" dur="300" fill="hold"/>
                                        <p:tgtEl>
                                          <p:spTgt spid="101"/>
                                        </p:tgtEl>
                                        <p:attrNameLst>
                                          <p:attrName>ppt_y</p:attrName>
                                        </p:attrNameLst>
                                      </p:cBhvr>
                                      <p:tavLst>
                                        <p:tav tm="0">
                                          <p:val>
                                            <p:strVal val="0-#ppt_h/2"/>
                                          </p:val>
                                        </p:tav>
                                        <p:tav tm="100000">
                                          <p:val>
                                            <p:strVal val="#ppt_y"/>
                                          </p:val>
                                        </p:tav>
                                      </p:tavLst>
                                    </p:anim>
                                  </p:childTnLst>
                                </p:cTn>
                              </p:par>
                            </p:childTnLst>
                          </p:cTn>
                        </p:par>
                        <p:par>
                          <p:cTn id="33" fill="hold">
                            <p:stCondLst>
                              <p:cond delay="2500"/>
                            </p:stCondLst>
                            <p:childTnLst>
                              <p:par>
                                <p:cTn id="34" presetID="2" presetClass="entr" presetSubtype="1" fill="hold" nodeType="afterEffect">
                                  <p:stCondLst>
                                    <p:cond delay="0"/>
                                  </p:stCondLst>
                                  <p:childTnLst>
                                    <p:set>
                                      <p:cBhvr>
                                        <p:cTn id="35" dur="1" fill="hold">
                                          <p:stCondLst>
                                            <p:cond delay="0"/>
                                          </p:stCondLst>
                                        </p:cTn>
                                        <p:tgtEl>
                                          <p:spTgt spid="105"/>
                                        </p:tgtEl>
                                        <p:attrNameLst>
                                          <p:attrName>style.visibility</p:attrName>
                                        </p:attrNameLst>
                                      </p:cBhvr>
                                      <p:to>
                                        <p:strVal val="visible"/>
                                      </p:to>
                                    </p:set>
                                    <p:anim calcmode="lin" valueType="num">
                                      <p:cBhvr additive="base">
                                        <p:cTn id="36" dur="300" fill="hold"/>
                                        <p:tgtEl>
                                          <p:spTgt spid="105"/>
                                        </p:tgtEl>
                                        <p:attrNameLst>
                                          <p:attrName>ppt_x</p:attrName>
                                        </p:attrNameLst>
                                      </p:cBhvr>
                                      <p:tavLst>
                                        <p:tav tm="0">
                                          <p:val>
                                            <p:strVal val="#ppt_x"/>
                                          </p:val>
                                        </p:tav>
                                        <p:tav tm="100000">
                                          <p:val>
                                            <p:strVal val="#ppt_x"/>
                                          </p:val>
                                        </p:tav>
                                      </p:tavLst>
                                    </p:anim>
                                    <p:anim calcmode="lin" valueType="num">
                                      <p:cBhvr additive="base">
                                        <p:cTn id="37" dur="300" fill="hold"/>
                                        <p:tgtEl>
                                          <p:spTgt spid="105"/>
                                        </p:tgtEl>
                                        <p:attrNameLst>
                                          <p:attrName>ppt_y</p:attrName>
                                        </p:attrNameLst>
                                      </p:cBhvr>
                                      <p:tavLst>
                                        <p:tav tm="0">
                                          <p:val>
                                            <p:strVal val="0-#ppt_h/2"/>
                                          </p:val>
                                        </p:tav>
                                        <p:tav tm="100000">
                                          <p:val>
                                            <p:strVal val="#ppt_y"/>
                                          </p:val>
                                        </p:tav>
                                      </p:tavLst>
                                    </p:anim>
                                  </p:childTnLst>
                                </p:cTn>
                              </p:par>
                              <p:par>
                                <p:cTn id="38" presetID="6" presetClass="entr" presetSubtype="32" fill="hold" grpId="0" nodeType="withEffect">
                                  <p:stCondLst>
                                    <p:cond delay="0"/>
                                  </p:stCondLst>
                                  <p:childTnLst>
                                    <p:set>
                                      <p:cBhvr>
                                        <p:cTn id="39" dur="1" fill="hold">
                                          <p:stCondLst>
                                            <p:cond delay="0"/>
                                          </p:stCondLst>
                                        </p:cTn>
                                        <p:tgtEl>
                                          <p:spTgt spid="109"/>
                                        </p:tgtEl>
                                        <p:attrNameLst>
                                          <p:attrName>style.visibility</p:attrName>
                                        </p:attrNameLst>
                                      </p:cBhvr>
                                      <p:to>
                                        <p:strVal val="visible"/>
                                      </p:to>
                                    </p:set>
                                    <p:animEffect transition="in" filter="circle(out)">
                                      <p:cBhvr>
                                        <p:cTn id="40" dur="300"/>
                                        <p:tgtEl>
                                          <p:spTgt spid="109"/>
                                        </p:tgtEl>
                                      </p:cBhvr>
                                    </p:animEffect>
                                  </p:childTnLst>
                                </p:cTn>
                              </p:par>
                            </p:childTnLst>
                          </p:cTn>
                        </p:par>
                        <p:par>
                          <p:cTn id="41" fill="hold">
                            <p:stCondLst>
                              <p:cond delay="3000"/>
                            </p:stCondLst>
                            <p:childTnLst>
                              <p:par>
                                <p:cTn id="42" presetID="10" presetClass="entr" presetSubtype="0" repeatCount="3000" fill="hold" grpId="0" nodeType="afterEffect">
                                  <p:stCondLst>
                                    <p:cond delay="0"/>
                                  </p:stCondLst>
                                  <p:childTnLst>
                                    <p:set>
                                      <p:cBhvr>
                                        <p:cTn id="43" dur="1" fill="hold">
                                          <p:stCondLst>
                                            <p:cond delay="0"/>
                                          </p:stCondLst>
                                        </p:cTn>
                                        <p:tgtEl>
                                          <p:spTgt spid="112"/>
                                        </p:tgtEl>
                                        <p:attrNameLst>
                                          <p:attrName>style.visibility</p:attrName>
                                        </p:attrNameLst>
                                      </p:cBhvr>
                                      <p:to>
                                        <p:strVal val="visible"/>
                                      </p:to>
                                    </p:set>
                                    <p:animEffect transition="in" filter="fade">
                                      <p:cBhvr>
                                        <p:cTn id="44" dur="150"/>
                                        <p:tgtEl>
                                          <p:spTgt spid="112"/>
                                        </p:tgtEl>
                                      </p:cBhvr>
                                    </p:animEffect>
                                  </p:childTnLst>
                                </p:cTn>
                              </p:par>
                            </p:childTnLst>
                          </p:cTn>
                        </p:par>
                        <p:par>
                          <p:cTn id="45" fill="hold">
                            <p:stCondLst>
                              <p:cond delay="3500"/>
                            </p:stCondLst>
                            <p:childTnLst>
                              <p:par>
                                <p:cTn id="46" presetID="22" presetClass="entr" presetSubtype="8" fill="hold" nodeType="afterEffect">
                                  <p:stCondLst>
                                    <p:cond delay="0"/>
                                  </p:stCondLst>
                                  <p:childTnLst>
                                    <p:set>
                                      <p:cBhvr>
                                        <p:cTn id="47" dur="1" fill="hold">
                                          <p:stCondLst>
                                            <p:cond delay="0"/>
                                          </p:stCondLst>
                                        </p:cTn>
                                        <p:tgtEl>
                                          <p:spTgt spid="111"/>
                                        </p:tgtEl>
                                        <p:attrNameLst>
                                          <p:attrName>style.visibility</p:attrName>
                                        </p:attrNameLst>
                                      </p:cBhvr>
                                      <p:to>
                                        <p:strVal val="visible"/>
                                      </p:to>
                                    </p:set>
                                    <p:animEffect transition="in" filter="wipe(left)">
                                      <p:cBhvr>
                                        <p:cTn id="48" dur="500"/>
                                        <p:tgtEl>
                                          <p:spTgt spid="111"/>
                                        </p:tgtEl>
                                      </p:cBhvr>
                                    </p:animEffect>
                                  </p:childTnLst>
                                </p:cTn>
                              </p:par>
                            </p:childTnLst>
                          </p:cTn>
                        </p:par>
                        <p:par>
                          <p:cTn id="49" fill="hold">
                            <p:stCondLst>
                              <p:cond delay="4000"/>
                            </p:stCondLst>
                            <p:childTnLst>
                              <p:par>
                                <p:cTn id="50" presetID="2" presetClass="entr" presetSubtype="2" fill="hold" grpId="0" nodeType="afterEffect">
                                  <p:stCondLst>
                                    <p:cond delay="0"/>
                                  </p:stCondLst>
                                  <p:childTnLst>
                                    <p:set>
                                      <p:cBhvr>
                                        <p:cTn id="51" dur="1" fill="hold">
                                          <p:stCondLst>
                                            <p:cond delay="0"/>
                                          </p:stCondLst>
                                        </p:cTn>
                                        <p:tgtEl>
                                          <p:spTgt spid="110"/>
                                        </p:tgtEl>
                                        <p:attrNameLst>
                                          <p:attrName>style.visibility</p:attrName>
                                        </p:attrNameLst>
                                      </p:cBhvr>
                                      <p:to>
                                        <p:strVal val="visible"/>
                                      </p:to>
                                    </p:set>
                                    <p:anim calcmode="lin" valueType="num">
                                      <p:cBhvr additive="base">
                                        <p:cTn id="52" dur="500" fill="hold"/>
                                        <p:tgtEl>
                                          <p:spTgt spid="110"/>
                                        </p:tgtEl>
                                        <p:attrNameLst>
                                          <p:attrName>ppt_x</p:attrName>
                                        </p:attrNameLst>
                                      </p:cBhvr>
                                      <p:tavLst>
                                        <p:tav tm="0">
                                          <p:val>
                                            <p:strVal val="1+#ppt_w/2"/>
                                          </p:val>
                                        </p:tav>
                                        <p:tav tm="100000">
                                          <p:val>
                                            <p:strVal val="#ppt_x"/>
                                          </p:val>
                                        </p:tav>
                                      </p:tavLst>
                                    </p:anim>
                                    <p:anim calcmode="lin" valueType="num">
                                      <p:cBhvr additive="base">
                                        <p:cTn id="53" dur="500" fill="hold"/>
                                        <p:tgtEl>
                                          <p:spTgt spid="110"/>
                                        </p:tgtEl>
                                        <p:attrNameLst>
                                          <p:attrName>ppt_y</p:attrName>
                                        </p:attrNameLst>
                                      </p:cBhvr>
                                      <p:tavLst>
                                        <p:tav tm="0">
                                          <p:val>
                                            <p:strVal val="#ppt_y"/>
                                          </p:val>
                                        </p:tav>
                                        <p:tav tm="100000">
                                          <p:val>
                                            <p:strVal val="#ppt_y"/>
                                          </p:val>
                                        </p:tav>
                                      </p:tavLst>
                                    </p:anim>
                                  </p:childTnLst>
                                </p:cTn>
                              </p:par>
                            </p:childTnLst>
                          </p:cTn>
                        </p:par>
                        <p:par>
                          <p:cTn id="54" fill="hold">
                            <p:stCondLst>
                              <p:cond delay="4500"/>
                            </p:stCondLst>
                            <p:childTnLst>
                              <p:par>
                                <p:cTn id="55" presetID="10" presetClass="entr" presetSubtype="0" repeatCount="3000" fill="hold" grpId="0" nodeType="afterEffect">
                                  <p:stCondLst>
                                    <p:cond delay="0"/>
                                  </p:stCondLst>
                                  <p:childTnLst>
                                    <p:set>
                                      <p:cBhvr>
                                        <p:cTn id="56" dur="1" fill="hold">
                                          <p:stCondLst>
                                            <p:cond delay="0"/>
                                          </p:stCondLst>
                                        </p:cTn>
                                        <p:tgtEl>
                                          <p:spTgt spid="118"/>
                                        </p:tgtEl>
                                        <p:attrNameLst>
                                          <p:attrName>style.visibility</p:attrName>
                                        </p:attrNameLst>
                                      </p:cBhvr>
                                      <p:to>
                                        <p:strVal val="visible"/>
                                      </p:to>
                                    </p:set>
                                    <p:animEffect transition="in" filter="fade">
                                      <p:cBhvr>
                                        <p:cTn id="57" dur="150"/>
                                        <p:tgtEl>
                                          <p:spTgt spid="118"/>
                                        </p:tgtEl>
                                      </p:cBhvr>
                                    </p:animEffect>
                                  </p:childTnLst>
                                </p:cTn>
                              </p:par>
                            </p:childTnLst>
                          </p:cTn>
                        </p:par>
                        <p:par>
                          <p:cTn id="58" fill="hold">
                            <p:stCondLst>
                              <p:cond delay="5000"/>
                            </p:stCondLst>
                            <p:childTnLst>
                              <p:par>
                                <p:cTn id="59" presetID="22" presetClass="entr" presetSubtype="8" fill="hold" nodeType="afterEffect">
                                  <p:stCondLst>
                                    <p:cond delay="0"/>
                                  </p:stCondLst>
                                  <p:childTnLst>
                                    <p:set>
                                      <p:cBhvr>
                                        <p:cTn id="60" dur="1" fill="hold">
                                          <p:stCondLst>
                                            <p:cond delay="0"/>
                                          </p:stCondLst>
                                        </p:cTn>
                                        <p:tgtEl>
                                          <p:spTgt spid="117"/>
                                        </p:tgtEl>
                                        <p:attrNameLst>
                                          <p:attrName>style.visibility</p:attrName>
                                        </p:attrNameLst>
                                      </p:cBhvr>
                                      <p:to>
                                        <p:strVal val="visible"/>
                                      </p:to>
                                    </p:set>
                                    <p:animEffect transition="in" filter="wipe(left)">
                                      <p:cBhvr>
                                        <p:cTn id="61" dur="500"/>
                                        <p:tgtEl>
                                          <p:spTgt spid="117"/>
                                        </p:tgtEl>
                                      </p:cBhvr>
                                    </p:animEffect>
                                  </p:childTnLst>
                                </p:cTn>
                              </p:par>
                            </p:childTnLst>
                          </p:cTn>
                        </p:par>
                        <p:par>
                          <p:cTn id="62" fill="hold">
                            <p:stCondLst>
                              <p:cond delay="5500"/>
                            </p:stCondLst>
                            <p:childTnLst>
                              <p:par>
                                <p:cTn id="63" presetID="2" presetClass="entr" presetSubtype="2" fill="hold" grpId="0" nodeType="afterEffect">
                                  <p:stCondLst>
                                    <p:cond delay="0"/>
                                  </p:stCondLst>
                                  <p:childTnLst>
                                    <p:set>
                                      <p:cBhvr>
                                        <p:cTn id="64" dur="1" fill="hold">
                                          <p:stCondLst>
                                            <p:cond delay="0"/>
                                          </p:stCondLst>
                                        </p:cTn>
                                        <p:tgtEl>
                                          <p:spTgt spid="116"/>
                                        </p:tgtEl>
                                        <p:attrNameLst>
                                          <p:attrName>style.visibility</p:attrName>
                                        </p:attrNameLst>
                                      </p:cBhvr>
                                      <p:to>
                                        <p:strVal val="visible"/>
                                      </p:to>
                                    </p:set>
                                    <p:anim calcmode="lin" valueType="num">
                                      <p:cBhvr additive="base">
                                        <p:cTn id="65" dur="500" fill="hold"/>
                                        <p:tgtEl>
                                          <p:spTgt spid="116"/>
                                        </p:tgtEl>
                                        <p:attrNameLst>
                                          <p:attrName>ppt_x</p:attrName>
                                        </p:attrNameLst>
                                      </p:cBhvr>
                                      <p:tavLst>
                                        <p:tav tm="0">
                                          <p:val>
                                            <p:strVal val="1+#ppt_w/2"/>
                                          </p:val>
                                        </p:tav>
                                        <p:tav tm="100000">
                                          <p:val>
                                            <p:strVal val="#ppt_x"/>
                                          </p:val>
                                        </p:tav>
                                      </p:tavLst>
                                    </p:anim>
                                    <p:anim calcmode="lin" valueType="num">
                                      <p:cBhvr additive="base">
                                        <p:cTn id="66" dur="500" fill="hold"/>
                                        <p:tgtEl>
                                          <p:spTgt spid="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bldLvl="0" animBg="1"/>
      <p:bldP spid="109" grpId="0" bldLvl="0" animBg="1"/>
      <p:bldP spid="110" grpId="0"/>
      <p:bldP spid="112" grpId="0" bldLvl="0" animBg="1"/>
      <p:bldP spid="116" grpId="0"/>
      <p:bldP spid="118" grpId="0" bldLvl="0" animBg="1"/>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862965"/>
            <a:ext cx="3721100" cy="5596255"/>
          </a:xfrm>
          <a:prstGeom prst="rect">
            <a:avLst/>
          </a:prstGeom>
          <a:solidFill>
            <a:srgbClr val="A6C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a:latin typeface="黑体" panose="02010609060101010101" pitchFamily="49" charset="-122"/>
              <a:ea typeface="黑体" panose="02010609060101010101" pitchFamily="49" charset="-122"/>
            </a:endParaRPr>
          </a:p>
        </p:txBody>
      </p:sp>
      <p:sp>
        <p:nvSpPr>
          <p:cNvPr id="5" name="圆角矩形 4"/>
          <p:cNvSpPr/>
          <p:nvPr/>
        </p:nvSpPr>
        <p:spPr>
          <a:xfrm>
            <a:off x="6082164" y="1963583"/>
            <a:ext cx="506412" cy="504825"/>
          </a:xfrm>
          <a:prstGeom prst="roundRect">
            <a:avLst/>
          </a:prstGeom>
          <a:solidFill>
            <a:srgbClr val="A6C3E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latin typeface="+mj-lt"/>
                <a:ea typeface="Arial Unicode MS" panose="020B0604020202020204" pitchFamily="34" charset="-122"/>
                <a:cs typeface="Arial Unicode MS" panose="020B0604020202020204" pitchFamily="34" charset="-122"/>
              </a:rPr>
              <a:t>1</a:t>
            </a:r>
          </a:p>
        </p:txBody>
      </p:sp>
      <p:sp>
        <p:nvSpPr>
          <p:cNvPr id="6" name="矩形 5"/>
          <p:cNvSpPr/>
          <p:nvPr/>
        </p:nvSpPr>
        <p:spPr>
          <a:xfrm>
            <a:off x="6890152" y="2032202"/>
            <a:ext cx="1097280" cy="368300"/>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团队展示</a:t>
            </a:r>
          </a:p>
        </p:txBody>
      </p:sp>
      <p:sp>
        <p:nvSpPr>
          <p:cNvPr id="7" name="圆角矩形 6"/>
          <p:cNvSpPr/>
          <p:nvPr/>
        </p:nvSpPr>
        <p:spPr>
          <a:xfrm>
            <a:off x="6082164" y="2717645"/>
            <a:ext cx="506412" cy="504825"/>
          </a:xfrm>
          <a:prstGeom prst="roundRect">
            <a:avLst/>
          </a:prstGeom>
          <a:solidFill>
            <a:srgbClr val="A7C6E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latin typeface="+mj-lt"/>
                <a:ea typeface="Arial Unicode MS" panose="020B0604020202020204" pitchFamily="34" charset="-122"/>
                <a:cs typeface="Arial Unicode MS" panose="020B0604020202020204" pitchFamily="34" charset="-122"/>
              </a:rPr>
              <a:t>2</a:t>
            </a:r>
          </a:p>
        </p:txBody>
      </p:sp>
      <p:sp>
        <p:nvSpPr>
          <p:cNvPr id="8" name="矩形 7"/>
          <p:cNvSpPr/>
          <p:nvPr/>
        </p:nvSpPr>
        <p:spPr>
          <a:xfrm>
            <a:off x="6890652" y="2786463"/>
            <a:ext cx="1325880" cy="368300"/>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初心与愿景</a:t>
            </a:r>
          </a:p>
        </p:txBody>
      </p:sp>
      <p:sp>
        <p:nvSpPr>
          <p:cNvPr id="9" name="圆角矩形 8"/>
          <p:cNvSpPr/>
          <p:nvPr/>
        </p:nvSpPr>
        <p:spPr>
          <a:xfrm>
            <a:off x="6082164" y="3471708"/>
            <a:ext cx="506412" cy="504825"/>
          </a:xfrm>
          <a:prstGeom prst="roundRect">
            <a:avLst/>
          </a:prstGeom>
          <a:solidFill>
            <a:srgbClr val="A7C6E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latin typeface="+mj-lt"/>
                <a:ea typeface="Arial Unicode MS" panose="020B0604020202020204" pitchFamily="34" charset="-122"/>
                <a:cs typeface="Arial Unicode MS" panose="020B0604020202020204" pitchFamily="34" charset="-122"/>
              </a:rPr>
              <a:t>3</a:t>
            </a:r>
          </a:p>
        </p:txBody>
      </p:sp>
      <p:sp>
        <p:nvSpPr>
          <p:cNvPr id="10" name="矩形 9"/>
          <p:cNvSpPr/>
          <p:nvPr/>
        </p:nvSpPr>
        <p:spPr>
          <a:xfrm>
            <a:off x="6890345" y="3540089"/>
            <a:ext cx="1097280" cy="368300"/>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技术方案</a:t>
            </a:r>
          </a:p>
        </p:txBody>
      </p:sp>
      <p:sp>
        <p:nvSpPr>
          <p:cNvPr id="11" name="圆角矩形 10"/>
          <p:cNvSpPr/>
          <p:nvPr/>
        </p:nvSpPr>
        <p:spPr>
          <a:xfrm>
            <a:off x="6082164" y="4225770"/>
            <a:ext cx="506412" cy="504825"/>
          </a:xfrm>
          <a:prstGeom prst="roundRect">
            <a:avLst/>
          </a:prstGeom>
          <a:solidFill>
            <a:srgbClr val="A7C6E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latin typeface="+mj-lt"/>
                <a:ea typeface="Arial Unicode MS" panose="020B0604020202020204" pitchFamily="34" charset="-122"/>
                <a:cs typeface="Arial Unicode MS" panose="020B0604020202020204" pitchFamily="34" charset="-122"/>
              </a:rPr>
              <a:t>4</a:t>
            </a:r>
          </a:p>
        </p:txBody>
      </p:sp>
      <p:sp>
        <p:nvSpPr>
          <p:cNvPr id="12" name="矩形 11"/>
          <p:cNvSpPr/>
          <p:nvPr/>
        </p:nvSpPr>
        <p:spPr>
          <a:xfrm>
            <a:off x="6890652" y="4293715"/>
            <a:ext cx="2468880" cy="368300"/>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遇到的困难及解决方案</a:t>
            </a:r>
          </a:p>
        </p:txBody>
      </p:sp>
      <p:sp>
        <p:nvSpPr>
          <p:cNvPr id="13" name="圆角矩形 12"/>
          <p:cNvSpPr/>
          <p:nvPr/>
        </p:nvSpPr>
        <p:spPr>
          <a:xfrm>
            <a:off x="6082164" y="4979832"/>
            <a:ext cx="506412" cy="504825"/>
          </a:xfrm>
          <a:prstGeom prst="roundRect">
            <a:avLst/>
          </a:prstGeom>
          <a:solidFill>
            <a:srgbClr val="A7C6E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latin typeface="+mj-lt"/>
                <a:ea typeface="Arial Unicode MS" panose="020B0604020202020204" pitchFamily="34" charset="-122"/>
                <a:cs typeface="Arial Unicode MS" panose="020B0604020202020204" pitchFamily="34" charset="-122"/>
              </a:rPr>
              <a:t>5</a:t>
            </a:r>
          </a:p>
        </p:txBody>
      </p:sp>
      <p:sp>
        <p:nvSpPr>
          <p:cNvPr id="14" name="矩形 13"/>
          <p:cNvSpPr/>
          <p:nvPr/>
        </p:nvSpPr>
        <p:spPr>
          <a:xfrm>
            <a:off x="6890480" y="5047578"/>
            <a:ext cx="2240280" cy="368300"/>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鲲鹏应用及开发工具</a:t>
            </a:r>
          </a:p>
        </p:txBody>
      </p:sp>
      <p:sp>
        <p:nvSpPr>
          <p:cNvPr id="35" name="矩形 34"/>
          <p:cNvSpPr/>
          <p:nvPr/>
        </p:nvSpPr>
        <p:spPr>
          <a:xfrm>
            <a:off x="1007188" y="2161556"/>
            <a:ext cx="1706880" cy="1014730"/>
          </a:xfrm>
          <a:prstGeom prst="rect">
            <a:avLst/>
          </a:prstGeom>
        </p:spPr>
        <p:txBody>
          <a:bodyPr wrap="none">
            <a:spAutoFit/>
          </a:bodyPr>
          <a:lstStyle/>
          <a:p>
            <a:pPr algn="ctr"/>
            <a:r>
              <a:rPr lang="zh-CN" altLang="en-US" sz="6000" dirty="0">
                <a:solidFill>
                  <a:schemeClr val="tx1"/>
                </a:solidFill>
                <a:latin typeface="黑体" panose="02010609060101010101" pitchFamily="49" charset="-122"/>
                <a:ea typeface="黑体" panose="02010609060101010101" pitchFamily="49" charset="-122"/>
              </a:rPr>
              <a:t>目录</a:t>
            </a:r>
          </a:p>
        </p:txBody>
      </p:sp>
      <p:sp>
        <p:nvSpPr>
          <p:cNvPr id="36" name="矩形 35"/>
          <p:cNvSpPr/>
          <p:nvPr/>
        </p:nvSpPr>
        <p:spPr>
          <a:xfrm>
            <a:off x="955753" y="3410616"/>
            <a:ext cx="1809750" cy="583565"/>
          </a:xfrm>
          <a:prstGeom prst="rect">
            <a:avLst/>
          </a:prstGeom>
        </p:spPr>
        <p:txBody>
          <a:bodyPr wrap="none">
            <a:spAutoFit/>
          </a:bodyPr>
          <a:lstStyle/>
          <a:p>
            <a:pPr algn="ctr"/>
            <a:r>
              <a:rPr lang="en-US" altLang="zh-CN" sz="3200" dirty="0">
                <a:solidFill>
                  <a:schemeClr val="tx1"/>
                </a:solidFill>
                <a:latin typeface="Arial" panose="020B0604020202020204" pitchFamily="34" charset="0"/>
                <a:ea typeface="黑体" panose="02010609060101010101" pitchFamily="49" charset="-122"/>
                <a:cs typeface="Arial" panose="020B0604020202020204" pitchFamily="34" charset="0"/>
              </a:rPr>
              <a:t>Contents</a:t>
            </a:r>
          </a:p>
        </p:txBody>
      </p:sp>
      <p:grpSp>
        <p:nvGrpSpPr>
          <p:cNvPr id="15" name="组合 14"/>
          <p:cNvGrpSpPr/>
          <p:nvPr/>
        </p:nvGrpSpPr>
        <p:grpSpPr>
          <a:xfrm>
            <a:off x="4958618" y="1935007"/>
            <a:ext cx="497964" cy="497964"/>
            <a:chOff x="6535243" y="2524701"/>
            <a:chExt cx="717051" cy="717051"/>
          </a:xfrm>
        </p:grpSpPr>
        <p:sp>
          <p:nvSpPr>
            <p:cNvPr id="16" name="泪滴形 15"/>
            <p:cNvSpPr/>
            <p:nvPr/>
          </p:nvSpPr>
          <p:spPr>
            <a:xfrm rot="8247616">
              <a:off x="6535243" y="2524701"/>
              <a:ext cx="717051" cy="717051"/>
            </a:xfrm>
            <a:prstGeom prst="teardrop">
              <a:avLst/>
            </a:prstGeom>
            <a:solidFill>
              <a:srgbClr val="A6C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604000" y="2588424"/>
              <a:ext cx="574014" cy="574014"/>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56" presetClass="path" presetSubtype="0" accel="50000" decel="50000" fill="hold" grpId="1" nodeType="withEffect">
                                  <p:stCondLst>
                                    <p:cond delay="0"/>
                                  </p:stCondLst>
                                  <p:childTnLst>
                                    <p:animMotion origin="layout" path="M -0.03737 0.04121 L -6.25E-7 -3.33333E-6 " pathEditMode="relative" rAng="0" ptsTypes="AA">
                                      <p:cBhvr>
                                        <p:cTn id="9" dur="700" fill="hold"/>
                                        <p:tgtEl>
                                          <p:spTgt spid="5"/>
                                        </p:tgtEl>
                                        <p:attrNameLst>
                                          <p:attrName>ppt_x</p:attrName>
                                          <p:attrName>ppt_y</p:attrName>
                                        </p:attrNameLst>
                                      </p:cBhvr>
                                      <p:rCtr x="1862" y="-2060"/>
                                    </p:animMotion>
                                  </p:childTnLst>
                                </p:cTn>
                              </p:par>
                              <p:par>
                                <p:cTn id="10" presetID="22" presetClass="entr" presetSubtype="8" fill="hold" grpId="0" nodeType="withEffect">
                                  <p:stCondLst>
                                    <p:cond delay="25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par>
                                <p:cTn id="16" presetID="56" presetClass="path" presetSubtype="0" accel="50000" decel="50000" fill="hold" grpId="1" nodeType="withEffect">
                                  <p:stCondLst>
                                    <p:cond delay="250"/>
                                  </p:stCondLst>
                                  <p:childTnLst>
                                    <p:animMotion origin="layout" path="M -0.03737 0.0412 L -6.25E-7 2.96296E-6 " pathEditMode="relative" rAng="0" ptsTypes="AA">
                                      <p:cBhvr>
                                        <p:cTn id="17" dur="700" fill="hold"/>
                                        <p:tgtEl>
                                          <p:spTgt spid="7"/>
                                        </p:tgtEl>
                                        <p:attrNameLst>
                                          <p:attrName>ppt_x</p:attrName>
                                          <p:attrName>ppt_y</p:attrName>
                                        </p:attrNameLst>
                                      </p:cBhvr>
                                      <p:rCtr x="1862" y="-2060"/>
                                    </p:animMotion>
                                  </p:childTnLst>
                                </p:cTn>
                              </p:par>
                              <p:par>
                                <p:cTn id="18" presetID="22" presetClass="entr" presetSubtype="8" fill="hold" grpId="0" nodeType="withEffect">
                                  <p:stCondLst>
                                    <p:cond delay="50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childTnLst>
                                </p:cTn>
                              </p:par>
                              <p:par>
                                <p:cTn id="24" presetID="56" presetClass="path" presetSubtype="0" accel="50000" decel="50000" fill="hold" grpId="1" nodeType="withEffect">
                                  <p:stCondLst>
                                    <p:cond delay="500"/>
                                  </p:stCondLst>
                                  <p:childTnLst>
                                    <p:animMotion origin="layout" path="M -0.03737 0.0412 L -6.25E-7 -7.40741E-7 " pathEditMode="relative" rAng="0" ptsTypes="AA">
                                      <p:cBhvr>
                                        <p:cTn id="25" dur="700" fill="hold"/>
                                        <p:tgtEl>
                                          <p:spTgt spid="9"/>
                                        </p:tgtEl>
                                        <p:attrNameLst>
                                          <p:attrName>ppt_x</p:attrName>
                                          <p:attrName>ppt_y</p:attrName>
                                        </p:attrNameLst>
                                      </p:cBhvr>
                                      <p:rCtr x="1862" y="-2060"/>
                                    </p:animMotion>
                                  </p:childTnLst>
                                </p:cTn>
                              </p:par>
                              <p:par>
                                <p:cTn id="26" presetID="22" presetClass="entr" presetSubtype="8" fill="hold" grpId="0" nodeType="withEffect">
                                  <p:stCondLst>
                                    <p:cond delay="75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par>
                                <p:cTn id="29" presetID="10" presetClass="entr" presetSubtype="0" fill="hold" grpId="0" nodeType="withEffect">
                                  <p:stCondLst>
                                    <p:cond delay="75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childTnLst>
                                </p:cTn>
                              </p:par>
                              <p:par>
                                <p:cTn id="32" presetID="56" presetClass="path" presetSubtype="0" accel="50000" decel="50000" fill="hold" grpId="1" nodeType="withEffect">
                                  <p:stCondLst>
                                    <p:cond delay="750"/>
                                  </p:stCondLst>
                                  <p:childTnLst>
                                    <p:animMotion origin="layout" path="M -0.03737 0.04121 L -6.25E-7 -4.44444E-6 " pathEditMode="relative" rAng="0" ptsTypes="AA">
                                      <p:cBhvr>
                                        <p:cTn id="33" dur="700" fill="hold"/>
                                        <p:tgtEl>
                                          <p:spTgt spid="11"/>
                                        </p:tgtEl>
                                        <p:attrNameLst>
                                          <p:attrName>ppt_x</p:attrName>
                                          <p:attrName>ppt_y</p:attrName>
                                        </p:attrNameLst>
                                      </p:cBhvr>
                                      <p:rCtr x="1862" y="-2060"/>
                                    </p:animMotion>
                                  </p:childTnLst>
                                </p:cTn>
                              </p:par>
                              <p:par>
                                <p:cTn id="34" presetID="22" presetClass="entr" presetSubtype="8" fill="hold" grpId="0" nodeType="withEffect">
                                  <p:stCondLst>
                                    <p:cond delay="100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par>
                                <p:cTn id="37" presetID="10" presetClass="entr" presetSubtype="0" fill="hold" grpId="0" nodeType="withEffect">
                                  <p:stCondLst>
                                    <p:cond delay="100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childTnLst>
                                </p:cTn>
                              </p:par>
                              <p:par>
                                <p:cTn id="40" presetID="56" presetClass="path" presetSubtype="0" accel="50000" decel="50000" fill="hold" grpId="1" nodeType="withEffect">
                                  <p:stCondLst>
                                    <p:cond delay="1000"/>
                                  </p:stCondLst>
                                  <p:childTnLst>
                                    <p:animMotion origin="layout" path="M -0.03737 0.0412 L -6.25E-7 1.85185E-6 " pathEditMode="relative" rAng="0" ptsTypes="AA">
                                      <p:cBhvr>
                                        <p:cTn id="41" dur="700" fill="hold"/>
                                        <p:tgtEl>
                                          <p:spTgt spid="13"/>
                                        </p:tgtEl>
                                        <p:attrNameLst>
                                          <p:attrName>ppt_x</p:attrName>
                                          <p:attrName>ppt_y</p:attrName>
                                        </p:attrNameLst>
                                      </p:cBhvr>
                                      <p:rCtr x="1862" y="-2060"/>
                                    </p:animMotion>
                                  </p:childTnLst>
                                </p:cTn>
                              </p:par>
                              <p:par>
                                <p:cTn id="42" presetID="22" presetClass="entr" presetSubtype="8" fill="hold" grpId="0" nodeType="withEffect">
                                  <p:stCondLst>
                                    <p:cond delay="125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par>
                                <p:cTn id="45" presetID="47"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anim calcmode="lin" valueType="num">
                                      <p:cBhvr>
                                        <p:cTn id="48" dur="500" fill="hold"/>
                                        <p:tgtEl>
                                          <p:spTgt spid="15"/>
                                        </p:tgtEl>
                                        <p:attrNameLst>
                                          <p:attrName>ppt_x</p:attrName>
                                        </p:attrNameLst>
                                      </p:cBhvr>
                                      <p:tavLst>
                                        <p:tav tm="0">
                                          <p:val>
                                            <p:strVal val="#ppt_x"/>
                                          </p:val>
                                        </p:tav>
                                        <p:tav tm="100000">
                                          <p:val>
                                            <p:strVal val="#ppt_x"/>
                                          </p:val>
                                        </p:tav>
                                      </p:tavLst>
                                    </p:anim>
                                    <p:anim calcmode="lin" valueType="num">
                                      <p:cBhvr>
                                        <p:cTn id="49"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bldLvl="0" animBg="1"/>
      <p:bldP spid="6" grpId="0"/>
      <p:bldP spid="7" grpId="0" bldLvl="0" animBg="1"/>
      <p:bldP spid="7" grpId="1" bldLvl="0" animBg="1"/>
      <p:bldP spid="8" grpId="0"/>
      <p:bldP spid="9" grpId="0" bldLvl="0" animBg="1"/>
      <p:bldP spid="9" grpId="1" bldLvl="0" animBg="1"/>
      <p:bldP spid="10" grpId="0"/>
      <p:bldP spid="11" grpId="0" bldLvl="0" animBg="1"/>
      <p:bldP spid="11" grpId="1" bldLvl="0" animBg="1"/>
      <p:bldP spid="12" grpId="0"/>
      <p:bldP spid="13" grpId="0" bldLvl="0" animBg="1"/>
      <p:bldP spid="13" grpId="1" bldLvl="0" animBg="1"/>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8659309" y="973993"/>
            <a:ext cx="2081042" cy="2096674"/>
          </a:xfrm>
          <a:prstGeom prst="ellipse">
            <a:avLst/>
          </a:prstGeom>
          <a:noFill/>
          <a:ln>
            <a:solidFill>
              <a:srgbClr val="A6C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0252716" y="1084517"/>
            <a:ext cx="141168" cy="142228"/>
          </a:xfrm>
          <a:prstGeom prst="ellipse">
            <a:avLst/>
          </a:prstGeom>
          <a:solidFill>
            <a:srgbClr val="A6C3E5"/>
          </a:solidFill>
          <a:ln>
            <a:solidFill>
              <a:srgbClr val="A6C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1" name="椭圆 10"/>
          <p:cNvSpPr/>
          <p:nvPr/>
        </p:nvSpPr>
        <p:spPr>
          <a:xfrm>
            <a:off x="9067567" y="1084517"/>
            <a:ext cx="141168" cy="142228"/>
          </a:xfrm>
          <a:prstGeom prst="ellipse">
            <a:avLst/>
          </a:prstGeom>
          <a:solidFill>
            <a:srgbClr val="A6C3E5"/>
          </a:solidFill>
          <a:ln>
            <a:solidFill>
              <a:srgbClr val="A6C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2" name="椭圆 11"/>
          <p:cNvSpPr/>
          <p:nvPr/>
        </p:nvSpPr>
        <p:spPr>
          <a:xfrm>
            <a:off x="8601141" y="1955117"/>
            <a:ext cx="141168" cy="142228"/>
          </a:xfrm>
          <a:prstGeom prst="ellipse">
            <a:avLst/>
          </a:prstGeom>
          <a:solidFill>
            <a:srgbClr val="A6C3E5"/>
          </a:solidFill>
          <a:ln>
            <a:solidFill>
              <a:srgbClr val="A6C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3" name="椭圆 12"/>
          <p:cNvSpPr/>
          <p:nvPr/>
        </p:nvSpPr>
        <p:spPr>
          <a:xfrm>
            <a:off x="10671400" y="1955117"/>
            <a:ext cx="141168" cy="142228"/>
          </a:xfrm>
          <a:prstGeom prst="ellipse">
            <a:avLst/>
          </a:prstGeom>
          <a:solidFill>
            <a:srgbClr val="A6C3E5"/>
          </a:solidFill>
          <a:ln>
            <a:solidFill>
              <a:srgbClr val="A6C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4" name="椭圆 13"/>
          <p:cNvSpPr/>
          <p:nvPr/>
        </p:nvSpPr>
        <p:spPr>
          <a:xfrm>
            <a:off x="10227345" y="2825716"/>
            <a:ext cx="141168" cy="142228"/>
          </a:xfrm>
          <a:prstGeom prst="ellipse">
            <a:avLst/>
          </a:prstGeom>
          <a:solidFill>
            <a:srgbClr val="A6C3E5"/>
          </a:solidFill>
          <a:ln>
            <a:solidFill>
              <a:srgbClr val="A6C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5" name="椭圆 14"/>
          <p:cNvSpPr/>
          <p:nvPr/>
        </p:nvSpPr>
        <p:spPr>
          <a:xfrm>
            <a:off x="9042196" y="2798510"/>
            <a:ext cx="141168" cy="142228"/>
          </a:xfrm>
          <a:prstGeom prst="ellipse">
            <a:avLst/>
          </a:prstGeom>
          <a:solidFill>
            <a:srgbClr val="A6C3E5"/>
          </a:solidFill>
          <a:ln>
            <a:solidFill>
              <a:srgbClr val="A6C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nvGrpSpPr>
          <p:cNvPr id="16" name="组合 15"/>
          <p:cNvGrpSpPr/>
          <p:nvPr/>
        </p:nvGrpSpPr>
        <p:grpSpPr>
          <a:xfrm>
            <a:off x="8841483" y="1301692"/>
            <a:ext cx="1731176" cy="1431122"/>
            <a:chOff x="3269293" y="2943616"/>
            <a:chExt cx="1465545" cy="1202499"/>
          </a:xfrm>
        </p:grpSpPr>
        <p:sp>
          <p:nvSpPr>
            <p:cNvPr id="17" name="任意多边形 16"/>
            <p:cNvSpPr/>
            <p:nvPr/>
          </p:nvSpPr>
          <p:spPr>
            <a:xfrm>
              <a:off x="4008329" y="2956142"/>
              <a:ext cx="425885" cy="588724"/>
            </a:xfrm>
            <a:custGeom>
              <a:avLst/>
              <a:gdLst>
                <a:gd name="connsiteX0" fmla="*/ 0 w 425885"/>
                <a:gd name="connsiteY0" fmla="*/ 588724 h 588724"/>
                <a:gd name="connsiteX1" fmla="*/ 425885 w 425885"/>
                <a:gd name="connsiteY1" fmla="*/ 0 h 588724"/>
              </a:gdLst>
              <a:ahLst/>
              <a:cxnLst>
                <a:cxn ang="0">
                  <a:pos x="connsiteX0" y="connsiteY0"/>
                </a:cxn>
                <a:cxn ang="0">
                  <a:pos x="connsiteX1" y="connsiteY1"/>
                </a:cxn>
              </a:cxnLst>
              <a:rect l="l" t="t" r="r" b="b"/>
              <a:pathLst>
                <a:path w="425885" h="588724">
                  <a:moveTo>
                    <a:pt x="0" y="588724"/>
                  </a:moveTo>
                  <a:lnTo>
                    <a:pt x="425885" y="0"/>
                  </a:lnTo>
                </a:path>
              </a:pathLst>
            </a:custGeom>
            <a:solidFill>
              <a:srgbClr val="A6C3E5"/>
            </a:solidFill>
            <a:ln w="38100">
              <a:solidFill>
                <a:srgbClr val="A6C3E5"/>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3995803" y="3544866"/>
              <a:ext cx="739035" cy="0"/>
            </a:xfrm>
            <a:custGeom>
              <a:avLst/>
              <a:gdLst>
                <a:gd name="connsiteX0" fmla="*/ 0 w 739035"/>
                <a:gd name="connsiteY0" fmla="*/ 0 h 0"/>
                <a:gd name="connsiteX1" fmla="*/ 739035 w 739035"/>
                <a:gd name="connsiteY1" fmla="*/ 0 h 0"/>
              </a:gdLst>
              <a:ahLst/>
              <a:cxnLst>
                <a:cxn ang="0">
                  <a:pos x="connsiteX0" y="connsiteY0"/>
                </a:cxn>
                <a:cxn ang="0">
                  <a:pos x="connsiteX1" y="connsiteY1"/>
                </a:cxn>
              </a:cxnLst>
              <a:rect l="l" t="t" r="r" b="b"/>
              <a:pathLst>
                <a:path w="739035">
                  <a:moveTo>
                    <a:pt x="0" y="0"/>
                  </a:moveTo>
                  <a:lnTo>
                    <a:pt x="739035" y="0"/>
                  </a:lnTo>
                </a:path>
              </a:pathLst>
            </a:custGeom>
            <a:noFill/>
            <a:ln w="38100">
              <a:solidFill>
                <a:srgbClr val="A6C3E5"/>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任意多边形 18"/>
            <p:cNvSpPr/>
            <p:nvPr/>
          </p:nvSpPr>
          <p:spPr>
            <a:xfrm>
              <a:off x="3594970" y="2943616"/>
              <a:ext cx="413359" cy="588724"/>
            </a:xfrm>
            <a:custGeom>
              <a:avLst/>
              <a:gdLst>
                <a:gd name="connsiteX0" fmla="*/ 413359 w 413359"/>
                <a:gd name="connsiteY0" fmla="*/ 588724 h 588724"/>
                <a:gd name="connsiteX1" fmla="*/ 0 w 413359"/>
                <a:gd name="connsiteY1" fmla="*/ 0 h 588724"/>
              </a:gdLst>
              <a:ahLst/>
              <a:cxnLst>
                <a:cxn ang="0">
                  <a:pos x="connsiteX0" y="connsiteY0"/>
                </a:cxn>
                <a:cxn ang="0">
                  <a:pos x="connsiteX1" y="connsiteY1"/>
                </a:cxn>
              </a:cxnLst>
              <a:rect l="l" t="t" r="r" b="b"/>
              <a:pathLst>
                <a:path w="413359" h="588724">
                  <a:moveTo>
                    <a:pt x="413359" y="588724"/>
                  </a:moveTo>
                  <a:lnTo>
                    <a:pt x="0" y="0"/>
                  </a:lnTo>
                </a:path>
              </a:pathLst>
            </a:custGeom>
            <a:noFill/>
            <a:ln w="38100">
              <a:solidFill>
                <a:srgbClr val="A6C3E5"/>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3269293" y="3557392"/>
              <a:ext cx="726510" cy="0"/>
            </a:xfrm>
            <a:custGeom>
              <a:avLst/>
              <a:gdLst>
                <a:gd name="connsiteX0" fmla="*/ 726510 w 726510"/>
                <a:gd name="connsiteY0" fmla="*/ 0 h 0"/>
                <a:gd name="connsiteX1" fmla="*/ 0 w 726510"/>
                <a:gd name="connsiteY1" fmla="*/ 0 h 0"/>
              </a:gdLst>
              <a:ahLst/>
              <a:cxnLst>
                <a:cxn ang="0">
                  <a:pos x="connsiteX0" y="connsiteY0"/>
                </a:cxn>
                <a:cxn ang="0">
                  <a:pos x="connsiteX1" y="connsiteY1"/>
                </a:cxn>
              </a:cxnLst>
              <a:rect l="l" t="t" r="r" b="b"/>
              <a:pathLst>
                <a:path w="726510">
                  <a:moveTo>
                    <a:pt x="726510" y="0"/>
                  </a:moveTo>
                  <a:lnTo>
                    <a:pt x="0" y="0"/>
                  </a:lnTo>
                </a:path>
              </a:pathLst>
            </a:custGeom>
            <a:noFill/>
            <a:ln w="38100">
              <a:solidFill>
                <a:srgbClr val="A6C3E5"/>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3582444" y="3569918"/>
              <a:ext cx="425885" cy="576197"/>
            </a:xfrm>
            <a:custGeom>
              <a:avLst/>
              <a:gdLst>
                <a:gd name="connsiteX0" fmla="*/ 425885 w 425885"/>
                <a:gd name="connsiteY0" fmla="*/ 0 h 576197"/>
                <a:gd name="connsiteX1" fmla="*/ 0 w 425885"/>
                <a:gd name="connsiteY1" fmla="*/ 576197 h 576197"/>
              </a:gdLst>
              <a:ahLst/>
              <a:cxnLst>
                <a:cxn ang="0">
                  <a:pos x="connsiteX0" y="connsiteY0"/>
                </a:cxn>
                <a:cxn ang="0">
                  <a:pos x="connsiteX1" y="connsiteY1"/>
                </a:cxn>
              </a:cxnLst>
              <a:rect l="l" t="t" r="r" b="b"/>
              <a:pathLst>
                <a:path w="425885" h="576197">
                  <a:moveTo>
                    <a:pt x="425885" y="0"/>
                  </a:moveTo>
                  <a:lnTo>
                    <a:pt x="0" y="576197"/>
                  </a:lnTo>
                </a:path>
              </a:pathLst>
            </a:custGeom>
            <a:noFill/>
            <a:ln w="38100">
              <a:solidFill>
                <a:srgbClr val="A6C3E5"/>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4020855" y="3569918"/>
              <a:ext cx="388307" cy="576197"/>
            </a:xfrm>
            <a:custGeom>
              <a:avLst/>
              <a:gdLst>
                <a:gd name="connsiteX0" fmla="*/ 0 w 388307"/>
                <a:gd name="connsiteY0" fmla="*/ 0 h 576197"/>
                <a:gd name="connsiteX1" fmla="*/ 388307 w 388307"/>
                <a:gd name="connsiteY1" fmla="*/ 576197 h 576197"/>
              </a:gdLst>
              <a:ahLst/>
              <a:cxnLst>
                <a:cxn ang="0">
                  <a:pos x="connsiteX0" y="connsiteY0"/>
                </a:cxn>
                <a:cxn ang="0">
                  <a:pos x="connsiteX1" y="connsiteY1"/>
                </a:cxn>
              </a:cxnLst>
              <a:rect l="l" t="t" r="r" b="b"/>
              <a:pathLst>
                <a:path w="388307" h="576197">
                  <a:moveTo>
                    <a:pt x="0" y="0"/>
                  </a:moveTo>
                  <a:lnTo>
                    <a:pt x="388307" y="576197"/>
                  </a:lnTo>
                </a:path>
              </a:pathLst>
            </a:custGeom>
            <a:noFill/>
            <a:ln w="38100">
              <a:solidFill>
                <a:srgbClr val="A6C3E5"/>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2" name="组合 31"/>
          <p:cNvGrpSpPr/>
          <p:nvPr/>
        </p:nvGrpSpPr>
        <p:grpSpPr>
          <a:xfrm>
            <a:off x="9146943" y="1465290"/>
            <a:ext cx="1105773" cy="1114080"/>
            <a:chOff x="3254772" y="2872916"/>
            <a:chExt cx="936104" cy="936104"/>
          </a:xfrm>
          <a:solidFill>
            <a:srgbClr val="A6C3E5"/>
          </a:solidFill>
        </p:grpSpPr>
        <p:sp>
          <p:nvSpPr>
            <p:cNvPr id="33" name="椭圆 32"/>
            <p:cNvSpPr/>
            <p:nvPr/>
          </p:nvSpPr>
          <p:spPr>
            <a:xfrm>
              <a:off x="3254772" y="2872916"/>
              <a:ext cx="936104"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4" name="矩形 33"/>
            <p:cNvSpPr/>
            <p:nvPr/>
          </p:nvSpPr>
          <p:spPr>
            <a:xfrm>
              <a:off x="3462777" y="3091572"/>
              <a:ext cx="541867" cy="542095"/>
            </a:xfrm>
            <a:prstGeom prst="rect">
              <a:avLst/>
            </a:prstGeom>
            <a:grpFill/>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rPr>
                <a:t>系统</a:t>
              </a:r>
            </a:p>
            <a:p>
              <a:r>
                <a:rPr lang="zh-CN" altLang="en-US" b="1" dirty="0">
                  <a:solidFill>
                    <a:schemeClr val="bg1"/>
                  </a:solidFill>
                  <a:latin typeface="微软雅黑" panose="020B0503020204020204" pitchFamily="34" charset="-122"/>
                  <a:ea typeface="微软雅黑" panose="020B0503020204020204" pitchFamily="34" charset="-122"/>
                </a:rPr>
                <a:t>架构</a:t>
              </a:r>
              <a:r>
                <a:rPr lang="en-US" altLang="zh-CN" b="1" dirty="0">
                  <a:solidFill>
                    <a:schemeClr val="bg1"/>
                  </a:solidFill>
                  <a:latin typeface="微软雅黑" panose="020B0503020204020204" pitchFamily="34" charset="-122"/>
                  <a:ea typeface="微软雅黑" panose="020B0503020204020204" pitchFamily="34" charset="-122"/>
                </a:rPr>
                <a:t> </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
        <p:nvSpPr>
          <p:cNvPr id="39" name="TextBox 38"/>
          <p:cNvSpPr txBox="1"/>
          <p:nvPr/>
        </p:nvSpPr>
        <p:spPr>
          <a:xfrm>
            <a:off x="3911600" y="1345565"/>
            <a:ext cx="2165350" cy="460375"/>
          </a:xfrm>
          <a:prstGeom prst="rect">
            <a:avLst/>
          </a:prstGeom>
          <a:noFill/>
        </p:spPr>
        <p:txBody>
          <a:bodyPr wrap="none" rtlCol="0">
            <a:spAutoFit/>
          </a:bodyPr>
          <a:lstStyle/>
          <a:p>
            <a:pPr algn="l"/>
            <a:r>
              <a:rPr lang="en-US" altLang="zh-CN" sz="2400" dirty="0">
                <a:latin typeface="Arial" panose="020B0604020202020204" pitchFamily="34" charset="0"/>
                <a:ea typeface="微软雅黑" panose="020B0503020204020204" pitchFamily="34" charset="-122"/>
                <a:cs typeface="Arial" panose="020B0604020202020204" pitchFamily="34" charset="0"/>
              </a:rPr>
              <a:t>I</a:t>
            </a:r>
            <a:r>
              <a:rPr lang="zh-CN" altLang="en-US" sz="2400" dirty="0">
                <a:latin typeface="Arial" panose="020B0604020202020204" pitchFamily="34" charset="0"/>
                <a:ea typeface="微软雅黑" panose="020B0503020204020204" pitchFamily="34" charset="-122"/>
                <a:cs typeface="Arial" panose="020B0604020202020204" pitchFamily="34" charset="0"/>
              </a:rPr>
              <a:t>mage </a:t>
            </a:r>
            <a:r>
              <a:rPr lang="en-US" altLang="zh-CN" sz="2400" dirty="0">
                <a:latin typeface="Arial" panose="020B0604020202020204" pitchFamily="34" charset="0"/>
                <a:ea typeface="微软雅黑" panose="020B0503020204020204" pitchFamily="34" charset="-122"/>
                <a:cs typeface="Arial" panose="020B0604020202020204" pitchFamily="34" charset="0"/>
              </a:rPr>
              <a:t>C</a:t>
            </a:r>
            <a:r>
              <a:rPr lang="zh-CN" altLang="en-US" sz="2400" dirty="0">
                <a:latin typeface="Arial" panose="020B0604020202020204" pitchFamily="34" charset="0"/>
                <a:ea typeface="微软雅黑" panose="020B0503020204020204" pitchFamily="34" charset="-122"/>
                <a:cs typeface="Arial" panose="020B0604020202020204" pitchFamily="34" charset="0"/>
              </a:rPr>
              <a:t>aption</a:t>
            </a:r>
          </a:p>
        </p:txBody>
      </p:sp>
      <p:sp>
        <p:nvSpPr>
          <p:cNvPr id="2" name="线形标注 2(带强调线) 4"/>
          <p:cNvSpPr/>
          <p:nvPr/>
        </p:nvSpPr>
        <p:spPr bwMode="auto">
          <a:xfrm>
            <a:off x="3040547" y="2061525"/>
            <a:ext cx="4017416" cy="530385"/>
          </a:xfrm>
          <a:prstGeom prst="accentCallout2">
            <a:avLst>
              <a:gd name="adj1" fmla="val 21366"/>
              <a:gd name="adj2" fmla="val -1991"/>
              <a:gd name="adj3" fmla="val 22089"/>
              <a:gd name="adj4" fmla="val -10072"/>
              <a:gd name="adj5" fmla="val 22089"/>
              <a:gd name="adj6" fmla="val -16711"/>
            </a:avLst>
          </a:prstGeom>
          <a:noFill/>
          <a:ln w="15875" cmpd="sng">
            <a:solidFill>
              <a:srgbClr val="414455"/>
            </a:solidFill>
            <a:miter lim="800000"/>
            <a:headEnd type="oval" w="med" len="med"/>
          </a:ln>
          <a:extLst>
            <a:ext uri="{909E8E84-426E-40DD-AFC4-6F175D3DCCD1}">
              <a14:hiddenFill xmlns:a14="http://schemas.microsoft.com/office/drawing/2010/main">
                <a:solidFill>
                  <a:srgbClr val="FFFFFF"/>
                </a:solidFill>
              </a14:hiddenFill>
            </a:ext>
          </a:extLst>
        </p:spPr>
        <p:txBody>
          <a:bodyPr lIns="75520" tIns="37760" rIns="75520" bIns="37760" anchor="ctr"/>
          <a:lstStyle/>
          <a:p>
            <a:pPr lvl="0"/>
            <a:r>
              <a:rPr lang="zh-CN" altLang="en-US" dirty="0">
                <a:solidFill>
                  <a:sysClr val="windowText" lastClr="000000"/>
                </a:solidFill>
                <a:latin typeface="微软雅黑" panose="020B0503020204020204" pitchFamily="34" charset="-122"/>
                <a:ea typeface="微软雅黑" panose="020B0503020204020204" pitchFamily="34" charset="-122"/>
                <a:sym typeface="+mn-ea"/>
              </a:rPr>
              <a:t>用户拍照</a:t>
            </a:r>
          </a:p>
        </p:txBody>
      </p:sp>
      <p:sp>
        <p:nvSpPr>
          <p:cNvPr id="3" name="线形标注 2(带强调线) 4"/>
          <p:cNvSpPr/>
          <p:nvPr/>
        </p:nvSpPr>
        <p:spPr bwMode="auto">
          <a:xfrm>
            <a:off x="3041182" y="2733990"/>
            <a:ext cx="4017416" cy="530385"/>
          </a:xfrm>
          <a:prstGeom prst="accentCallout2">
            <a:avLst>
              <a:gd name="adj1" fmla="val 21366"/>
              <a:gd name="adj2" fmla="val -1991"/>
              <a:gd name="adj3" fmla="val 22089"/>
              <a:gd name="adj4" fmla="val -10072"/>
              <a:gd name="adj5" fmla="val 22089"/>
              <a:gd name="adj6" fmla="val -16711"/>
            </a:avLst>
          </a:prstGeom>
          <a:noFill/>
          <a:ln w="15875" cmpd="sng">
            <a:solidFill>
              <a:srgbClr val="414455"/>
            </a:solidFill>
            <a:miter lim="800000"/>
            <a:headEnd type="oval" w="med" len="med"/>
          </a:ln>
          <a:extLst>
            <a:ext uri="{909E8E84-426E-40DD-AFC4-6F175D3DCCD1}">
              <a14:hiddenFill xmlns:a14="http://schemas.microsoft.com/office/drawing/2010/main">
                <a:solidFill>
                  <a:srgbClr val="FFFFFF"/>
                </a:solidFill>
              </a14:hiddenFill>
            </a:ext>
          </a:extLst>
        </p:spPr>
        <p:txBody>
          <a:bodyPr lIns="75520" tIns="37760" rIns="75520" bIns="37760" anchor="ctr"/>
          <a:lstStyle/>
          <a:p>
            <a:pPr lvl="0"/>
            <a:r>
              <a:rPr lang="zh-CN" altLang="en-US" dirty="0">
                <a:solidFill>
                  <a:sysClr val="windowText" lastClr="000000"/>
                </a:solidFill>
                <a:latin typeface="微软雅黑" panose="020B0503020204020204" pitchFamily="34" charset="-122"/>
                <a:ea typeface="微软雅黑" panose="020B0503020204020204" pitchFamily="34" charset="-122"/>
                <a:sym typeface="+mn-ea"/>
              </a:rPr>
              <a:t>客户端app将图片数据传输到服务器</a:t>
            </a:r>
          </a:p>
        </p:txBody>
      </p:sp>
      <p:sp>
        <p:nvSpPr>
          <p:cNvPr id="5" name="线形标注 2(带强调线) 4"/>
          <p:cNvSpPr/>
          <p:nvPr/>
        </p:nvSpPr>
        <p:spPr bwMode="auto">
          <a:xfrm>
            <a:off x="3041015" y="3438525"/>
            <a:ext cx="4370070" cy="1139190"/>
          </a:xfrm>
          <a:prstGeom prst="accentCallout2">
            <a:avLst>
              <a:gd name="adj1" fmla="val 21366"/>
              <a:gd name="adj2" fmla="val -1991"/>
              <a:gd name="adj3" fmla="val 22089"/>
              <a:gd name="adj4" fmla="val -10072"/>
              <a:gd name="adj5" fmla="val 22073"/>
              <a:gd name="adj6" fmla="val -14748"/>
            </a:avLst>
          </a:prstGeom>
          <a:noFill/>
          <a:ln w="15875" cmpd="sng">
            <a:solidFill>
              <a:srgbClr val="414455"/>
            </a:solidFill>
            <a:miter lim="800000"/>
            <a:headEnd type="oval" w="med" len="med"/>
          </a:ln>
          <a:extLst>
            <a:ext uri="{909E8E84-426E-40DD-AFC4-6F175D3DCCD1}">
              <a14:hiddenFill xmlns:a14="http://schemas.microsoft.com/office/drawing/2010/main">
                <a:solidFill>
                  <a:srgbClr val="FFFFFF"/>
                </a:solidFill>
              </a14:hiddenFill>
            </a:ext>
          </a:extLst>
        </p:spPr>
        <p:txBody>
          <a:bodyPr lIns="75520" tIns="37760" rIns="75520" bIns="37760" anchor="ctr"/>
          <a:lstStyle/>
          <a:p>
            <a:pPr lvl="0"/>
            <a:r>
              <a:rPr lang="zh-CN" altLang="en-US" dirty="0">
                <a:solidFill>
                  <a:sysClr val="windowText" lastClr="000000"/>
                </a:solidFill>
                <a:latin typeface="微软雅黑" panose="020B0503020204020204" pitchFamily="34" charset="-122"/>
                <a:ea typeface="微软雅黑" panose="020B0503020204020204" pitchFamily="34" charset="-122"/>
                <a:sym typeface="+mn-ea"/>
              </a:rPr>
              <a:t>服务器接收到照片后通过Image Caption的深度学习模型处理，得到英文的自然语言并以JSON的数据格式传输回到客户端</a:t>
            </a:r>
          </a:p>
        </p:txBody>
      </p:sp>
      <p:sp>
        <p:nvSpPr>
          <p:cNvPr id="6" name="线形标注 2(带强调线) 4"/>
          <p:cNvSpPr/>
          <p:nvPr/>
        </p:nvSpPr>
        <p:spPr bwMode="auto">
          <a:xfrm>
            <a:off x="3041182" y="4746305"/>
            <a:ext cx="4017416" cy="530385"/>
          </a:xfrm>
          <a:prstGeom prst="accentCallout2">
            <a:avLst>
              <a:gd name="adj1" fmla="val 21366"/>
              <a:gd name="adj2" fmla="val -1991"/>
              <a:gd name="adj3" fmla="val 22089"/>
              <a:gd name="adj4" fmla="val -10072"/>
              <a:gd name="adj5" fmla="val 22089"/>
              <a:gd name="adj6" fmla="val -16711"/>
            </a:avLst>
          </a:prstGeom>
          <a:noFill/>
          <a:ln w="15875" cmpd="sng">
            <a:solidFill>
              <a:srgbClr val="414455"/>
            </a:solidFill>
            <a:miter lim="800000"/>
            <a:headEnd type="oval" w="med" len="med"/>
          </a:ln>
          <a:extLst>
            <a:ext uri="{909E8E84-426E-40DD-AFC4-6F175D3DCCD1}">
              <a14:hiddenFill xmlns:a14="http://schemas.microsoft.com/office/drawing/2010/main">
                <a:solidFill>
                  <a:srgbClr val="FFFFFF"/>
                </a:solidFill>
              </a14:hiddenFill>
            </a:ext>
          </a:extLst>
        </p:spPr>
        <p:txBody>
          <a:bodyPr lIns="75520" tIns="37760" rIns="75520" bIns="37760" anchor="ctr"/>
          <a:lstStyle/>
          <a:p>
            <a:pPr lvl="0"/>
            <a:r>
              <a:rPr lang="zh-CN" altLang="en-US" dirty="0">
                <a:solidFill>
                  <a:sysClr val="windowText" lastClr="000000"/>
                </a:solidFill>
                <a:latin typeface="微软雅黑" panose="020B0503020204020204" pitchFamily="34" charset="-122"/>
                <a:ea typeface="微软雅黑" panose="020B0503020204020204" pitchFamily="34" charset="-122"/>
                <a:sym typeface="+mn-ea"/>
              </a:rPr>
              <a:t>通过百度翻译的API将结果转为中文</a:t>
            </a:r>
          </a:p>
        </p:txBody>
      </p:sp>
      <p:sp>
        <p:nvSpPr>
          <p:cNvPr id="7" name="线形标注 2(带强调线) 4"/>
          <p:cNvSpPr/>
          <p:nvPr/>
        </p:nvSpPr>
        <p:spPr bwMode="auto">
          <a:xfrm>
            <a:off x="3040547" y="5449885"/>
            <a:ext cx="4017416" cy="530385"/>
          </a:xfrm>
          <a:prstGeom prst="accentCallout2">
            <a:avLst>
              <a:gd name="adj1" fmla="val 21366"/>
              <a:gd name="adj2" fmla="val -1991"/>
              <a:gd name="adj3" fmla="val 22089"/>
              <a:gd name="adj4" fmla="val -10072"/>
              <a:gd name="adj5" fmla="val 22089"/>
              <a:gd name="adj6" fmla="val -16711"/>
            </a:avLst>
          </a:prstGeom>
          <a:noFill/>
          <a:ln w="15875" cmpd="sng">
            <a:solidFill>
              <a:srgbClr val="414455"/>
            </a:solidFill>
            <a:miter lim="800000"/>
            <a:headEnd type="oval" w="med" len="med"/>
          </a:ln>
          <a:extLst>
            <a:ext uri="{909E8E84-426E-40DD-AFC4-6F175D3DCCD1}">
              <a14:hiddenFill xmlns:a14="http://schemas.microsoft.com/office/drawing/2010/main">
                <a:solidFill>
                  <a:srgbClr val="FFFFFF"/>
                </a:solidFill>
              </a14:hiddenFill>
            </a:ext>
          </a:extLst>
        </p:spPr>
        <p:txBody>
          <a:bodyPr lIns="75520" tIns="37760" rIns="75520" bIns="37760" anchor="ctr"/>
          <a:lstStyle/>
          <a:p>
            <a:pPr lvl="0"/>
            <a:r>
              <a:rPr lang="zh-CN" altLang="en-US" dirty="0">
                <a:solidFill>
                  <a:sysClr val="windowText" lastClr="000000"/>
                </a:solidFill>
                <a:latin typeface="微软雅黑" panose="020B0503020204020204" pitchFamily="34" charset="-122"/>
                <a:ea typeface="微软雅黑" panose="020B0503020204020204" pitchFamily="34" charset="-122"/>
                <a:sym typeface="+mn-ea"/>
              </a:rPr>
              <a:t>通过为app定制的文字转语音API将文字转为语音，播放给用户</a:t>
            </a:r>
          </a:p>
        </p:txBody>
      </p:sp>
      <p:sp>
        <p:nvSpPr>
          <p:cNvPr id="27" name="椭圆 26">
            <a:extLst>
              <a:ext uri="{FF2B5EF4-FFF2-40B4-BE49-F238E27FC236}">
                <a16:creationId xmlns:a16="http://schemas.microsoft.com/office/drawing/2014/main" id="{E764D638-3C63-4031-86B5-AADE58E70CAE}"/>
              </a:ext>
            </a:extLst>
          </p:cNvPr>
          <p:cNvSpPr/>
          <p:nvPr/>
        </p:nvSpPr>
        <p:spPr>
          <a:xfrm>
            <a:off x="7333774" y="5197696"/>
            <a:ext cx="3117850" cy="1103313"/>
          </a:xfrm>
          <a:prstGeom prst="ellipse">
            <a:avLst/>
          </a:prstGeom>
          <a:gradFill flip="none" rotWithShape="1">
            <a:gsLst>
              <a:gs pos="0">
                <a:sysClr val="windowText" lastClr="000000">
                  <a:alpha val="56000"/>
                </a:sysClr>
              </a:gs>
              <a:gs pos="100000">
                <a:srgbClr val="FFFFFF">
                  <a:alpha val="0"/>
                </a:srgbClr>
              </a:gs>
            </a:gsLst>
            <a:path path="shape">
              <a:fillToRect l="50000" t="50000" r="50000" b="50000"/>
            </a:path>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charset="0"/>
              <a:ea typeface="宋体" panose="02010600030101010101" pitchFamily="2" charset="-122"/>
              <a:cs typeface="+mn-cs"/>
            </a:endParaRPr>
          </a:p>
        </p:txBody>
      </p:sp>
      <p:grpSp>
        <p:nvGrpSpPr>
          <p:cNvPr id="23" name="组合 22">
            <a:extLst>
              <a:ext uri="{FF2B5EF4-FFF2-40B4-BE49-F238E27FC236}">
                <a16:creationId xmlns:a16="http://schemas.microsoft.com/office/drawing/2014/main" id="{94EBE27A-D212-4399-ACBB-A8AC740BAE79}"/>
              </a:ext>
            </a:extLst>
          </p:cNvPr>
          <p:cNvGrpSpPr/>
          <p:nvPr/>
        </p:nvGrpSpPr>
        <p:grpSpPr>
          <a:xfrm>
            <a:off x="7571607" y="3818534"/>
            <a:ext cx="2103289" cy="1829260"/>
            <a:chOff x="7367112" y="3530821"/>
            <a:chExt cx="2778125" cy="2416175"/>
          </a:xfrm>
        </p:grpSpPr>
        <p:grpSp>
          <p:nvGrpSpPr>
            <p:cNvPr id="29" name="组合 11">
              <a:extLst>
                <a:ext uri="{FF2B5EF4-FFF2-40B4-BE49-F238E27FC236}">
                  <a16:creationId xmlns:a16="http://schemas.microsoft.com/office/drawing/2014/main" id="{D5BEACA6-FA21-4BB4-B0B6-3AD94AC3A963}"/>
                </a:ext>
              </a:extLst>
            </p:cNvPr>
            <p:cNvGrpSpPr/>
            <p:nvPr/>
          </p:nvGrpSpPr>
          <p:grpSpPr>
            <a:xfrm>
              <a:off x="7367112" y="5021483"/>
              <a:ext cx="2778125" cy="925513"/>
              <a:chOff x="3342354" y="1238968"/>
              <a:chExt cx="3296012" cy="1097933"/>
            </a:xfrm>
          </p:grpSpPr>
          <p:sp>
            <p:nvSpPr>
              <p:cNvPr id="30" name="矩形 1">
                <a:extLst>
                  <a:ext uri="{FF2B5EF4-FFF2-40B4-BE49-F238E27FC236}">
                    <a16:creationId xmlns:a16="http://schemas.microsoft.com/office/drawing/2014/main" id="{E76505BC-ACC7-4283-B051-9D28CA89E5B2}"/>
                  </a:ext>
                </a:extLst>
              </p:cNvPr>
              <p:cNvSpPr/>
              <p:nvPr/>
            </p:nvSpPr>
            <p:spPr>
              <a:xfrm>
                <a:off x="3349888" y="1625034"/>
                <a:ext cx="934184" cy="676085"/>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136 w 932833"/>
                  <a:gd name="connsiteY0-42" fmla="*/ 0 h 674455"/>
                  <a:gd name="connsiteX1-43" fmla="*/ 932833 w 932833"/>
                  <a:gd name="connsiteY1-44" fmla="*/ 494021 h 674455"/>
                  <a:gd name="connsiteX2-45" fmla="*/ 929765 w 932833"/>
                  <a:gd name="connsiteY2-46" fmla="*/ 674455 h 674455"/>
                  <a:gd name="connsiteX3-47" fmla="*/ 0 w 932833"/>
                  <a:gd name="connsiteY3-48" fmla="*/ 155886 h 674455"/>
                  <a:gd name="connsiteX4-49" fmla="*/ 6136 w 932833"/>
                  <a:gd name="connsiteY4-50" fmla="*/ 0 h 674455"/>
                  <a:gd name="connsiteX0-51" fmla="*/ 295 w 933129"/>
                  <a:gd name="connsiteY0-52" fmla="*/ 0 h 674455"/>
                  <a:gd name="connsiteX1-53" fmla="*/ 933129 w 933129"/>
                  <a:gd name="connsiteY1-54" fmla="*/ 494021 h 674455"/>
                  <a:gd name="connsiteX2-55" fmla="*/ 930061 w 933129"/>
                  <a:gd name="connsiteY2-56" fmla="*/ 674455 h 674455"/>
                  <a:gd name="connsiteX3-57" fmla="*/ 296 w 933129"/>
                  <a:gd name="connsiteY3-58" fmla="*/ 155886 h 674455"/>
                  <a:gd name="connsiteX4-59" fmla="*/ 295 w 933129"/>
                  <a:gd name="connsiteY4-60" fmla="*/ 0 h 674455"/>
                  <a:gd name="connsiteX0-61" fmla="*/ 295 w 935588"/>
                  <a:gd name="connsiteY0-62" fmla="*/ 0 h 674455"/>
                  <a:gd name="connsiteX1-63" fmla="*/ 935588 w 935588"/>
                  <a:gd name="connsiteY1-64" fmla="*/ 486646 h 674455"/>
                  <a:gd name="connsiteX2-65" fmla="*/ 930061 w 935588"/>
                  <a:gd name="connsiteY2-66" fmla="*/ 674455 h 674455"/>
                  <a:gd name="connsiteX3-67" fmla="*/ 296 w 935588"/>
                  <a:gd name="connsiteY3-68" fmla="*/ 155886 h 674455"/>
                  <a:gd name="connsiteX4-69" fmla="*/ 295 w 935588"/>
                  <a:gd name="connsiteY4-70" fmla="*/ 0 h 6744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35588" h="674455">
                    <a:moveTo>
                      <a:pt x="295" y="0"/>
                    </a:moveTo>
                    <a:lnTo>
                      <a:pt x="935588" y="486646"/>
                    </a:lnTo>
                    <a:cubicBezTo>
                      <a:pt x="934565" y="546791"/>
                      <a:pt x="931084" y="614310"/>
                      <a:pt x="930061" y="674455"/>
                    </a:cubicBezTo>
                    <a:lnTo>
                      <a:pt x="296" y="155886"/>
                    </a:lnTo>
                    <a:cubicBezTo>
                      <a:pt x="1319" y="99833"/>
                      <a:pt x="-728" y="56053"/>
                      <a:pt x="295" y="0"/>
                    </a:cubicBezTo>
                    <a:close/>
                  </a:path>
                </a:pathLst>
              </a:custGeom>
              <a:gradFill flip="none" rotWithShape="1">
                <a:gsLst>
                  <a:gs pos="25000">
                    <a:schemeClr val="bg2"/>
                  </a:gs>
                  <a:gs pos="100000">
                    <a:schemeClr val="tx2"/>
                  </a:gs>
                </a:gsLst>
                <a:lin ang="1200000" scaled="0"/>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sp>
            <p:nvSpPr>
              <p:cNvPr id="31" name="矩形 1">
                <a:extLst>
                  <a:ext uri="{FF2B5EF4-FFF2-40B4-BE49-F238E27FC236}">
                    <a16:creationId xmlns:a16="http://schemas.microsoft.com/office/drawing/2014/main" id="{B48F161E-33D3-43CE-8122-B0D9E12825DE}"/>
                  </a:ext>
                </a:extLst>
              </p:cNvPr>
              <p:cNvSpPr/>
              <p:nvPr/>
            </p:nvSpPr>
            <p:spPr>
              <a:xfrm>
                <a:off x="4278421" y="1749328"/>
                <a:ext cx="2359945" cy="587573"/>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718019 w 932833"/>
                  <a:gd name="connsiteY0-42" fmla="*/ 0 h 1002780"/>
                  <a:gd name="connsiteX1-43" fmla="*/ 932833 w 932833"/>
                  <a:gd name="connsiteY1-44" fmla="*/ 822346 h 1002780"/>
                  <a:gd name="connsiteX2-45" fmla="*/ 929765 w 932833"/>
                  <a:gd name="connsiteY2-46" fmla="*/ 1002780 h 1002780"/>
                  <a:gd name="connsiteX3-47" fmla="*/ 0 w 932833"/>
                  <a:gd name="connsiteY3-48" fmla="*/ 484211 h 1002780"/>
                  <a:gd name="connsiteX4-49" fmla="*/ 718019 w 932833"/>
                  <a:gd name="connsiteY4-50" fmla="*/ 0 h 1002780"/>
                  <a:gd name="connsiteX0-51" fmla="*/ 6137 w 220951"/>
                  <a:gd name="connsiteY0-52" fmla="*/ 0 h 1002780"/>
                  <a:gd name="connsiteX1-53" fmla="*/ 220951 w 220951"/>
                  <a:gd name="connsiteY1-54" fmla="*/ 822346 h 1002780"/>
                  <a:gd name="connsiteX2-55" fmla="*/ 217883 w 220951"/>
                  <a:gd name="connsiteY2-56" fmla="*/ 1002780 h 1002780"/>
                  <a:gd name="connsiteX3-57" fmla="*/ 0 w 220951"/>
                  <a:gd name="connsiteY3-58" fmla="*/ 180434 h 1002780"/>
                  <a:gd name="connsiteX4-59" fmla="*/ 6137 w 220951"/>
                  <a:gd name="connsiteY4-60" fmla="*/ 0 h 1002780"/>
                  <a:gd name="connsiteX0-61" fmla="*/ 6137 w 2350459"/>
                  <a:gd name="connsiteY0-62" fmla="*/ 325257 h 1328037"/>
                  <a:gd name="connsiteX1-63" fmla="*/ 2350459 w 2350459"/>
                  <a:gd name="connsiteY1-64" fmla="*/ 0 h 1328037"/>
                  <a:gd name="connsiteX2-65" fmla="*/ 217883 w 2350459"/>
                  <a:gd name="connsiteY2-66" fmla="*/ 1328037 h 1328037"/>
                  <a:gd name="connsiteX3-67" fmla="*/ 0 w 2350459"/>
                  <a:gd name="connsiteY3-68" fmla="*/ 505691 h 1328037"/>
                  <a:gd name="connsiteX4-69" fmla="*/ 6137 w 2350459"/>
                  <a:gd name="connsiteY4-70" fmla="*/ 325257 h 1328037"/>
                  <a:gd name="connsiteX0-71" fmla="*/ 6137 w 2359731"/>
                  <a:gd name="connsiteY0-72" fmla="*/ 325257 h 505691"/>
                  <a:gd name="connsiteX1-73" fmla="*/ 2350459 w 2359731"/>
                  <a:gd name="connsiteY1-74" fmla="*/ 0 h 505691"/>
                  <a:gd name="connsiteX2-75" fmla="*/ 2359666 w 2359731"/>
                  <a:gd name="connsiteY2-76" fmla="*/ 162024 h 505691"/>
                  <a:gd name="connsiteX3-77" fmla="*/ 0 w 2359731"/>
                  <a:gd name="connsiteY3-78" fmla="*/ 505691 h 505691"/>
                  <a:gd name="connsiteX4-79" fmla="*/ 6137 w 2359731"/>
                  <a:gd name="connsiteY4-80" fmla="*/ 325257 h 505691"/>
                  <a:gd name="connsiteX0-81" fmla="*/ 6137 w 2359731"/>
                  <a:gd name="connsiteY0-82" fmla="*/ 325257 h 505691"/>
                  <a:gd name="connsiteX1-83" fmla="*/ 2350459 w 2359731"/>
                  <a:gd name="connsiteY1-84" fmla="*/ 0 h 505691"/>
                  <a:gd name="connsiteX2-85" fmla="*/ 2359666 w 2359731"/>
                  <a:gd name="connsiteY2-86" fmla="*/ 162024 h 505691"/>
                  <a:gd name="connsiteX3-87" fmla="*/ 0 w 2359731"/>
                  <a:gd name="connsiteY3-88" fmla="*/ 505691 h 505691"/>
                  <a:gd name="connsiteX4-89" fmla="*/ 6137 w 2359731"/>
                  <a:gd name="connsiteY4-90" fmla="*/ 325257 h 505691"/>
                  <a:gd name="connsiteX0-91" fmla="*/ 6137 w 2359731"/>
                  <a:gd name="connsiteY0-92" fmla="*/ 342218 h 522652"/>
                  <a:gd name="connsiteX1-93" fmla="*/ 2350459 w 2359731"/>
                  <a:gd name="connsiteY1-94" fmla="*/ 16961 h 522652"/>
                  <a:gd name="connsiteX2-95" fmla="*/ 2359666 w 2359731"/>
                  <a:gd name="connsiteY2-96" fmla="*/ 178985 h 522652"/>
                  <a:gd name="connsiteX3-97" fmla="*/ 0 w 2359731"/>
                  <a:gd name="connsiteY3-98" fmla="*/ 522652 h 522652"/>
                  <a:gd name="connsiteX4-99" fmla="*/ 6137 w 2359731"/>
                  <a:gd name="connsiteY4-100" fmla="*/ 342218 h 522652"/>
                  <a:gd name="connsiteX0-101" fmla="*/ 6137 w 2359731"/>
                  <a:gd name="connsiteY0-102" fmla="*/ 339118 h 519552"/>
                  <a:gd name="connsiteX1-103" fmla="*/ 2350459 w 2359731"/>
                  <a:gd name="connsiteY1-104" fmla="*/ 13861 h 519552"/>
                  <a:gd name="connsiteX2-105" fmla="*/ 2359666 w 2359731"/>
                  <a:gd name="connsiteY2-106" fmla="*/ 175885 h 519552"/>
                  <a:gd name="connsiteX3-107" fmla="*/ 0 w 2359731"/>
                  <a:gd name="connsiteY3-108" fmla="*/ 519552 h 519552"/>
                  <a:gd name="connsiteX4-109" fmla="*/ 6137 w 2359731"/>
                  <a:gd name="connsiteY4-110" fmla="*/ 339118 h 519552"/>
                  <a:gd name="connsiteX0-111" fmla="*/ 6137 w 2359731"/>
                  <a:gd name="connsiteY0-112" fmla="*/ 364589 h 545023"/>
                  <a:gd name="connsiteX1-113" fmla="*/ 2350459 w 2359731"/>
                  <a:gd name="connsiteY1-114" fmla="*/ 39332 h 545023"/>
                  <a:gd name="connsiteX2-115" fmla="*/ 2359666 w 2359731"/>
                  <a:gd name="connsiteY2-116" fmla="*/ 201356 h 545023"/>
                  <a:gd name="connsiteX3-117" fmla="*/ 0 w 2359731"/>
                  <a:gd name="connsiteY3-118" fmla="*/ 545023 h 545023"/>
                  <a:gd name="connsiteX4-119" fmla="*/ 6137 w 2359731"/>
                  <a:gd name="connsiteY4-120" fmla="*/ 364589 h 545023"/>
                  <a:gd name="connsiteX0-121" fmla="*/ 6137 w 2359731"/>
                  <a:gd name="connsiteY0-122" fmla="*/ 362263 h 542697"/>
                  <a:gd name="connsiteX1-123" fmla="*/ 2350459 w 2359731"/>
                  <a:gd name="connsiteY1-124" fmla="*/ 37006 h 542697"/>
                  <a:gd name="connsiteX2-125" fmla="*/ 2359666 w 2359731"/>
                  <a:gd name="connsiteY2-126" fmla="*/ 199030 h 542697"/>
                  <a:gd name="connsiteX3-127" fmla="*/ 0 w 2359731"/>
                  <a:gd name="connsiteY3-128" fmla="*/ 542697 h 542697"/>
                  <a:gd name="connsiteX4-129" fmla="*/ 6137 w 2359731"/>
                  <a:gd name="connsiteY4-130" fmla="*/ 362263 h 542697"/>
                  <a:gd name="connsiteX0-131" fmla="*/ 6137 w 2359731"/>
                  <a:gd name="connsiteY0-132" fmla="*/ 362263 h 572970"/>
                  <a:gd name="connsiteX1-133" fmla="*/ 2350459 w 2359731"/>
                  <a:gd name="connsiteY1-134" fmla="*/ 37006 h 572970"/>
                  <a:gd name="connsiteX2-135" fmla="*/ 2359666 w 2359731"/>
                  <a:gd name="connsiteY2-136" fmla="*/ 199030 h 572970"/>
                  <a:gd name="connsiteX3-137" fmla="*/ 0 w 2359731"/>
                  <a:gd name="connsiteY3-138" fmla="*/ 542697 h 572970"/>
                  <a:gd name="connsiteX4-139" fmla="*/ 6137 w 2359731"/>
                  <a:gd name="connsiteY4-140" fmla="*/ 362263 h 572970"/>
                  <a:gd name="connsiteX0-141" fmla="*/ 6137 w 2359731"/>
                  <a:gd name="connsiteY0-142" fmla="*/ 362263 h 561869"/>
                  <a:gd name="connsiteX1-143" fmla="*/ 2350459 w 2359731"/>
                  <a:gd name="connsiteY1-144" fmla="*/ 37006 h 561869"/>
                  <a:gd name="connsiteX2-145" fmla="*/ 2359666 w 2359731"/>
                  <a:gd name="connsiteY2-146" fmla="*/ 199030 h 561869"/>
                  <a:gd name="connsiteX3-147" fmla="*/ 0 w 2359731"/>
                  <a:gd name="connsiteY3-148" fmla="*/ 542697 h 561869"/>
                  <a:gd name="connsiteX4-149" fmla="*/ 6137 w 2359731"/>
                  <a:gd name="connsiteY4-150" fmla="*/ 362263 h 561869"/>
                  <a:gd name="connsiteX0-151" fmla="*/ 6137 w 2359731"/>
                  <a:gd name="connsiteY0-152" fmla="*/ 362263 h 578020"/>
                  <a:gd name="connsiteX1-153" fmla="*/ 2350459 w 2359731"/>
                  <a:gd name="connsiteY1-154" fmla="*/ 37006 h 578020"/>
                  <a:gd name="connsiteX2-155" fmla="*/ 2359666 w 2359731"/>
                  <a:gd name="connsiteY2-156" fmla="*/ 199030 h 578020"/>
                  <a:gd name="connsiteX3-157" fmla="*/ 0 w 2359731"/>
                  <a:gd name="connsiteY3-158" fmla="*/ 542697 h 578020"/>
                  <a:gd name="connsiteX4-159" fmla="*/ 6137 w 2359731"/>
                  <a:gd name="connsiteY4-160" fmla="*/ 362263 h 578020"/>
                  <a:gd name="connsiteX0-161" fmla="*/ 6137 w 2359731"/>
                  <a:gd name="connsiteY0-162" fmla="*/ 362263 h 576930"/>
                  <a:gd name="connsiteX1-163" fmla="*/ 2350459 w 2359731"/>
                  <a:gd name="connsiteY1-164" fmla="*/ 37006 h 576930"/>
                  <a:gd name="connsiteX2-165" fmla="*/ 2359666 w 2359731"/>
                  <a:gd name="connsiteY2-166" fmla="*/ 199030 h 576930"/>
                  <a:gd name="connsiteX3-167" fmla="*/ 0 w 2359731"/>
                  <a:gd name="connsiteY3-168" fmla="*/ 542697 h 576930"/>
                  <a:gd name="connsiteX4-169" fmla="*/ 6137 w 2359731"/>
                  <a:gd name="connsiteY4-170" fmla="*/ 362263 h 576930"/>
                  <a:gd name="connsiteX0-171" fmla="*/ 6137 w 2359731"/>
                  <a:gd name="connsiteY0-172" fmla="*/ 362263 h 577791"/>
                  <a:gd name="connsiteX1-173" fmla="*/ 2350459 w 2359731"/>
                  <a:gd name="connsiteY1-174" fmla="*/ 37006 h 577791"/>
                  <a:gd name="connsiteX2-175" fmla="*/ 2359666 w 2359731"/>
                  <a:gd name="connsiteY2-176" fmla="*/ 199030 h 577791"/>
                  <a:gd name="connsiteX3-177" fmla="*/ 0 w 2359731"/>
                  <a:gd name="connsiteY3-178" fmla="*/ 542697 h 577791"/>
                  <a:gd name="connsiteX4-179" fmla="*/ 6137 w 2359731"/>
                  <a:gd name="connsiteY4-180" fmla="*/ 362263 h 577791"/>
                  <a:gd name="connsiteX0-181" fmla="*/ 6137 w 2359731"/>
                  <a:gd name="connsiteY0-182" fmla="*/ 362263 h 577917"/>
                  <a:gd name="connsiteX1-183" fmla="*/ 2350459 w 2359731"/>
                  <a:gd name="connsiteY1-184" fmla="*/ 37006 h 577917"/>
                  <a:gd name="connsiteX2-185" fmla="*/ 2359666 w 2359731"/>
                  <a:gd name="connsiteY2-186" fmla="*/ 202099 h 577917"/>
                  <a:gd name="connsiteX3-187" fmla="*/ 0 w 2359731"/>
                  <a:gd name="connsiteY3-188" fmla="*/ 542697 h 577917"/>
                  <a:gd name="connsiteX4-189" fmla="*/ 6137 w 2359731"/>
                  <a:gd name="connsiteY4-190" fmla="*/ 362263 h 577917"/>
                  <a:gd name="connsiteX0-191" fmla="*/ 6137 w 2359731"/>
                  <a:gd name="connsiteY0-192" fmla="*/ 362263 h 577677"/>
                  <a:gd name="connsiteX1-193" fmla="*/ 2350459 w 2359731"/>
                  <a:gd name="connsiteY1-194" fmla="*/ 37006 h 577677"/>
                  <a:gd name="connsiteX2-195" fmla="*/ 2359666 w 2359731"/>
                  <a:gd name="connsiteY2-196" fmla="*/ 202099 h 577677"/>
                  <a:gd name="connsiteX3-197" fmla="*/ 0 w 2359731"/>
                  <a:gd name="connsiteY3-198" fmla="*/ 542697 h 577677"/>
                  <a:gd name="connsiteX4-199" fmla="*/ 6137 w 2359731"/>
                  <a:gd name="connsiteY4-200" fmla="*/ 362263 h 577677"/>
                  <a:gd name="connsiteX0-201" fmla="*/ 6137 w 2359731"/>
                  <a:gd name="connsiteY0-202" fmla="*/ 362263 h 580621"/>
                  <a:gd name="connsiteX1-203" fmla="*/ 2350459 w 2359731"/>
                  <a:gd name="connsiteY1-204" fmla="*/ 37006 h 580621"/>
                  <a:gd name="connsiteX2-205" fmla="*/ 2359666 w 2359731"/>
                  <a:gd name="connsiteY2-206" fmla="*/ 202099 h 580621"/>
                  <a:gd name="connsiteX3-207" fmla="*/ 0 w 2359731"/>
                  <a:gd name="connsiteY3-208" fmla="*/ 545765 h 580621"/>
                  <a:gd name="connsiteX4-209" fmla="*/ 6137 w 2359731"/>
                  <a:gd name="connsiteY4-210" fmla="*/ 362263 h 580621"/>
                  <a:gd name="connsiteX0-211" fmla="*/ 15343 w 2368937"/>
                  <a:gd name="connsiteY0-212" fmla="*/ 362263 h 580621"/>
                  <a:gd name="connsiteX1-213" fmla="*/ 2359665 w 2368937"/>
                  <a:gd name="connsiteY1-214" fmla="*/ 37006 h 580621"/>
                  <a:gd name="connsiteX2-215" fmla="*/ 2368872 w 2368937"/>
                  <a:gd name="connsiteY2-216" fmla="*/ 202099 h 580621"/>
                  <a:gd name="connsiteX3-217" fmla="*/ 0 w 2368937"/>
                  <a:gd name="connsiteY3-218" fmla="*/ 545765 h 580621"/>
                  <a:gd name="connsiteX4-219" fmla="*/ 15343 w 2368937"/>
                  <a:gd name="connsiteY4-220" fmla="*/ 362263 h 580621"/>
                  <a:gd name="connsiteX0-221" fmla="*/ 12962 w 2368937"/>
                  <a:gd name="connsiteY0-222" fmla="*/ 369112 h 580326"/>
                  <a:gd name="connsiteX1-223" fmla="*/ 2359665 w 2368937"/>
                  <a:gd name="connsiteY1-224" fmla="*/ 36711 h 580326"/>
                  <a:gd name="connsiteX2-225" fmla="*/ 2368872 w 2368937"/>
                  <a:gd name="connsiteY2-226" fmla="*/ 201804 h 580326"/>
                  <a:gd name="connsiteX3-227" fmla="*/ 0 w 2368937"/>
                  <a:gd name="connsiteY3-228" fmla="*/ 545470 h 580326"/>
                  <a:gd name="connsiteX4-229" fmla="*/ 12962 w 2368937"/>
                  <a:gd name="connsiteY4-230" fmla="*/ 369112 h 580326"/>
                  <a:gd name="connsiteX0-231" fmla="*/ 8200 w 2364175"/>
                  <a:gd name="connsiteY0-232" fmla="*/ 369112 h 578041"/>
                  <a:gd name="connsiteX1-233" fmla="*/ 2354903 w 2364175"/>
                  <a:gd name="connsiteY1-234" fmla="*/ 36711 h 578041"/>
                  <a:gd name="connsiteX2-235" fmla="*/ 2364110 w 2364175"/>
                  <a:gd name="connsiteY2-236" fmla="*/ 201804 h 578041"/>
                  <a:gd name="connsiteX3-237" fmla="*/ 0 w 2364175"/>
                  <a:gd name="connsiteY3-238" fmla="*/ 543089 h 578041"/>
                  <a:gd name="connsiteX4-239" fmla="*/ 8200 w 2364175"/>
                  <a:gd name="connsiteY4-240" fmla="*/ 369112 h 578041"/>
                  <a:gd name="connsiteX0-241" fmla="*/ 3438 w 2359413"/>
                  <a:gd name="connsiteY0-242" fmla="*/ 369112 h 584898"/>
                  <a:gd name="connsiteX1-243" fmla="*/ 2350141 w 2359413"/>
                  <a:gd name="connsiteY1-244" fmla="*/ 36711 h 584898"/>
                  <a:gd name="connsiteX2-245" fmla="*/ 2359348 w 2359413"/>
                  <a:gd name="connsiteY2-246" fmla="*/ 201804 h 584898"/>
                  <a:gd name="connsiteX3-247" fmla="*/ 0 w 2359413"/>
                  <a:gd name="connsiteY3-248" fmla="*/ 550233 h 584898"/>
                  <a:gd name="connsiteX4-249" fmla="*/ 3438 w 2359413"/>
                  <a:gd name="connsiteY4-250" fmla="*/ 369112 h 584898"/>
                  <a:gd name="connsiteX0-251" fmla="*/ 1057 w 2357032"/>
                  <a:gd name="connsiteY0-252" fmla="*/ 369112 h 584898"/>
                  <a:gd name="connsiteX1-253" fmla="*/ 2347760 w 2357032"/>
                  <a:gd name="connsiteY1-254" fmla="*/ 36711 h 584898"/>
                  <a:gd name="connsiteX2-255" fmla="*/ 2356967 w 2357032"/>
                  <a:gd name="connsiteY2-256" fmla="*/ 201804 h 584898"/>
                  <a:gd name="connsiteX3-257" fmla="*/ 0 w 2357032"/>
                  <a:gd name="connsiteY3-258" fmla="*/ 550233 h 584898"/>
                  <a:gd name="connsiteX4-259" fmla="*/ 1057 w 2357032"/>
                  <a:gd name="connsiteY4-260" fmla="*/ 369112 h 584898"/>
                  <a:gd name="connsiteX0-261" fmla="*/ 3438 w 2359413"/>
                  <a:gd name="connsiteY0-262" fmla="*/ 369112 h 587186"/>
                  <a:gd name="connsiteX1-263" fmla="*/ 2350141 w 2359413"/>
                  <a:gd name="connsiteY1-264" fmla="*/ 36711 h 587186"/>
                  <a:gd name="connsiteX2-265" fmla="*/ 2359348 w 2359413"/>
                  <a:gd name="connsiteY2-266" fmla="*/ 201804 h 587186"/>
                  <a:gd name="connsiteX3-267" fmla="*/ 0 w 2359413"/>
                  <a:gd name="connsiteY3-268" fmla="*/ 552615 h 587186"/>
                  <a:gd name="connsiteX4-269" fmla="*/ 3438 w 2359413"/>
                  <a:gd name="connsiteY4-270" fmla="*/ 369112 h 5871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59413" h="587186">
                    <a:moveTo>
                      <a:pt x="3438" y="369112"/>
                    </a:moveTo>
                    <a:cubicBezTo>
                      <a:pt x="846249" y="601292"/>
                      <a:pt x="1577906" y="-173990"/>
                      <a:pt x="2350141" y="36711"/>
                    </a:cubicBezTo>
                    <a:cubicBezTo>
                      <a:pt x="2349118" y="96856"/>
                      <a:pt x="2360371" y="141659"/>
                      <a:pt x="2359348" y="201804"/>
                    </a:cubicBezTo>
                    <a:cubicBezTo>
                      <a:pt x="1575861" y="309"/>
                      <a:pt x="804967" y="754111"/>
                      <a:pt x="0" y="552615"/>
                    </a:cubicBezTo>
                    <a:cubicBezTo>
                      <a:pt x="1023" y="496562"/>
                      <a:pt x="2415" y="425165"/>
                      <a:pt x="3438" y="369112"/>
                    </a:cubicBezTo>
                    <a:close/>
                  </a:path>
                </a:pathLst>
              </a:custGeom>
              <a:gradFill flip="none" rotWithShape="1">
                <a:gsLst>
                  <a:gs pos="28000">
                    <a:schemeClr val="bg2"/>
                  </a:gs>
                  <a:gs pos="76000">
                    <a:schemeClr val="tx2"/>
                  </a:gs>
                </a:gsLst>
                <a:lin ang="15600000" scaled="0"/>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sp>
            <p:nvSpPr>
              <p:cNvPr id="35" name="矩形 1">
                <a:extLst>
                  <a:ext uri="{FF2B5EF4-FFF2-40B4-BE49-F238E27FC236}">
                    <a16:creationId xmlns:a16="http://schemas.microsoft.com/office/drawing/2014/main" id="{488DEE2D-C528-4479-9073-4C34654624A6}"/>
                  </a:ext>
                </a:extLst>
              </p:cNvPr>
              <p:cNvSpPr/>
              <p:nvPr/>
            </p:nvSpPr>
            <p:spPr>
              <a:xfrm>
                <a:off x="3342354" y="1238968"/>
                <a:ext cx="3286594" cy="924674"/>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56649 w 1586414"/>
                  <a:gd name="connsiteY0-42" fmla="*/ 0 h 686729"/>
                  <a:gd name="connsiteX1-43" fmla="*/ 1586414 w 1586414"/>
                  <a:gd name="connsiteY1-44" fmla="*/ 506295 h 686729"/>
                  <a:gd name="connsiteX2-45" fmla="*/ 1583346 w 1586414"/>
                  <a:gd name="connsiteY2-46" fmla="*/ 686729 h 686729"/>
                  <a:gd name="connsiteX3-47" fmla="*/ 0 w 1586414"/>
                  <a:gd name="connsiteY3-48" fmla="*/ 275556 h 686729"/>
                  <a:gd name="connsiteX4-49" fmla="*/ 656649 w 1586414"/>
                  <a:gd name="connsiteY4-50" fmla="*/ 0 h 686729"/>
                  <a:gd name="connsiteX0-51" fmla="*/ 656649 w 1586414"/>
                  <a:gd name="connsiteY0-52" fmla="*/ 0 h 775714"/>
                  <a:gd name="connsiteX1-53" fmla="*/ 1586414 w 1586414"/>
                  <a:gd name="connsiteY1-54" fmla="*/ 506295 h 775714"/>
                  <a:gd name="connsiteX2-55" fmla="*/ 945108 w 1586414"/>
                  <a:gd name="connsiteY2-56" fmla="*/ 775714 h 775714"/>
                  <a:gd name="connsiteX3-57" fmla="*/ 0 w 1586414"/>
                  <a:gd name="connsiteY3-58" fmla="*/ 275556 h 775714"/>
                  <a:gd name="connsiteX4-59" fmla="*/ 656649 w 1586414"/>
                  <a:gd name="connsiteY4-60" fmla="*/ 0 h 775714"/>
                  <a:gd name="connsiteX0-61" fmla="*/ 656649 w 3295544"/>
                  <a:gd name="connsiteY0-62" fmla="*/ 0 h 775714"/>
                  <a:gd name="connsiteX1-63" fmla="*/ 3295544 w 3295544"/>
                  <a:gd name="connsiteY1-64" fmla="*/ 435720 h 775714"/>
                  <a:gd name="connsiteX2-65" fmla="*/ 945108 w 3295544"/>
                  <a:gd name="connsiteY2-66" fmla="*/ 775714 h 775714"/>
                  <a:gd name="connsiteX3-67" fmla="*/ 0 w 3295544"/>
                  <a:gd name="connsiteY3-68" fmla="*/ 275556 h 775714"/>
                  <a:gd name="connsiteX4-69" fmla="*/ 656649 w 3295544"/>
                  <a:gd name="connsiteY4-70" fmla="*/ 0 h 775714"/>
                  <a:gd name="connsiteX0-71" fmla="*/ 2350437 w 3295544"/>
                  <a:gd name="connsiteY0-72" fmla="*/ 0 h 843220"/>
                  <a:gd name="connsiteX1-73" fmla="*/ 3295544 w 3295544"/>
                  <a:gd name="connsiteY1-74" fmla="*/ 503226 h 843220"/>
                  <a:gd name="connsiteX2-75" fmla="*/ 945108 w 3295544"/>
                  <a:gd name="connsiteY2-76" fmla="*/ 843220 h 843220"/>
                  <a:gd name="connsiteX3-77" fmla="*/ 0 w 3295544"/>
                  <a:gd name="connsiteY3-78" fmla="*/ 343062 h 843220"/>
                  <a:gd name="connsiteX4-79" fmla="*/ 2350437 w 3295544"/>
                  <a:gd name="connsiteY4-80" fmla="*/ 0 h 843220"/>
                  <a:gd name="connsiteX0-81" fmla="*/ 2350437 w 3289407"/>
                  <a:gd name="connsiteY0-82" fmla="*/ 0 h 843220"/>
                  <a:gd name="connsiteX1-83" fmla="*/ 3289407 w 3289407"/>
                  <a:gd name="connsiteY1-84" fmla="*/ 500157 h 843220"/>
                  <a:gd name="connsiteX2-85" fmla="*/ 945108 w 3289407"/>
                  <a:gd name="connsiteY2-86" fmla="*/ 843220 h 843220"/>
                  <a:gd name="connsiteX3-87" fmla="*/ 0 w 3289407"/>
                  <a:gd name="connsiteY3-88" fmla="*/ 343062 h 843220"/>
                  <a:gd name="connsiteX4-89" fmla="*/ 2350437 w 3289407"/>
                  <a:gd name="connsiteY4-90" fmla="*/ 0 h 843220"/>
                  <a:gd name="connsiteX0-91" fmla="*/ 2350437 w 3289407"/>
                  <a:gd name="connsiteY0-92" fmla="*/ 0 h 843220"/>
                  <a:gd name="connsiteX1-93" fmla="*/ 3289407 w 3289407"/>
                  <a:gd name="connsiteY1-94" fmla="*/ 500157 h 843220"/>
                  <a:gd name="connsiteX2-95" fmla="*/ 945108 w 3289407"/>
                  <a:gd name="connsiteY2-96" fmla="*/ 843220 h 843220"/>
                  <a:gd name="connsiteX3-97" fmla="*/ 0 w 3289407"/>
                  <a:gd name="connsiteY3-98" fmla="*/ 343062 h 843220"/>
                  <a:gd name="connsiteX4-99" fmla="*/ 2350437 w 3289407"/>
                  <a:gd name="connsiteY4-100" fmla="*/ 0 h 843220"/>
                  <a:gd name="connsiteX0-101" fmla="*/ 2350437 w 3289407"/>
                  <a:gd name="connsiteY0-102" fmla="*/ 0 h 862958"/>
                  <a:gd name="connsiteX1-103" fmla="*/ 3289407 w 3289407"/>
                  <a:gd name="connsiteY1-104" fmla="*/ 500157 h 862958"/>
                  <a:gd name="connsiteX2-105" fmla="*/ 945108 w 3289407"/>
                  <a:gd name="connsiteY2-106" fmla="*/ 843220 h 862958"/>
                  <a:gd name="connsiteX3-107" fmla="*/ 0 w 3289407"/>
                  <a:gd name="connsiteY3-108" fmla="*/ 343062 h 862958"/>
                  <a:gd name="connsiteX4-109" fmla="*/ 2350437 w 3289407"/>
                  <a:gd name="connsiteY4-110" fmla="*/ 0 h 862958"/>
                  <a:gd name="connsiteX0-111" fmla="*/ 2350437 w 3289407"/>
                  <a:gd name="connsiteY0-112" fmla="*/ 0 h 880426"/>
                  <a:gd name="connsiteX1-113" fmla="*/ 3289407 w 3289407"/>
                  <a:gd name="connsiteY1-114" fmla="*/ 500157 h 880426"/>
                  <a:gd name="connsiteX2-115" fmla="*/ 945108 w 3289407"/>
                  <a:gd name="connsiteY2-116" fmla="*/ 843220 h 880426"/>
                  <a:gd name="connsiteX3-117" fmla="*/ 0 w 3289407"/>
                  <a:gd name="connsiteY3-118" fmla="*/ 343062 h 880426"/>
                  <a:gd name="connsiteX4-119" fmla="*/ 2350437 w 3289407"/>
                  <a:gd name="connsiteY4-120" fmla="*/ 0 h 880426"/>
                  <a:gd name="connsiteX0-121" fmla="*/ 2350437 w 3289407"/>
                  <a:gd name="connsiteY0-122" fmla="*/ 0 h 879633"/>
                  <a:gd name="connsiteX1-123" fmla="*/ 3289407 w 3289407"/>
                  <a:gd name="connsiteY1-124" fmla="*/ 500157 h 879633"/>
                  <a:gd name="connsiteX2-125" fmla="*/ 945108 w 3289407"/>
                  <a:gd name="connsiteY2-126" fmla="*/ 843220 h 879633"/>
                  <a:gd name="connsiteX3-127" fmla="*/ 0 w 3289407"/>
                  <a:gd name="connsiteY3-128" fmla="*/ 343062 h 879633"/>
                  <a:gd name="connsiteX4-129" fmla="*/ 2350437 w 3289407"/>
                  <a:gd name="connsiteY4-130" fmla="*/ 0 h 879633"/>
                  <a:gd name="connsiteX0-131" fmla="*/ 2350437 w 3289407"/>
                  <a:gd name="connsiteY0-132" fmla="*/ 0 h 881426"/>
                  <a:gd name="connsiteX1-133" fmla="*/ 3289407 w 3289407"/>
                  <a:gd name="connsiteY1-134" fmla="*/ 500157 h 881426"/>
                  <a:gd name="connsiteX2-135" fmla="*/ 945108 w 3289407"/>
                  <a:gd name="connsiteY2-136" fmla="*/ 843220 h 881426"/>
                  <a:gd name="connsiteX3-137" fmla="*/ 0 w 3289407"/>
                  <a:gd name="connsiteY3-138" fmla="*/ 343062 h 881426"/>
                  <a:gd name="connsiteX4-139" fmla="*/ 2350437 w 3289407"/>
                  <a:gd name="connsiteY4-140" fmla="*/ 0 h 881426"/>
                  <a:gd name="connsiteX0-141" fmla="*/ 2350437 w 3289407"/>
                  <a:gd name="connsiteY0-142" fmla="*/ 0 h 881426"/>
                  <a:gd name="connsiteX1-143" fmla="*/ 3289407 w 3289407"/>
                  <a:gd name="connsiteY1-144" fmla="*/ 500157 h 881426"/>
                  <a:gd name="connsiteX2-145" fmla="*/ 945108 w 3289407"/>
                  <a:gd name="connsiteY2-146" fmla="*/ 843220 h 881426"/>
                  <a:gd name="connsiteX3-147" fmla="*/ 0 w 3289407"/>
                  <a:gd name="connsiteY3-148" fmla="*/ 343062 h 881426"/>
                  <a:gd name="connsiteX4-149" fmla="*/ 2350437 w 3289407"/>
                  <a:gd name="connsiteY4-150" fmla="*/ 0 h 881426"/>
                  <a:gd name="connsiteX0-151" fmla="*/ 2350437 w 3289407"/>
                  <a:gd name="connsiteY0-152" fmla="*/ 37515 h 918941"/>
                  <a:gd name="connsiteX1-153" fmla="*/ 3289407 w 3289407"/>
                  <a:gd name="connsiteY1-154" fmla="*/ 537672 h 918941"/>
                  <a:gd name="connsiteX2-155" fmla="*/ 945108 w 3289407"/>
                  <a:gd name="connsiteY2-156" fmla="*/ 880735 h 918941"/>
                  <a:gd name="connsiteX3-157" fmla="*/ 0 w 3289407"/>
                  <a:gd name="connsiteY3-158" fmla="*/ 380577 h 918941"/>
                  <a:gd name="connsiteX4-159" fmla="*/ 2350437 w 3289407"/>
                  <a:gd name="connsiteY4-160" fmla="*/ 37515 h 918941"/>
                  <a:gd name="connsiteX0-161" fmla="*/ 2350437 w 3289407"/>
                  <a:gd name="connsiteY0-162" fmla="*/ 35028 h 916454"/>
                  <a:gd name="connsiteX1-163" fmla="*/ 3289407 w 3289407"/>
                  <a:gd name="connsiteY1-164" fmla="*/ 535185 h 916454"/>
                  <a:gd name="connsiteX2-165" fmla="*/ 945108 w 3289407"/>
                  <a:gd name="connsiteY2-166" fmla="*/ 878248 h 916454"/>
                  <a:gd name="connsiteX3-167" fmla="*/ 0 w 3289407"/>
                  <a:gd name="connsiteY3-168" fmla="*/ 378090 h 916454"/>
                  <a:gd name="connsiteX4-169" fmla="*/ 2350437 w 3289407"/>
                  <a:gd name="connsiteY4-170" fmla="*/ 35028 h 916454"/>
                  <a:gd name="connsiteX0-171" fmla="*/ 2350437 w 3289407"/>
                  <a:gd name="connsiteY0-172" fmla="*/ 41278 h 922704"/>
                  <a:gd name="connsiteX1-173" fmla="*/ 3289407 w 3289407"/>
                  <a:gd name="connsiteY1-174" fmla="*/ 541435 h 922704"/>
                  <a:gd name="connsiteX2-175" fmla="*/ 945108 w 3289407"/>
                  <a:gd name="connsiteY2-176" fmla="*/ 884498 h 922704"/>
                  <a:gd name="connsiteX3-177" fmla="*/ 0 w 3289407"/>
                  <a:gd name="connsiteY3-178" fmla="*/ 384340 h 922704"/>
                  <a:gd name="connsiteX4-179" fmla="*/ 2350437 w 3289407"/>
                  <a:gd name="connsiteY4-180" fmla="*/ 41278 h 922704"/>
                  <a:gd name="connsiteX0-181" fmla="*/ 2350437 w 3289407"/>
                  <a:gd name="connsiteY0-182" fmla="*/ 41142 h 922568"/>
                  <a:gd name="connsiteX1-183" fmla="*/ 3289407 w 3289407"/>
                  <a:gd name="connsiteY1-184" fmla="*/ 541299 h 922568"/>
                  <a:gd name="connsiteX2-185" fmla="*/ 945108 w 3289407"/>
                  <a:gd name="connsiteY2-186" fmla="*/ 884362 h 922568"/>
                  <a:gd name="connsiteX3-187" fmla="*/ 0 w 3289407"/>
                  <a:gd name="connsiteY3-188" fmla="*/ 384204 h 922568"/>
                  <a:gd name="connsiteX4-189" fmla="*/ 2350437 w 3289407"/>
                  <a:gd name="connsiteY4-190" fmla="*/ 41142 h 922568"/>
                  <a:gd name="connsiteX0-191" fmla="*/ 2350437 w 3289407"/>
                  <a:gd name="connsiteY0-192" fmla="*/ 41142 h 924386"/>
                  <a:gd name="connsiteX1-193" fmla="*/ 3289407 w 3289407"/>
                  <a:gd name="connsiteY1-194" fmla="*/ 541299 h 924386"/>
                  <a:gd name="connsiteX2-195" fmla="*/ 945108 w 3289407"/>
                  <a:gd name="connsiteY2-196" fmla="*/ 884362 h 924386"/>
                  <a:gd name="connsiteX3-197" fmla="*/ 0 w 3289407"/>
                  <a:gd name="connsiteY3-198" fmla="*/ 384204 h 924386"/>
                  <a:gd name="connsiteX4-199" fmla="*/ 2350437 w 3289407"/>
                  <a:gd name="connsiteY4-200" fmla="*/ 41142 h 924386"/>
                  <a:gd name="connsiteX0-201" fmla="*/ 2350437 w 3289407"/>
                  <a:gd name="connsiteY0-202" fmla="*/ 41142 h 925097"/>
                  <a:gd name="connsiteX1-203" fmla="*/ 3289407 w 3289407"/>
                  <a:gd name="connsiteY1-204" fmla="*/ 541299 h 925097"/>
                  <a:gd name="connsiteX2-205" fmla="*/ 945108 w 3289407"/>
                  <a:gd name="connsiteY2-206" fmla="*/ 884362 h 925097"/>
                  <a:gd name="connsiteX3-207" fmla="*/ 0 w 3289407"/>
                  <a:gd name="connsiteY3-208" fmla="*/ 384204 h 925097"/>
                  <a:gd name="connsiteX4-209" fmla="*/ 2350437 w 3289407"/>
                  <a:gd name="connsiteY4-210" fmla="*/ 41142 h 925097"/>
                  <a:gd name="connsiteX0-211" fmla="*/ 2350437 w 3289407"/>
                  <a:gd name="connsiteY0-212" fmla="*/ 41142 h 925097"/>
                  <a:gd name="connsiteX1-213" fmla="*/ 3289407 w 3289407"/>
                  <a:gd name="connsiteY1-214" fmla="*/ 541299 h 925097"/>
                  <a:gd name="connsiteX2-215" fmla="*/ 945108 w 3289407"/>
                  <a:gd name="connsiteY2-216" fmla="*/ 884362 h 925097"/>
                  <a:gd name="connsiteX3-217" fmla="*/ 0 w 3289407"/>
                  <a:gd name="connsiteY3-218" fmla="*/ 384204 h 925097"/>
                  <a:gd name="connsiteX4-219" fmla="*/ 2350437 w 3289407"/>
                  <a:gd name="connsiteY4-220" fmla="*/ 41142 h 925097"/>
                  <a:gd name="connsiteX0-221" fmla="*/ 2350437 w 3289407"/>
                  <a:gd name="connsiteY0-222" fmla="*/ 41142 h 925212"/>
                  <a:gd name="connsiteX1-223" fmla="*/ 3289407 w 3289407"/>
                  <a:gd name="connsiteY1-224" fmla="*/ 543680 h 925212"/>
                  <a:gd name="connsiteX2-225" fmla="*/ 945108 w 3289407"/>
                  <a:gd name="connsiteY2-226" fmla="*/ 884362 h 925212"/>
                  <a:gd name="connsiteX3-227" fmla="*/ 0 w 3289407"/>
                  <a:gd name="connsiteY3-228" fmla="*/ 384204 h 925212"/>
                  <a:gd name="connsiteX4-229" fmla="*/ 2350437 w 3289407"/>
                  <a:gd name="connsiteY4-230" fmla="*/ 41142 h 925212"/>
                  <a:gd name="connsiteX0-231" fmla="*/ 2350437 w 3287026"/>
                  <a:gd name="connsiteY0-232" fmla="*/ 41142 h 925327"/>
                  <a:gd name="connsiteX1-233" fmla="*/ 3287026 w 3287026"/>
                  <a:gd name="connsiteY1-234" fmla="*/ 546061 h 925327"/>
                  <a:gd name="connsiteX2-235" fmla="*/ 945108 w 3287026"/>
                  <a:gd name="connsiteY2-236" fmla="*/ 884362 h 925327"/>
                  <a:gd name="connsiteX3-237" fmla="*/ 0 w 3287026"/>
                  <a:gd name="connsiteY3-238" fmla="*/ 384204 h 925327"/>
                  <a:gd name="connsiteX4-239" fmla="*/ 2350437 w 3287026"/>
                  <a:gd name="connsiteY4-240" fmla="*/ 41142 h 9253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87026" h="925327">
                    <a:moveTo>
                      <a:pt x="2350437" y="41142"/>
                    </a:moveTo>
                    <a:lnTo>
                      <a:pt x="3287026" y="546061"/>
                    </a:lnTo>
                    <a:cubicBezTo>
                      <a:pt x="2390014" y="388345"/>
                      <a:pt x="1800122" y="1099692"/>
                      <a:pt x="945108" y="884362"/>
                    </a:cubicBezTo>
                    <a:lnTo>
                      <a:pt x="0" y="384204"/>
                    </a:lnTo>
                    <a:cubicBezTo>
                      <a:pt x="832574" y="564423"/>
                      <a:pt x="1625258" y="-178966"/>
                      <a:pt x="2350437" y="41142"/>
                    </a:cubicBezTo>
                    <a:close/>
                  </a:path>
                </a:pathLst>
              </a:custGeom>
              <a:gradFill flip="none" rotWithShape="1">
                <a:gsLst>
                  <a:gs pos="14000">
                    <a:schemeClr val="bg2"/>
                  </a:gs>
                  <a:gs pos="100000">
                    <a:schemeClr val="tx2"/>
                  </a:gs>
                </a:gsLst>
                <a:lin ang="15000000" scaled="0"/>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grpSp>
        <p:grpSp>
          <p:nvGrpSpPr>
            <p:cNvPr id="37" name="组合 15">
              <a:extLst>
                <a:ext uri="{FF2B5EF4-FFF2-40B4-BE49-F238E27FC236}">
                  <a16:creationId xmlns:a16="http://schemas.microsoft.com/office/drawing/2014/main" id="{BF1A289B-18DE-49C7-A401-9F85415E58F0}"/>
                </a:ext>
              </a:extLst>
            </p:cNvPr>
            <p:cNvGrpSpPr/>
            <p:nvPr/>
          </p:nvGrpSpPr>
          <p:grpSpPr>
            <a:xfrm>
              <a:off x="7367112" y="4524596"/>
              <a:ext cx="2778125" cy="925512"/>
              <a:chOff x="3342354" y="1238968"/>
              <a:chExt cx="3296012" cy="1097933"/>
            </a:xfrm>
          </p:grpSpPr>
          <p:sp>
            <p:nvSpPr>
              <p:cNvPr id="38" name="矩形 1">
                <a:extLst>
                  <a:ext uri="{FF2B5EF4-FFF2-40B4-BE49-F238E27FC236}">
                    <a16:creationId xmlns:a16="http://schemas.microsoft.com/office/drawing/2014/main" id="{8B098862-CDD8-43B7-8EE8-B550C0D6CF3C}"/>
                  </a:ext>
                </a:extLst>
              </p:cNvPr>
              <p:cNvSpPr/>
              <p:nvPr/>
            </p:nvSpPr>
            <p:spPr>
              <a:xfrm>
                <a:off x="3349888" y="1625033"/>
                <a:ext cx="934184" cy="676087"/>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136 w 932833"/>
                  <a:gd name="connsiteY0-42" fmla="*/ 0 h 674455"/>
                  <a:gd name="connsiteX1-43" fmla="*/ 932833 w 932833"/>
                  <a:gd name="connsiteY1-44" fmla="*/ 494021 h 674455"/>
                  <a:gd name="connsiteX2-45" fmla="*/ 929765 w 932833"/>
                  <a:gd name="connsiteY2-46" fmla="*/ 674455 h 674455"/>
                  <a:gd name="connsiteX3-47" fmla="*/ 0 w 932833"/>
                  <a:gd name="connsiteY3-48" fmla="*/ 155886 h 674455"/>
                  <a:gd name="connsiteX4-49" fmla="*/ 6136 w 932833"/>
                  <a:gd name="connsiteY4-50" fmla="*/ 0 h 674455"/>
                  <a:gd name="connsiteX0-51" fmla="*/ 295 w 933129"/>
                  <a:gd name="connsiteY0-52" fmla="*/ 0 h 674455"/>
                  <a:gd name="connsiteX1-53" fmla="*/ 933129 w 933129"/>
                  <a:gd name="connsiteY1-54" fmla="*/ 494021 h 674455"/>
                  <a:gd name="connsiteX2-55" fmla="*/ 930061 w 933129"/>
                  <a:gd name="connsiteY2-56" fmla="*/ 674455 h 674455"/>
                  <a:gd name="connsiteX3-57" fmla="*/ 296 w 933129"/>
                  <a:gd name="connsiteY3-58" fmla="*/ 155886 h 674455"/>
                  <a:gd name="connsiteX4-59" fmla="*/ 295 w 933129"/>
                  <a:gd name="connsiteY4-60" fmla="*/ 0 h 674455"/>
                  <a:gd name="connsiteX0-61" fmla="*/ 295 w 935588"/>
                  <a:gd name="connsiteY0-62" fmla="*/ 0 h 674455"/>
                  <a:gd name="connsiteX1-63" fmla="*/ 935588 w 935588"/>
                  <a:gd name="connsiteY1-64" fmla="*/ 486646 h 674455"/>
                  <a:gd name="connsiteX2-65" fmla="*/ 930061 w 935588"/>
                  <a:gd name="connsiteY2-66" fmla="*/ 674455 h 674455"/>
                  <a:gd name="connsiteX3-67" fmla="*/ 296 w 935588"/>
                  <a:gd name="connsiteY3-68" fmla="*/ 155886 h 674455"/>
                  <a:gd name="connsiteX4-69" fmla="*/ 295 w 935588"/>
                  <a:gd name="connsiteY4-70" fmla="*/ 0 h 6744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35588" h="674455">
                    <a:moveTo>
                      <a:pt x="295" y="0"/>
                    </a:moveTo>
                    <a:lnTo>
                      <a:pt x="935588" y="486646"/>
                    </a:lnTo>
                    <a:cubicBezTo>
                      <a:pt x="934565" y="546791"/>
                      <a:pt x="931084" y="614310"/>
                      <a:pt x="930061" y="674455"/>
                    </a:cubicBezTo>
                    <a:lnTo>
                      <a:pt x="296" y="155886"/>
                    </a:lnTo>
                    <a:cubicBezTo>
                      <a:pt x="1319" y="99833"/>
                      <a:pt x="-728" y="56053"/>
                      <a:pt x="295" y="0"/>
                    </a:cubicBezTo>
                    <a:close/>
                  </a:path>
                </a:pathLst>
              </a:custGeom>
              <a:gradFill flip="none" rotWithShape="1">
                <a:gsLst>
                  <a:gs pos="8000">
                    <a:sysClr val="window" lastClr="FFFFFF">
                      <a:lumMod val="95000"/>
                    </a:sysClr>
                  </a:gs>
                  <a:gs pos="57000">
                    <a:sysClr val="window" lastClr="FFFFFF">
                      <a:lumMod val="65000"/>
                    </a:sysClr>
                  </a:gs>
                </a:gsLst>
                <a:lin ang="16800000" scaled="0"/>
                <a:tileRect/>
              </a:gradFill>
              <a:ln w="1270" cap="flat" cmpd="sng" algn="ctr">
                <a:noFill/>
                <a:prstDash val="sysDot"/>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sp>
            <p:nvSpPr>
              <p:cNvPr id="40" name="矩形 1">
                <a:extLst>
                  <a:ext uri="{FF2B5EF4-FFF2-40B4-BE49-F238E27FC236}">
                    <a16:creationId xmlns:a16="http://schemas.microsoft.com/office/drawing/2014/main" id="{C3B02689-1309-40F1-90FF-0033BE489A1C}"/>
                  </a:ext>
                </a:extLst>
              </p:cNvPr>
              <p:cNvSpPr/>
              <p:nvPr/>
            </p:nvSpPr>
            <p:spPr>
              <a:xfrm>
                <a:off x="4278421" y="1749328"/>
                <a:ext cx="2359945" cy="587573"/>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718019 w 932833"/>
                  <a:gd name="connsiteY0-42" fmla="*/ 0 h 1002780"/>
                  <a:gd name="connsiteX1-43" fmla="*/ 932833 w 932833"/>
                  <a:gd name="connsiteY1-44" fmla="*/ 822346 h 1002780"/>
                  <a:gd name="connsiteX2-45" fmla="*/ 929765 w 932833"/>
                  <a:gd name="connsiteY2-46" fmla="*/ 1002780 h 1002780"/>
                  <a:gd name="connsiteX3-47" fmla="*/ 0 w 932833"/>
                  <a:gd name="connsiteY3-48" fmla="*/ 484211 h 1002780"/>
                  <a:gd name="connsiteX4-49" fmla="*/ 718019 w 932833"/>
                  <a:gd name="connsiteY4-50" fmla="*/ 0 h 1002780"/>
                  <a:gd name="connsiteX0-51" fmla="*/ 6137 w 220951"/>
                  <a:gd name="connsiteY0-52" fmla="*/ 0 h 1002780"/>
                  <a:gd name="connsiteX1-53" fmla="*/ 220951 w 220951"/>
                  <a:gd name="connsiteY1-54" fmla="*/ 822346 h 1002780"/>
                  <a:gd name="connsiteX2-55" fmla="*/ 217883 w 220951"/>
                  <a:gd name="connsiteY2-56" fmla="*/ 1002780 h 1002780"/>
                  <a:gd name="connsiteX3-57" fmla="*/ 0 w 220951"/>
                  <a:gd name="connsiteY3-58" fmla="*/ 180434 h 1002780"/>
                  <a:gd name="connsiteX4-59" fmla="*/ 6137 w 220951"/>
                  <a:gd name="connsiteY4-60" fmla="*/ 0 h 1002780"/>
                  <a:gd name="connsiteX0-61" fmla="*/ 6137 w 2350459"/>
                  <a:gd name="connsiteY0-62" fmla="*/ 325257 h 1328037"/>
                  <a:gd name="connsiteX1-63" fmla="*/ 2350459 w 2350459"/>
                  <a:gd name="connsiteY1-64" fmla="*/ 0 h 1328037"/>
                  <a:gd name="connsiteX2-65" fmla="*/ 217883 w 2350459"/>
                  <a:gd name="connsiteY2-66" fmla="*/ 1328037 h 1328037"/>
                  <a:gd name="connsiteX3-67" fmla="*/ 0 w 2350459"/>
                  <a:gd name="connsiteY3-68" fmla="*/ 505691 h 1328037"/>
                  <a:gd name="connsiteX4-69" fmla="*/ 6137 w 2350459"/>
                  <a:gd name="connsiteY4-70" fmla="*/ 325257 h 1328037"/>
                  <a:gd name="connsiteX0-71" fmla="*/ 6137 w 2359731"/>
                  <a:gd name="connsiteY0-72" fmla="*/ 325257 h 505691"/>
                  <a:gd name="connsiteX1-73" fmla="*/ 2350459 w 2359731"/>
                  <a:gd name="connsiteY1-74" fmla="*/ 0 h 505691"/>
                  <a:gd name="connsiteX2-75" fmla="*/ 2359666 w 2359731"/>
                  <a:gd name="connsiteY2-76" fmla="*/ 162024 h 505691"/>
                  <a:gd name="connsiteX3-77" fmla="*/ 0 w 2359731"/>
                  <a:gd name="connsiteY3-78" fmla="*/ 505691 h 505691"/>
                  <a:gd name="connsiteX4-79" fmla="*/ 6137 w 2359731"/>
                  <a:gd name="connsiteY4-80" fmla="*/ 325257 h 505691"/>
                  <a:gd name="connsiteX0-81" fmla="*/ 6137 w 2359731"/>
                  <a:gd name="connsiteY0-82" fmla="*/ 325257 h 505691"/>
                  <a:gd name="connsiteX1-83" fmla="*/ 2350459 w 2359731"/>
                  <a:gd name="connsiteY1-84" fmla="*/ 0 h 505691"/>
                  <a:gd name="connsiteX2-85" fmla="*/ 2359666 w 2359731"/>
                  <a:gd name="connsiteY2-86" fmla="*/ 162024 h 505691"/>
                  <a:gd name="connsiteX3-87" fmla="*/ 0 w 2359731"/>
                  <a:gd name="connsiteY3-88" fmla="*/ 505691 h 505691"/>
                  <a:gd name="connsiteX4-89" fmla="*/ 6137 w 2359731"/>
                  <a:gd name="connsiteY4-90" fmla="*/ 325257 h 505691"/>
                  <a:gd name="connsiteX0-91" fmla="*/ 6137 w 2359731"/>
                  <a:gd name="connsiteY0-92" fmla="*/ 342218 h 522652"/>
                  <a:gd name="connsiteX1-93" fmla="*/ 2350459 w 2359731"/>
                  <a:gd name="connsiteY1-94" fmla="*/ 16961 h 522652"/>
                  <a:gd name="connsiteX2-95" fmla="*/ 2359666 w 2359731"/>
                  <a:gd name="connsiteY2-96" fmla="*/ 178985 h 522652"/>
                  <a:gd name="connsiteX3-97" fmla="*/ 0 w 2359731"/>
                  <a:gd name="connsiteY3-98" fmla="*/ 522652 h 522652"/>
                  <a:gd name="connsiteX4-99" fmla="*/ 6137 w 2359731"/>
                  <a:gd name="connsiteY4-100" fmla="*/ 342218 h 522652"/>
                  <a:gd name="connsiteX0-101" fmla="*/ 6137 w 2359731"/>
                  <a:gd name="connsiteY0-102" fmla="*/ 339118 h 519552"/>
                  <a:gd name="connsiteX1-103" fmla="*/ 2350459 w 2359731"/>
                  <a:gd name="connsiteY1-104" fmla="*/ 13861 h 519552"/>
                  <a:gd name="connsiteX2-105" fmla="*/ 2359666 w 2359731"/>
                  <a:gd name="connsiteY2-106" fmla="*/ 175885 h 519552"/>
                  <a:gd name="connsiteX3-107" fmla="*/ 0 w 2359731"/>
                  <a:gd name="connsiteY3-108" fmla="*/ 519552 h 519552"/>
                  <a:gd name="connsiteX4-109" fmla="*/ 6137 w 2359731"/>
                  <a:gd name="connsiteY4-110" fmla="*/ 339118 h 519552"/>
                  <a:gd name="connsiteX0-111" fmla="*/ 6137 w 2359731"/>
                  <a:gd name="connsiteY0-112" fmla="*/ 364589 h 545023"/>
                  <a:gd name="connsiteX1-113" fmla="*/ 2350459 w 2359731"/>
                  <a:gd name="connsiteY1-114" fmla="*/ 39332 h 545023"/>
                  <a:gd name="connsiteX2-115" fmla="*/ 2359666 w 2359731"/>
                  <a:gd name="connsiteY2-116" fmla="*/ 201356 h 545023"/>
                  <a:gd name="connsiteX3-117" fmla="*/ 0 w 2359731"/>
                  <a:gd name="connsiteY3-118" fmla="*/ 545023 h 545023"/>
                  <a:gd name="connsiteX4-119" fmla="*/ 6137 w 2359731"/>
                  <a:gd name="connsiteY4-120" fmla="*/ 364589 h 545023"/>
                  <a:gd name="connsiteX0-121" fmla="*/ 6137 w 2359731"/>
                  <a:gd name="connsiteY0-122" fmla="*/ 362263 h 542697"/>
                  <a:gd name="connsiteX1-123" fmla="*/ 2350459 w 2359731"/>
                  <a:gd name="connsiteY1-124" fmla="*/ 37006 h 542697"/>
                  <a:gd name="connsiteX2-125" fmla="*/ 2359666 w 2359731"/>
                  <a:gd name="connsiteY2-126" fmla="*/ 199030 h 542697"/>
                  <a:gd name="connsiteX3-127" fmla="*/ 0 w 2359731"/>
                  <a:gd name="connsiteY3-128" fmla="*/ 542697 h 542697"/>
                  <a:gd name="connsiteX4-129" fmla="*/ 6137 w 2359731"/>
                  <a:gd name="connsiteY4-130" fmla="*/ 362263 h 542697"/>
                  <a:gd name="connsiteX0-131" fmla="*/ 6137 w 2359731"/>
                  <a:gd name="connsiteY0-132" fmla="*/ 362263 h 572970"/>
                  <a:gd name="connsiteX1-133" fmla="*/ 2350459 w 2359731"/>
                  <a:gd name="connsiteY1-134" fmla="*/ 37006 h 572970"/>
                  <a:gd name="connsiteX2-135" fmla="*/ 2359666 w 2359731"/>
                  <a:gd name="connsiteY2-136" fmla="*/ 199030 h 572970"/>
                  <a:gd name="connsiteX3-137" fmla="*/ 0 w 2359731"/>
                  <a:gd name="connsiteY3-138" fmla="*/ 542697 h 572970"/>
                  <a:gd name="connsiteX4-139" fmla="*/ 6137 w 2359731"/>
                  <a:gd name="connsiteY4-140" fmla="*/ 362263 h 572970"/>
                  <a:gd name="connsiteX0-141" fmla="*/ 6137 w 2359731"/>
                  <a:gd name="connsiteY0-142" fmla="*/ 362263 h 561869"/>
                  <a:gd name="connsiteX1-143" fmla="*/ 2350459 w 2359731"/>
                  <a:gd name="connsiteY1-144" fmla="*/ 37006 h 561869"/>
                  <a:gd name="connsiteX2-145" fmla="*/ 2359666 w 2359731"/>
                  <a:gd name="connsiteY2-146" fmla="*/ 199030 h 561869"/>
                  <a:gd name="connsiteX3-147" fmla="*/ 0 w 2359731"/>
                  <a:gd name="connsiteY3-148" fmla="*/ 542697 h 561869"/>
                  <a:gd name="connsiteX4-149" fmla="*/ 6137 w 2359731"/>
                  <a:gd name="connsiteY4-150" fmla="*/ 362263 h 561869"/>
                  <a:gd name="connsiteX0-151" fmla="*/ 6137 w 2359731"/>
                  <a:gd name="connsiteY0-152" fmla="*/ 362263 h 578020"/>
                  <a:gd name="connsiteX1-153" fmla="*/ 2350459 w 2359731"/>
                  <a:gd name="connsiteY1-154" fmla="*/ 37006 h 578020"/>
                  <a:gd name="connsiteX2-155" fmla="*/ 2359666 w 2359731"/>
                  <a:gd name="connsiteY2-156" fmla="*/ 199030 h 578020"/>
                  <a:gd name="connsiteX3-157" fmla="*/ 0 w 2359731"/>
                  <a:gd name="connsiteY3-158" fmla="*/ 542697 h 578020"/>
                  <a:gd name="connsiteX4-159" fmla="*/ 6137 w 2359731"/>
                  <a:gd name="connsiteY4-160" fmla="*/ 362263 h 578020"/>
                  <a:gd name="connsiteX0-161" fmla="*/ 6137 w 2359731"/>
                  <a:gd name="connsiteY0-162" fmla="*/ 362263 h 576930"/>
                  <a:gd name="connsiteX1-163" fmla="*/ 2350459 w 2359731"/>
                  <a:gd name="connsiteY1-164" fmla="*/ 37006 h 576930"/>
                  <a:gd name="connsiteX2-165" fmla="*/ 2359666 w 2359731"/>
                  <a:gd name="connsiteY2-166" fmla="*/ 199030 h 576930"/>
                  <a:gd name="connsiteX3-167" fmla="*/ 0 w 2359731"/>
                  <a:gd name="connsiteY3-168" fmla="*/ 542697 h 576930"/>
                  <a:gd name="connsiteX4-169" fmla="*/ 6137 w 2359731"/>
                  <a:gd name="connsiteY4-170" fmla="*/ 362263 h 576930"/>
                  <a:gd name="connsiteX0-171" fmla="*/ 6137 w 2359731"/>
                  <a:gd name="connsiteY0-172" fmla="*/ 362263 h 577791"/>
                  <a:gd name="connsiteX1-173" fmla="*/ 2350459 w 2359731"/>
                  <a:gd name="connsiteY1-174" fmla="*/ 37006 h 577791"/>
                  <a:gd name="connsiteX2-175" fmla="*/ 2359666 w 2359731"/>
                  <a:gd name="connsiteY2-176" fmla="*/ 199030 h 577791"/>
                  <a:gd name="connsiteX3-177" fmla="*/ 0 w 2359731"/>
                  <a:gd name="connsiteY3-178" fmla="*/ 542697 h 577791"/>
                  <a:gd name="connsiteX4-179" fmla="*/ 6137 w 2359731"/>
                  <a:gd name="connsiteY4-180" fmla="*/ 362263 h 577791"/>
                  <a:gd name="connsiteX0-181" fmla="*/ 6137 w 2359731"/>
                  <a:gd name="connsiteY0-182" fmla="*/ 362263 h 577917"/>
                  <a:gd name="connsiteX1-183" fmla="*/ 2350459 w 2359731"/>
                  <a:gd name="connsiteY1-184" fmla="*/ 37006 h 577917"/>
                  <a:gd name="connsiteX2-185" fmla="*/ 2359666 w 2359731"/>
                  <a:gd name="connsiteY2-186" fmla="*/ 202099 h 577917"/>
                  <a:gd name="connsiteX3-187" fmla="*/ 0 w 2359731"/>
                  <a:gd name="connsiteY3-188" fmla="*/ 542697 h 577917"/>
                  <a:gd name="connsiteX4-189" fmla="*/ 6137 w 2359731"/>
                  <a:gd name="connsiteY4-190" fmla="*/ 362263 h 577917"/>
                  <a:gd name="connsiteX0-191" fmla="*/ 6137 w 2359731"/>
                  <a:gd name="connsiteY0-192" fmla="*/ 362263 h 577677"/>
                  <a:gd name="connsiteX1-193" fmla="*/ 2350459 w 2359731"/>
                  <a:gd name="connsiteY1-194" fmla="*/ 37006 h 577677"/>
                  <a:gd name="connsiteX2-195" fmla="*/ 2359666 w 2359731"/>
                  <a:gd name="connsiteY2-196" fmla="*/ 202099 h 577677"/>
                  <a:gd name="connsiteX3-197" fmla="*/ 0 w 2359731"/>
                  <a:gd name="connsiteY3-198" fmla="*/ 542697 h 577677"/>
                  <a:gd name="connsiteX4-199" fmla="*/ 6137 w 2359731"/>
                  <a:gd name="connsiteY4-200" fmla="*/ 362263 h 577677"/>
                  <a:gd name="connsiteX0-201" fmla="*/ 6137 w 2359731"/>
                  <a:gd name="connsiteY0-202" fmla="*/ 362263 h 580621"/>
                  <a:gd name="connsiteX1-203" fmla="*/ 2350459 w 2359731"/>
                  <a:gd name="connsiteY1-204" fmla="*/ 37006 h 580621"/>
                  <a:gd name="connsiteX2-205" fmla="*/ 2359666 w 2359731"/>
                  <a:gd name="connsiteY2-206" fmla="*/ 202099 h 580621"/>
                  <a:gd name="connsiteX3-207" fmla="*/ 0 w 2359731"/>
                  <a:gd name="connsiteY3-208" fmla="*/ 545765 h 580621"/>
                  <a:gd name="connsiteX4-209" fmla="*/ 6137 w 2359731"/>
                  <a:gd name="connsiteY4-210" fmla="*/ 362263 h 580621"/>
                  <a:gd name="connsiteX0-211" fmla="*/ 15343 w 2368937"/>
                  <a:gd name="connsiteY0-212" fmla="*/ 362263 h 580621"/>
                  <a:gd name="connsiteX1-213" fmla="*/ 2359665 w 2368937"/>
                  <a:gd name="connsiteY1-214" fmla="*/ 37006 h 580621"/>
                  <a:gd name="connsiteX2-215" fmla="*/ 2368872 w 2368937"/>
                  <a:gd name="connsiteY2-216" fmla="*/ 202099 h 580621"/>
                  <a:gd name="connsiteX3-217" fmla="*/ 0 w 2368937"/>
                  <a:gd name="connsiteY3-218" fmla="*/ 545765 h 580621"/>
                  <a:gd name="connsiteX4-219" fmla="*/ 15343 w 2368937"/>
                  <a:gd name="connsiteY4-220" fmla="*/ 362263 h 580621"/>
                  <a:gd name="connsiteX0-221" fmla="*/ 12962 w 2368937"/>
                  <a:gd name="connsiteY0-222" fmla="*/ 369112 h 580326"/>
                  <a:gd name="connsiteX1-223" fmla="*/ 2359665 w 2368937"/>
                  <a:gd name="connsiteY1-224" fmla="*/ 36711 h 580326"/>
                  <a:gd name="connsiteX2-225" fmla="*/ 2368872 w 2368937"/>
                  <a:gd name="connsiteY2-226" fmla="*/ 201804 h 580326"/>
                  <a:gd name="connsiteX3-227" fmla="*/ 0 w 2368937"/>
                  <a:gd name="connsiteY3-228" fmla="*/ 545470 h 580326"/>
                  <a:gd name="connsiteX4-229" fmla="*/ 12962 w 2368937"/>
                  <a:gd name="connsiteY4-230" fmla="*/ 369112 h 580326"/>
                  <a:gd name="connsiteX0-231" fmla="*/ 8200 w 2364175"/>
                  <a:gd name="connsiteY0-232" fmla="*/ 369112 h 578041"/>
                  <a:gd name="connsiteX1-233" fmla="*/ 2354903 w 2364175"/>
                  <a:gd name="connsiteY1-234" fmla="*/ 36711 h 578041"/>
                  <a:gd name="connsiteX2-235" fmla="*/ 2364110 w 2364175"/>
                  <a:gd name="connsiteY2-236" fmla="*/ 201804 h 578041"/>
                  <a:gd name="connsiteX3-237" fmla="*/ 0 w 2364175"/>
                  <a:gd name="connsiteY3-238" fmla="*/ 543089 h 578041"/>
                  <a:gd name="connsiteX4-239" fmla="*/ 8200 w 2364175"/>
                  <a:gd name="connsiteY4-240" fmla="*/ 369112 h 578041"/>
                  <a:gd name="connsiteX0-241" fmla="*/ 3438 w 2359413"/>
                  <a:gd name="connsiteY0-242" fmla="*/ 369112 h 584898"/>
                  <a:gd name="connsiteX1-243" fmla="*/ 2350141 w 2359413"/>
                  <a:gd name="connsiteY1-244" fmla="*/ 36711 h 584898"/>
                  <a:gd name="connsiteX2-245" fmla="*/ 2359348 w 2359413"/>
                  <a:gd name="connsiteY2-246" fmla="*/ 201804 h 584898"/>
                  <a:gd name="connsiteX3-247" fmla="*/ 0 w 2359413"/>
                  <a:gd name="connsiteY3-248" fmla="*/ 550233 h 584898"/>
                  <a:gd name="connsiteX4-249" fmla="*/ 3438 w 2359413"/>
                  <a:gd name="connsiteY4-250" fmla="*/ 369112 h 584898"/>
                  <a:gd name="connsiteX0-251" fmla="*/ 1057 w 2357032"/>
                  <a:gd name="connsiteY0-252" fmla="*/ 369112 h 584898"/>
                  <a:gd name="connsiteX1-253" fmla="*/ 2347760 w 2357032"/>
                  <a:gd name="connsiteY1-254" fmla="*/ 36711 h 584898"/>
                  <a:gd name="connsiteX2-255" fmla="*/ 2356967 w 2357032"/>
                  <a:gd name="connsiteY2-256" fmla="*/ 201804 h 584898"/>
                  <a:gd name="connsiteX3-257" fmla="*/ 0 w 2357032"/>
                  <a:gd name="connsiteY3-258" fmla="*/ 550233 h 584898"/>
                  <a:gd name="connsiteX4-259" fmla="*/ 1057 w 2357032"/>
                  <a:gd name="connsiteY4-260" fmla="*/ 369112 h 584898"/>
                  <a:gd name="connsiteX0-261" fmla="*/ 3438 w 2359413"/>
                  <a:gd name="connsiteY0-262" fmla="*/ 369112 h 587186"/>
                  <a:gd name="connsiteX1-263" fmla="*/ 2350141 w 2359413"/>
                  <a:gd name="connsiteY1-264" fmla="*/ 36711 h 587186"/>
                  <a:gd name="connsiteX2-265" fmla="*/ 2359348 w 2359413"/>
                  <a:gd name="connsiteY2-266" fmla="*/ 201804 h 587186"/>
                  <a:gd name="connsiteX3-267" fmla="*/ 0 w 2359413"/>
                  <a:gd name="connsiteY3-268" fmla="*/ 552615 h 587186"/>
                  <a:gd name="connsiteX4-269" fmla="*/ 3438 w 2359413"/>
                  <a:gd name="connsiteY4-270" fmla="*/ 369112 h 5871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59413" h="587186">
                    <a:moveTo>
                      <a:pt x="3438" y="369112"/>
                    </a:moveTo>
                    <a:cubicBezTo>
                      <a:pt x="846249" y="601292"/>
                      <a:pt x="1577906" y="-173990"/>
                      <a:pt x="2350141" y="36711"/>
                    </a:cubicBezTo>
                    <a:cubicBezTo>
                      <a:pt x="2349118" y="96856"/>
                      <a:pt x="2360371" y="141659"/>
                      <a:pt x="2359348" y="201804"/>
                    </a:cubicBezTo>
                    <a:cubicBezTo>
                      <a:pt x="1575861" y="309"/>
                      <a:pt x="804967" y="754111"/>
                      <a:pt x="0" y="552615"/>
                    </a:cubicBezTo>
                    <a:cubicBezTo>
                      <a:pt x="1023" y="496562"/>
                      <a:pt x="2415" y="425165"/>
                      <a:pt x="3438" y="369112"/>
                    </a:cubicBezTo>
                    <a:close/>
                  </a:path>
                </a:pathLst>
              </a:custGeom>
              <a:gradFill flip="none" rotWithShape="1">
                <a:gsLst>
                  <a:gs pos="12000">
                    <a:sysClr val="window" lastClr="FFFFFF">
                      <a:lumMod val="95000"/>
                    </a:sysClr>
                  </a:gs>
                  <a:gs pos="60000">
                    <a:sysClr val="window" lastClr="FFFFFF">
                      <a:lumMod val="65000"/>
                    </a:sysClr>
                  </a:gs>
                </a:gsLst>
                <a:lin ang="15000000" scaled="0"/>
                <a:tileRect/>
              </a:gradFill>
              <a:ln w="1270" cap="flat" cmpd="sng" algn="ctr">
                <a:noFill/>
                <a:prstDash val="sysDot"/>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sp>
            <p:nvSpPr>
              <p:cNvPr id="41" name="矩形 1">
                <a:extLst>
                  <a:ext uri="{FF2B5EF4-FFF2-40B4-BE49-F238E27FC236}">
                    <a16:creationId xmlns:a16="http://schemas.microsoft.com/office/drawing/2014/main" id="{236D310A-E26E-4836-8B5E-C0CDF5EC9105}"/>
                  </a:ext>
                </a:extLst>
              </p:cNvPr>
              <p:cNvSpPr/>
              <p:nvPr/>
            </p:nvSpPr>
            <p:spPr>
              <a:xfrm>
                <a:off x="3342354" y="1238968"/>
                <a:ext cx="3286594" cy="924674"/>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56649 w 1586414"/>
                  <a:gd name="connsiteY0-42" fmla="*/ 0 h 686729"/>
                  <a:gd name="connsiteX1-43" fmla="*/ 1586414 w 1586414"/>
                  <a:gd name="connsiteY1-44" fmla="*/ 506295 h 686729"/>
                  <a:gd name="connsiteX2-45" fmla="*/ 1583346 w 1586414"/>
                  <a:gd name="connsiteY2-46" fmla="*/ 686729 h 686729"/>
                  <a:gd name="connsiteX3-47" fmla="*/ 0 w 1586414"/>
                  <a:gd name="connsiteY3-48" fmla="*/ 275556 h 686729"/>
                  <a:gd name="connsiteX4-49" fmla="*/ 656649 w 1586414"/>
                  <a:gd name="connsiteY4-50" fmla="*/ 0 h 686729"/>
                  <a:gd name="connsiteX0-51" fmla="*/ 656649 w 1586414"/>
                  <a:gd name="connsiteY0-52" fmla="*/ 0 h 775714"/>
                  <a:gd name="connsiteX1-53" fmla="*/ 1586414 w 1586414"/>
                  <a:gd name="connsiteY1-54" fmla="*/ 506295 h 775714"/>
                  <a:gd name="connsiteX2-55" fmla="*/ 945108 w 1586414"/>
                  <a:gd name="connsiteY2-56" fmla="*/ 775714 h 775714"/>
                  <a:gd name="connsiteX3-57" fmla="*/ 0 w 1586414"/>
                  <a:gd name="connsiteY3-58" fmla="*/ 275556 h 775714"/>
                  <a:gd name="connsiteX4-59" fmla="*/ 656649 w 1586414"/>
                  <a:gd name="connsiteY4-60" fmla="*/ 0 h 775714"/>
                  <a:gd name="connsiteX0-61" fmla="*/ 656649 w 3295544"/>
                  <a:gd name="connsiteY0-62" fmla="*/ 0 h 775714"/>
                  <a:gd name="connsiteX1-63" fmla="*/ 3295544 w 3295544"/>
                  <a:gd name="connsiteY1-64" fmla="*/ 435720 h 775714"/>
                  <a:gd name="connsiteX2-65" fmla="*/ 945108 w 3295544"/>
                  <a:gd name="connsiteY2-66" fmla="*/ 775714 h 775714"/>
                  <a:gd name="connsiteX3-67" fmla="*/ 0 w 3295544"/>
                  <a:gd name="connsiteY3-68" fmla="*/ 275556 h 775714"/>
                  <a:gd name="connsiteX4-69" fmla="*/ 656649 w 3295544"/>
                  <a:gd name="connsiteY4-70" fmla="*/ 0 h 775714"/>
                  <a:gd name="connsiteX0-71" fmla="*/ 2350437 w 3295544"/>
                  <a:gd name="connsiteY0-72" fmla="*/ 0 h 843220"/>
                  <a:gd name="connsiteX1-73" fmla="*/ 3295544 w 3295544"/>
                  <a:gd name="connsiteY1-74" fmla="*/ 503226 h 843220"/>
                  <a:gd name="connsiteX2-75" fmla="*/ 945108 w 3295544"/>
                  <a:gd name="connsiteY2-76" fmla="*/ 843220 h 843220"/>
                  <a:gd name="connsiteX3-77" fmla="*/ 0 w 3295544"/>
                  <a:gd name="connsiteY3-78" fmla="*/ 343062 h 843220"/>
                  <a:gd name="connsiteX4-79" fmla="*/ 2350437 w 3295544"/>
                  <a:gd name="connsiteY4-80" fmla="*/ 0 h 843220"/>
                  <a:gd name="connsiteX0-81" fmla="*/ 2350437 w 3289407"/>
                  <a:gd name="connsiteY0-82" fmla="*/ 0 h 843220"/>
                  <a:gd name="connsiteX1-83" fmla="*/ 3289407 w 3289407"/>
                  <a:gd name="connsiteY1-84" fmla="*/ 500157 h 843220"/>
                  <a:gd name="connsiteX2-85" fmla="*/ 945108 w 3289407"/>
                  <a:gd name="connsiteY2-86" fmla="*/ 843220 h 843220"/>
                  <a:gd name="connsiteX3-87" fmla="*/ 0 w 3289407"/>
                  <a:gd name="connsiteY3-88" fmla="*/ 343062 h 843220"/>
                  <a:gd name="connsiteX4-89" fmla="*/ 2350437 w 3289407"/>
                  <a:gd name="connsiteY4-90" fmla="*/ 0 h 843220"/>
                  <a:gd name="connsiteX0-91" fmla="*/ 2350437 w 3289407"/>
                  <a:gd name="connsiteY0-92" fmla="*/ 0 h 843220"/>
                  <a:gd name="connsiteX1-93" fmla="*/ 3289407 w 3289407"/>
                  <a:gd name="connsiteY1-94" fmla="*/ 500157 h 843220"/>
                  <a:gd name="connsiteX2-95" fmla="*/ 945108 w 3289407"/>
                  <a:gd name="connsiteY2-96" fmla="*/ 843220 h 843220"/>
                  <a:gd name="connsiteX3-97" fmla="*/ 0 w 3289407"/>
                  <a:gd name="connsiteY3-98" fmla="*/ 343062 h 843220"/>
                  <a:gd name="connsiteX4-99" fmla="*/ 2350437 w 3289407"/>
                  <a:gd name="connsiteY4-100" fmla="*/ 0 h 843220"/>
                  <a:gd name="connsiteX0-101" fmla="*/ 2350437 w 3289407"/>
                  <a:gd name="connsiteY0-102" fmla="*/ 0 h 862958"/>
                  <a:gd name="connsiteX1-103" fmla="*/ 3289407 w 3289407"/>
                  <a:gd name="connsiteY1-104" fmla="*/ 500157 h 862958"/>
                  <a:gd name="connsiteX2-105" fmla="*/ 945108 w 3289407"/>
                  <a:gd name="connsiteY2-106" fmla="*/ 843220 h 862958"/>
                  <a:gd name="connsiteX3-107" fmla="*/ 0 w 3289407"/>
                  <a:gd name="connsiteY3-108" fmla="*/ 343062 h 862958"/>
                  <a:gd name="connsiteX4-109" fmla="*/ 2350437 w 3289407"/>
                  <a:gd name="connsiteY4-110" fmla="*/ 0 h 862958"/>
                  <a:gd name="connsiteX0-111" fmla="*/ 2350437 w 3289407"/>
                  <a:gd name="connsiteY0-112" fmla="*/ 0 h 880426"/>
                  <a:gd name="connsiteX1-113" fmla="*/ 3289407 w 3289407"/>
                  <a:gd name="connsiteY1-114" fmla="*/ 500157 h 880426"/>
                  <a:gd name="connsiteX2-115" fmla="*/ 945108 w 3289407"/>
                  <a:gd name="connsiteY2-116" fmla="*/ 843220 h 880426"/>
                  <a:gd name="connsiteX3-117" fmla="*/ 0 w 3289407"/>
                  <a:gd name="connsiteY3-118" fmla="*/ 343062 h 880426"/>
                  <a:gd name="connsiteX4-119" fmla="*/ 2350437 w 3289407"/>
                  <a:gd name="connsiteY4-120" fmla="*/ 0 h 880426"/>
                  <a:gd name="connsiteX0-121" fmla="*/ 2350437 w 3289407"/>
                  <a:gd name="connsiteY0-122" fmla="*/ 0 h 879633"/>
                  <a:gd name="connsiteX1-123" fmla="*/ 3289407 w 3289407"/>
                  <a:gd name="connsiteY1-124" fmla="*/ 500157 h 879633"/>
                  <a:gd name="connsiteX2-125" fmla="*/ 945108 w 3289407"/>
                  <a:gd name="connsiteY2-126" fmla="*/ 843220 h 879633"/>
                  <a:gd name="connsiteX3-127" fmla="*/ 0 w 3289407"/>
                  <a:gd name="connsiteY3-128" fmla="*/ 343062 h 879633"/>
                  <a:gd name="connsiteX4-129" fmla="*/ 2350437 w 3289407"/>
                  <a:gd name="connsiteY4-130" fmla="*/ 0 h 879633"/>
                  <a:gd name="connsiteX0-131" fmla="*/ 2350437 w 3289407"/>
                  <a:gd name="connsiteY0-132" fmla="*/ 0 h 881426"/>
                  <a:gd name="connsiteX1-133" fmla="*/ 3289407 w 3289407"/>
                  <a:gd name="connsiteY1-134" fmla="*/ 500157 h 881426"/>
                  <a:gd name="connsiteX2-135" fmla="*/ 945108 w 3289407"/>
                  <a:gd name="connsiteY2-136" fmla="*/ 843220 h 881426"/>
                  <a:gd name="connsiteX3-137" fmla="*/ 0 w 3289407"/>
                  <a:gd name="connsiteY3-138" fmla="*/ 343062 h 881426"/>
                  <a:gd name="connsiteX4-139" fmla="*/ 2350437 w 3289407"/>
                  <a:gd name="connsiteY4-140" fmla="*/ 0 h 881426"/>
                  <a:gd name="connsiteX0-141" fmla="*/ 2350437 w 3289407"/>
                  <a:gd name="connsiteY0-142" fmla="*/ 0 h 881426"/>
                  <a:gd name="connsiteX1-143" fmla="*/ 3289407 w 3289407"/>
                  <a:gd name="connsiteY1-144" fmla="*/ 500157 h 881426"/>
                  <a:gd name="connsiteX2-145" fmla="*/ 945108 w 3289407"/>
                  <a:gd name="connsiteY2-146" fmla="*/ 843220 h 881426"/>
                  <a:gd name="connsiteX3-147" fmla="*/ 0 w 3289407"/>
                  <a:gd name="connsiteY3-148" fmla="*/ 343062 h 881426"/>
                  <a:gd name="connsiteX4-149" fmla="*/ 2350437 w 3289407"/>
                  <a:gd name="connsiteY4-150" fmla="*/ 0 h 881426"/>
                  <a:gd name="connsiteX0-151" fmla="*/ 2350437 w 3289407"/>
                  <a:gd name="connsiteY0-152" fmla="*/ 37515 h 918941"/>
                  <a:gd name="connsiteX1-153" fmla="*/ 3289407 w 3289407"/>
                  <a:gd name="connsiteY1-154" fmla="*/ 537672 h 918941"/>
                  <a:gd name="connsiteX2-155" fmla="*/ 945108 w 3289407"/>
                  <a:gd name="connsiteY2-156" fmla="*/ 880735 h 918941"/>
                  <a:gd name="connsiteX3-157" fmla="*/ 0 w 3289407"/>
                  <a:gd name="connsiteY3-158" fmla="*/ 380577 h 918941"/>
                  <a:gd name="connsiteX4-159" fmla="*/ 2350437 w 3289407"/>
                  <a:gd name="connsiteY4-160" fmla="*/ 37515 h 918941"/>
                  <a:gd name="connsiteX0-161" fmla="*/ 2350437 w 3289407"/>
                  <a:gd name="connsiteY0-162" fmla="*/ 35028 h 916454"/>
                  <a:gd name="connsiteX1-163" fmla="*/ 3289407 w 3289407"/>
                  <a:gd name="connsiteY1-164" fmla="*/ 535185 h 916454"/>
                  <a:gd name="connsiteX2-165" fmla="*/ 945108 w 3289407"/>
                  <a:gd name="connsiteY2-166" fmla="*/ 878248 h 916454"/>
                  <a:gd name="connsiteX3-167" fmla="*/ 0 w 3289407"/>
                  <a:gd name="connsiteY3-168" fmla="*/ 378090 h 916454"/>
                  <a:gd name="connsiteX4-169" fmla="*/ 2350437 w 3289407"/>
                  <a:gd name="connsiteY4-170" fmla="*/ 35028 h 916454"/>
                  <a:gd name="connsiteX0-171" fmla="*/ 2350437 w 3289407"/>
                  <a:gd name="connsiteY0-172" fmla="*/ 41278 h 922704"/>
                  <a:gd name="connsiteX1-173" fmla="*/ 3289407 w 3289407"/>
                  <a:gd name="connsiteY1-174" fmla="*/ 541435 h 922704"/>
                  <a:gd name="connsiteX2-175" fmla="*/ 945108 w 3289407"/>
                  <a:gd name="connsiteY2-176" fmla="*/ 884498 h 922704"/>
                  <a:gd name="connsiteX3-177" fmla="*/ 0 w 3289407"/>
                  <a:gd name="connsiteY3-178" fmla="*/ 384340 h 922704"/>
                  <a:gd name="connsiteX4-179" fmla="*/ 2350437 w 3289407"/>
                  <a:gd name="connsiteY4-180" fmla="*/ 41278 h 922704"/>
                  <a:gd name="connsiteX0-181" fmla="*/ 2350437 w 3289407"/>
                  <a:gd name="connsiteY0-182" fmla="*/ 41142 h 922568"/>
                  <a:gd name="connsiteX1-183" fmla="*/ 3289407 w 3289407"/>
                  <a:gd name="connsiteY1-184" fmla="*/ 541299 h 922568"/>
                  <a:gd name="connsiteX2-185" fmla="*/ 945108 w 3289407"/>
                  <a:gd name="connsiteY2-186" fmla="*/ 884362 h 922568"/>
                  <a:gd name="connsiteX3-187" fmla="*/ 0 w 3289407"/>
                  <a:gd name="connsiteY3-188" fmla="*/ 384204 h 922568"/>
                  <a:gd name="connsiteX4-189" fmla="*/ 2350437 w 3289407"/>
                  <a:gd name="connsiteY4-190" fmla="*/ 41142 h 922568"/>
                  <a:gd name="connsiteX0-191" fmla="*/ 2350437 w 3289407"/>
                  <a:gd name="connsiteY0-192" fmla="*/ 41142 h 924386"/>
                  <a:gd name="connsiteX1-193" fmla="*/ 3289407 w 3289407"/>
                  <a:gd name="connsiteY1-194" fmla="*/ 541299 h 924386"/>
                  <a:gd name="connsiteX2-195" fmla="*/ 945108 w 3289407"/>
                  <a:gd name="connsiteY2-196" fmla="*/ 884362 h 924386"/>
                  <a:gd name="connsiteX3-197" fmla="*/ 0 w 3289407"/>
                  <a:gd name="connsiteY3-198" fmla="*/ 384204 h 924386"/>
                  <a:gd name="connsiteX4-199" fmla="*/ 2350437 w 3289407"/>
                  <a:gd name="connsiteY4-200" fmla="*/ 41142 h 924386"/>
                  <a:gd name="connsiteX0-201" fmla="*/ 2350437 w 3289407"/>
                  <a:gd name="connsiteY0-202" fmla="*/ 41142 h 925097"/>
                  <a:gd name="connsiteX1-203" fmla="*/ 3289407 w 3289407"/>
                  <a:gd name="connsiteY1-204" fmla="*/ 541299 h 925097"/>
                  <a:gd name="connsiteX2-205" fmla="*/ 945108 w 3289407"/>
                  <a:gd name="connsiteY2-206" fmla="*/ 884362 h 925097"/>
                  <a:gd name="connsiteX3-207" fmla="*/ 0 w 3289407"/>
                  <a:gd name="connsiteY3-208" fmla="*/ 384204 h 925097"/>
                  <a:gd name="connsiteX4-209" fmla="*/ 2350437 w 3289407"/>
                  <a:gd name="connsiteY4-210" fmla="*/ 41142 h 925097"/>
                  <a:gd name="connsiteX0-211" fmla="*/ 2350437 w 3289407"/>
                  <a:gd name="connsiteY0-212" fmla="*/ 41142 h 925097"/>
                  <a:gd name="connsiteX1-213" fmla="*/ 3289407 w 3289407"/>
                  <a:gd name="connsiteY1-214" fmla="*/ 541299 h 925097"/>
                  <a:gd name="connsiteX2-215" fmla="*/ 945108 w 3289407"/>
                  <a:gd name="connsiteY2-216" fmla="*/ 884362 h 925097"/>
                  <a:gd name="connsiteX3-217" fmla="*/ 0 w 3289407"/>
                  <a:gd name="connsiteY3-218" fmla="*/ 384204 h 925097"/>
                  <a:gd name="connsiteX4-219" fmla="*/ 2350437 w 3289407"/>
                  <a:gd name="connsiteY4-220" fmla="*/ 41142 h 925097"/>
                  <a:gd name="connsiteX0-221" fmla="*/ 2350437 w 3289407"/>
                  <a:gd name="connsiteY0-222" fmla="*/ 41142 h 925212"/>
                  <a:gd name="connsiteX1-223" fmla="*/ 3289407 w 3289407"/>
                  <a:gd name="connsiteY1-224" fmla="*/ 543680 h 925212"/>
                  <a:gd name="connsiteX2-225" fmla="*/ 945108 w 3289407"/>
                  <a:gd name="connsiteY2-226" fmla="*/ 884362 h 925212"/>
                  <a:gd name="connsiteX3-227" fmla="*/ 0 w 3289407"/>
                  <a:gd name="connsiteY3-228" fmla="*/ 384204 h 925212"/>
                  <a:gd name="connsiteX4-229" fmla="*/ 2350437 w 3289407"/>
                  <a:gd name="connsiteY4-230" fmla="*/ 41142 h 925212"/>
                  <a:gd name="connsiteX0-231" fmla="*/ 2350437 w 3287026"/>
                  <a:gd name="connsiteY0-232" fmla="*/ 41142 h 925327"/>
                  <a:gd name="connsiteX1-233" fmla="*/ 3287026 w 3287026"/>
                  <a:gd name="connsiteY1-234" fmla="*/ 546061 h 925327"/>
                  <a:gd name="connsiteX2-235" fmla="*/ 945108 w 3287026"/>
                  <a:gd name="connsiteY2-236" fmla="*/ 884362 h 925327"/>
                  <a:gd name="connsiteX3-237" fmla="*/ 0 w 3287026"/>
                  <a:gd name="connsiteY3-238" fmla="*/ 384204 h 925327"/>
                  <a:gd name="connsiteX4-239" fmla="*/ 2350437 w 3287026"/>
                  <a:gd name="connsiteY4-240" fmla="*/ 41142 h 9253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87026" h="925327">
                    <a:moveTo>
                      <a:pt x="2350437" y="41142"/>
                    </a:moveTo>
                    <a:lnTo>
                      <a:pt x="3287026" y="546061"/>
                    </a:lnTo>
                    <a:cubicBezTo>
                      <a:pt x="2390014" y="388345"/>
                      <a:pt x="1800122" y="1099692"/>
                      <a:pt x="945108" y="884362"/>
                    </a:cubicBezTo>
                    <a:lnTo>
                      <a:pt x="0" y="384204"/>
                    </a:lnTo>
                    <a:cubicBezTo>
                      <a:pt x="832574" y="564423"/>
                      <a:pt x="1625258" y="-178966"/>
                      <a:pt x="2350437" y="41142"/>
                    </a:cubicBezTo>
                    <a:close/>
                  </a:path>
                </a:pathLst>
              </a:custGeom>
              <a:gradFill flip="none" rotWithShape="1">
                <a:gsLst>
                  <a:gs pos="0">
                    <a:sysClr val="window" lastClr="FFFFFF">
                      <a:lumMod val="95000"/>
                    </a:sysClr>
                  </a:gs>
                  <a:gs pos="73000">
                    <a:sysClr val="window" lastClr="FFFFFF">
                      <a:lumMod val="65000"/>
                    </a:sysClr>
                  </a:gs>
                </a:gsLst>
                <a:lin ang="15600000" scaled="0"/>
                <a:tileRect/>
              </a:gradFill>
              <a:ln w="1270" cap="flat" cmpd="sng" algn="ctr">
                <a:noFill/>
                <a:prstDash val="sysDot"/>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grpSp>
        <p:grpSp>
          <p:nvGrpSpPr>
            <p:cNvPr id="42" name="组合 19">
              <a:extLst>
                <a:ext uri="{FF2B5EF4-FFF2-40B4-BE49-F238E27FC236}">
                  <a16:creationId xmlns:a16="http://schemas.microsoft.com/office/drawing/2014/main" id="{742C6A88-7880-4829-AD26-CB38EC1F7A94}"/>
                </a:ext>
              </a:extLst>
            </p:cNvPr>
            <p:cNvGrpSpPr/>
            <p:nvPr/>
          </p:nvGrpSpPr>
          <p:grpSpPr>
            <a:xfrm>
              <a:off x="7367112" y="4027708"/>
              <a:ext cx="2778125" cy="925513"/>
              <a:chOff x="3342354" y="1238968"/>
              <a:chExt cx="3296012" cy="1097933"/>
            </a:xfrm>
          </p:grpSpPr>
          <p:sp>
            <p:nvSpPr>
              <p:cNvPr id="43" name="矩形 1">
                <a:extLst>
                  <a:ext uri="{FF2B5EF4-FFF2-40B4-BE49-F238E27FC236}">
                    <a16:creationId xmlns:a16="http://schemas.microsoft.com/office/drawing/2014/main" id="{D9EE07CE-3BF4-4425-9A1F-A93D7FC0BC80}"/>
                  </a:ext>
                </a:extLst>
              </p:cNvPr>
              <p:cNvSpPr/>
              <p:nvPr/>
            </p:nvSpPr>
            <p:spPr>
              <a:xfrm>
                <a:off x="3346121" y="1617501"/>
                <a:ext cx="937951" cy="683618"/>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136 w 932833"/>
                  <a:gd name="connsiteY0-42" fmla="*/ 0 h 674455"/>
                  <a:gd name="connsiteX1-43" fmla="*/ 932833 w 932833"/>
                  <a:gd name="connsiteY1-44" fmla="*/ 494021 h 674455"/>
                  <a:gd name="connsiteX2-45" fmla="*/ 929765 w 932833"/>
                  <a:gd name="connsiteY2-46" fmla="*/ 674455 h 674455"/>
                  <a:gd name="connsiteX3-47" fmla="*/ 0 w 932833"/>
                  <a:gd name="connsiteY3-48" fmla="*/ 155886 h 674455"/>
                  <a:gd name="connsiteX4-49" fmla="*/ 6136 w 932833"/>
                  <a:gd name="connsiteY4-50" fmla="*/ 0 h 674455"/>
                  <a:gd name="connsiteX0-51" fmla="*/ 295 w 933129"/>
                  <a:gd name="connsiteY0-52" fmla="*/ 0 h 674455"/>
                  <a:gd name="connsiteX1-53" fmla="*/ 933129 w 933129"/>
                  <a:gd name="connsiteY1-54" fmla="*/ 494021 h 674455"/>
                  <a:gd name="connsiteX2-55" fmla="*/ 930061 w 933129"/>
                  <a:gd name="connsiteY2-56" fmla="*/ 674455 h 674455"/>
                  <a:gd name="connsiteX3-57" fmla="*/ 296 w 933129"/>
                  <a:gd name="connsiteY3-58" fmla="*/ 155886 h 674455"/>
                  <a:gd name="connsiteX4-59" fmla="*/ 295 w 933129"/>
                  <a:gd name="connsiteY4-60" fmla="*/ 0 h 674455"/>
                  <a:gd name="connsiteX0-61" fmla="*/ 295 w 935588"/>
                  <a:gd name="connsiteY0-62" fmla="*/ 0 h 674455"/>
                  <a:gd name="connsiteX1-63" fmla="*/ 935588 w 935588"/>
                  <a:gd name="connsiteY1-64" fmla="*/ 486646 h 674455"/>
                  <a:gd name="connsiteX2-65" fmla="*/ 930061 w 935588"/>
                  <a:gd name="connsiteY2-66" fmla="*/ 674455 h 674455"/>
                  <a:gd name="connsiteX3-67" fmla="*/ 296 w 935588"/>
                  <a:gd name="connsiteY3-68" fmla="*/ 155886 h 674455"/>
                  <a:gd name="connsiteX4-69" fmla="*/ 295 w 935588"/>
                  <a:gd name="connsiteY4-70" fmla="*/ 0 h 674455"/>
                  <a:gd name="connsiteX0-71" fmla="*/ 118 w 939356"/>
                  <a:gd name="connsiteY0-72" fmla="*/ 0 h 682345"/>
                  <a:gd name="connsiteX1-73" fmla="*/ 939356 w 939356"/>
                  <a:gd name="connsiteY1-74" fmla="*/ 494536 h 682345"/>
                  <a:gd name="connsiteX2-75" fmla="*/ 933829 w 939356"/>
                  <a:gd name="connsiteY2-76" fmla="*/ 682345 h 682345"/>
                  <a:gd name="connsiteX3-77" fmla="*/ 4064 w 939356"/>
                  <a:gd name="connsiteY3-78" fmla="*/ 163776 h 682345"/>
                  <a:gd name="connsiteX4-79" fmla="*/ 118 w 939356"/>
                  <a:gd name="connsiteY4-80" fmla="*/ 0 h 68234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39356" h="682345">
                    <a:moveTo>
                      <a:pt x="118" y="0"/>
                    </a:moveTo>
                    <a:lnTo>
                      <a:pt x="939356" y="494536"/>
                    </a:lnTo>
                    <a:cubicBezTo>
                      <a:pt x="938333" y="554681"/>
                      <a:pt x="934852" y="622200"/>
                      <a:pt x="933829" y="682345"/>
                    </a:cubicBezTo>
                    <a:lnTo>
                      <a:pt x="4064" y="163776"/>
                    </a:lnTo>
                    <a:cubicBezTo>
                      <a:pt x="5087" y="107723"/>
                      <a:pt x="-905" y="56053"/>
                      <a:pt x="118" y="0"/>
                    </a:cubicBezTo>
                    <a:close/>
                  </a:path>
                </a:pathLst>
              </a:custGeom>
              <a:gradFill flip="none" rotWithShape="1">
                <a:gsLst>
                  <a:gs pos="0">
                    <a:schemeClr val="bg2"/>
                  </a:gs>
                  <a:gs pos="69000">
                    <a:schemeClr val="tx2"/>
                  </a:gs>
                </a:gsLst>
                <a:lin ang="7200000" scaled="0"/>
                <a:tileRect/>
              </a:gradFill>
              <a:ln w="1270" cap="flat" cmpd="sng" algn="ctr">
                <a:noFill/>
                <a:prstDash val="sysDot"/>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sp>
            <p:nvSpPr>
              <p:cNvPr id="44" name="矩形 1">
                <a:extLst>
                  <a:ext uri="{FF2B5EF4-FFF2-40B4-BE49-F238E27FC236}">
                    <a16:creationId xmlns:a16="http://schemas.microsoft.com/office/drawing/2014/main" id="{D956AEDE-9046-4466-850F-A96905E65D18}"/>
                  </a:ext>
                </a:extLst>
              </p:cNvPr>
              <p:cNvSpPr/>
              <p:nvPr/>
            </p:nvSpPr>
            <p:spPr>
              <a:xfrm>
                <a:off x="4278421" y="1749328"/>
                <a:ext cx="2359945" cy="587573"/>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718019 w 932833"/>
                  <a:gd name="connsiteY0-42" fmla="*/ 0 h 1002780"/>
                  <a:gd name="connsiteX1-43" fmla="*/ 932833 w 932833"/>
                  <a:gd name="connsiteY1-44" fmla="*/ 822346 h 1002780"/>
                  <a:gd name="connsiteX2-45" fmla="*/ 929765 w 932833"/>
                  <a:gd name="connsiteY2-46" fmla="*/ 1002780 h 1002780"/>
                  <a:gd name="connsiteX3-47" fmla="*/ 0 w 932833"/>
                  <a:gd name="connsiteY3-48" fmla="*/ 484211 h 1002780"/>
                  <a:gd name="connsiteX4-49" fmla="*/ 718019 w 932833"/>
                  <a:gd name="connsiteY4-50" fmla="*/ 0 h 1002780"/>
                  <a:gd name="connsiteX0-51" fmla="*/ 6137 w 220951"/>
                  <a:gd name="connsiteY0-52" fmla="*/ 0 h 1002780"/>
                  <a:gd name="connsiteX1-53" fmla="*/ 220951 w 220951"/>
                  <a:gd name="connsiteY1-54" fmla="*/ 822346 h 1002780"/>
                  <a:gd name="connsiteX2-55" fmla="*/ 217883 w 220951"/>
                  <a:gd name="connsiteY2-56" fmla="*/ 1002780 h 1002780"/>
                  <a:gd name="connsiteX3-57" fmla="*/ 0 w 220951"/>
                  <a:gd name="connsiteY3-58" fmla="*/ 180434 h 1002780"/>
                  <a:gd name="connsiteX4-59" fmla="*/ 6137 w 220951"/>
                  <a:gd name="connsiteY4-60" fmla="*/ 0 h 1002780"/>
                  <a:gd name="connsiteX0-61" fmla="*/ 6137 w 2350459"/>
                  <a:gd name="connsiteY0-62" fmla="*/ 325257 h 1328037"/>
                  <a:gd name="connsiteX1-63" fmla="*/ 2350459 w 2350459"/>
                  <a:gd name="connsiteY1-64" fmla="*/ 0 h 1328037"/>
                  <a:gd name="connsiteX2-65" fmla="*/ 217883 w 2350459"/>
                  <a:gd name="connsiteY2-66" fmla="*/ 1328037 h 1328037"/>
                  <a:gd name="connsiteX3-67" fmla="*/ 0 w 2350459"/>
                  <a:gd name="connsiteY3-68" fmla="*/ 505691 h 1328037"/>
                  <a:gd name="connsiteX4-69" fmla="*/ 6137 w 2350459"/>
                  <a:gd name="connsiteY4-70" fmla="*/ 325257 h 1328037"/>
                  <a:gd name="connsiteX0-71" fmla="*/ 6137 w 2359731"/>
                  <a:gd name="connsiteY0-72" fmla="*/ 325257 h 505691"/>
                  <a:gd name="connsiteX1-73" fmla="*/ 2350459 w 2359731"/>
                  <a:gd name="connsiteY1-74" fmla="*/ 0 h 505691"/>
                  <a:gd name="connsiteX2-75" fmla="*/ 2359666 w 2359731"/>
                  <a:gd name="connsiteY2-76" fmla="*/ 162024 h 505691"/>
                  <a:gd name="connsiteX3-77" fmla="*/ 0 w 2359731"/>
                  <a:gd name="connsiteY3-78" fmla="*/ 505691 h 505691"/>
                  <a:gd name="connsiteX4-79" fmla="*/ 6137 w 2359731"/>
                  <a:gd name="connsiteY4-80" fmla="*/ 325257 h 505691"/>
                  <a:gd name="connsiteX0-81" fmla="*/ 6137 w 2359731"/>
                  <a:gd name="connsiteY0-82" fmla="*/ 325257 h 505691"/>
                  <a:gd name="connsiteX1-83" fmla="*/ 2350459 w 2359731"/>
                  <a:gd name="connsiteY1-84" fmla="*/ 0 h 505691"/>
                  <a:gd name="connsiteX2-85" fmla="*/ 2359666 w 2359731"/>
                  <a:gd name="connsiteY2-86" fmla="*/ 162024 h 505691"/>
                  <a:gd name="connsiteX3-87" fmla="*/ 0 w 2359731"/>
                  <a:gd name="connsiteY3-88" fmla="*/ 505691 h 505691"/>
                  <a:gd name="connsiteX4-89" fmla="*/ 6137 w 2359731"/>
                  <a:gd name="connsiteY4-90" fmla="*/ 325257 h 505691"/>
                  <a:gd name="connsiteX0-91" fmla="*/ 6137 w 2359731"/>
                  <a:gd name="connsiteY0-92" fmla="*/ 342218 h 522652"/>
                  <a:gd name="connsiteX1-93" fmla="*/ 2350459 w 2359731"/>
                  <a:gd name="connsiteY1-94" fmla="*/ 16961 h 522652"/>
                  <a:gd name="connsiteX2-95" fmla="*/ 2359666 w 2359731"/>
                  <a:gd name="connsiteY2-96" fmla="*/ 178985 h 522652"/>
                  <a:gd name="connsiteX3-97" fmla="*/ 0 w 2359731"/>
                  <a:gd name="connsiteY3-98" fmla="*/ 522652 h 522652"/>
                  <a:gd name="connsiteX4-99" fmla="*/ 6137 w 2359731"/>
                  <a:gd name="connsiteY4-100" fmla="*/ 342218 h 522652"/>
                  <a:gd name="connsiteX0-101" fmla="*/ 6137 w 2359731"/>
                  <a:gd name="connsiteY0-102" fmla="*/ 339118 h 519552"/>
                  <a:gd name="connsiteX1-103" fmla="*/ 2350459 w 2359731"/>
                  <a:gd name="connsiteY1-104" fmla="*/ 13861 h 519552"/>
                  <a:gd name="connsiteX2-105" fmla="*/ 2359666 w 2359731"/>
                  <a:gd name="connsiteY2-106" fmla="*/ 175885 h 519552"/>
                  <a:gd name="connsiteX3-107" fmla="*/ 0 w 2359731"/>
                  <a:gd name="connsiteY3-108" fmla="*/ 519552 h 519552"/>
                  <a:gd name="connsiteX4-109" fmla="*/ 6137 w 2359731"/>
                  <a:gd name="connsiteY4-110" fmla="*/ 339118 h 519552"/>
                  <a:gd name="connsiteX0-111" fmla="*/ 6137 w 2359731"/>
                  <a:gd name="connsiteY0-112" fmla="*/ 364589 h 545023"/>
                  <a:gd name="connsiteX1-113" fmla="*/ 2350459 w 2359731"/>
                  <a:gd name="connsiteY1-114" fmla="*/ 39332 h 545023"/>
                  <a:gd name="connsiteX2-115" fmla="*/ 2359666 w 2359731"/>
                  <a:gd name="connsiteY2-116" fmla="*/ 201356 h 545023"/>
                  <a:gd name="connsiteX3-117" fmla="*/ 0 w 2359731"/>
                  <a:gd name="connsiteY3-118" fmla="*/ 545023 h 545023"/>
                  <a:gd name="connsiteX4-119" fmla="*/ 6137 w 2359731"/>
                  <a:gd name="connsiteY4-120" fmla="*/ 364589 h 545023"/>
                  <a:gd name="connsiteX0-121" fmla="*/ 6137 w 2359731"/>
                  <a:gd name="connsiteY0-122" fmla="*/ 362263 h 542697"/>
                  <a:gd name="connsiteX1-123" fmla="*/ 2350459 w 2359731"/>
                  <a:gd name="connsiteY1-124" fmla="*/ 37006 h 542697"/>
                  <a:gd name="connsiteX2-125" fmla="*/ 2359666 w 2359731"/>
                  <a:gd name="connsiteY2-126" fmla="*/ 199030 h 542697"/>
                  <a:gd name="connsiteX3-127" fmla="*/ 0 w 2359731"/>
                  <a:gd name="connsiteY3-128" fmla="*/ 542697 h 542697"/>
                  <a:gd name="connsiteX4-129" fmla="*/ 6137 w 2359731"/>
                  <a:gd name="connsiteY4-130" fmla="*/ 362263 h 542697"/>
                  <a:gd name="connsiteX0-131" fmla="*/ 6137 w 2359731"/>
                  <a:gd name="connsiteY0-132" fmla="*/ 362263 h 572970"/>
                  <a:gd name="connsiteX1-133" fmla="*/ 2350459 w 2359731"/>
                  <a:gd name="connsiteY1-134" fmla="*/ 37006 h 572970"/>
                  <a:gd name="connsiteX2-135" fmla="*/ 2359666 w 2359731"/>
                  <a:gd name="connsiteY2-136" fmla="*/ 199030 h 572970"/>
                  <a:gd name="connsiteX3-137" fmla="*/ 0 w 2359731"/>
                  <a:gd name="connsiteY3-138" fmla="*/ 542697 h 572970"/>
                  <a:gd name="connsiteX4-139" fmla="*/ 6137 w 2359731"/>
                  <a:gd name="connsiteY4-140" fmla="*/ 362263 h 572970"/>
                  <a:gd name="connsiteX0-141" fmla="*/ 6137 w 2359731"/>
                  <a:gd name="connsiteY0-142" fmla="*/ 362263 h 561869"/>
                  <a:gd name="connsiteX1-143" fmla="*/ 2350459 w 2359731"/>
                  <a:gd name="connsiteY1-144" fmla="*/ 37006 h 561869"/>
                  <a:gd name="connsiteX2-145" fmla="*/ 2359666 w 2359731"/>
                  <a:gd name="connsiteY2-146" fmla="*/ 199030 h 561869"/>
                  <a:gd name="connsiteX3-147" fmla="*/ 0 w 2359731"/>
                  <a:gd name="connsiteY3-148" fmla="*/ 542697 h 561869"/>
                  <a:gd name="connsiteX4-149" fmla="*/ 6137 w 2359731"/>
                  <a:gd name="connsiteY4-150" fmla="*/ 362263 h 561869"/>
                  <a:gd name="connsiteX0-151" fmla="*/ 6137 w 2359731"/>
                  <a:gd name="connsiteY0-152" fmla="*/ 362263 h 578020"/>
                  <a:gd name="connsiteX1-153" fmla="*/ 2350459 w 2359731"/>
                  <a:gd name="connsiteY1-154" fmla="*/ 37006 h 578020"/>
                  <a:gd name="connsiteX2-155" fmla="*/ 2359666 w 2359731"/>
                  <a:gd name="connsiteY2-156" fmla="*/ 199030 h 578020"/>
                  <a:gd name="connsiteX3-157" fmla="*/ 0 w 2359731"/>
                  <a:gd name="connsiteY3-158" fmla="*/ 542697 h 578020"/>
                  <a:gd name="connsiteX4-159" fmla="*/ 6137 w 2359731"/>
                  <a:gd name="connsiteY4-160" fmla="*/ 362263 h 578020"/>
                  <a:gd name="connsiteX0-161" fmla="*/ 6137 w 2359731"/>
                  <a:gd name="connsiteY0-162" fmla="*/ 362263 h 576930"/>
                  <a:gd name="connsiteX1-163" fmla="*/ 2350459 w 2359731"/>
                  <a:gd name="connsiteY1-164" fmla="*/ 37006 h 576930"/>
                  <a:gd name="connsiteX2-165" fmla="*/ 2359666 w 2359731"/>
                  <a:gd name="connsiteY2-166" fmla="*/ 199030 h 576930"/>
                  <a:gd name="connsiteX3-167" fmla="*/ 0 w 2359731"/>
                  <a:gd name="connsiteY3-168" fmla="*/ 542697 h 576930"/>
                  <a:gd name="connsiteX4-169" fmla="*/ 6137 w 2359731"/>
                  <a:gd name="connsiteY4-170" fmla="*/ 362263 h 576930"/>
                  <a:gd name="connsiteX0-171" fmla="*/ 6137 w 2359731"/>
                  <a:gd name="connsiteY0-172" fmla="*/ 362263 h 577791"/>
                  <a:gd name="connsiteX1-173" fmla="*/ 2350459 w 2359731"/>
                  <a:gd name="connsiteY1-174" fmla="*/ 37006 h 577791"/>
                  <a:gd name="connsiteX2-175" fmla="*/ 2359666 w 2359731"/>
                  <a:gd name="connsiteY2-176" fmla="*/ 199030 h 577791"/>
                  <a:gd name="connsiteX3-177" fmla="*/ 0 w 2359731"/>
                  <a:gd name="connsiteY3-178" fmla="*/ 542697 h 577791"/>
                  <a:gd name="connsiteX4-179" fmla="*/ 6137 w 2359731"/>
                  <a:gd name="connsiteY4-180" fmla="*/ 362263 h 577791"/>
                  <a:gd name="connsiteX0-181" fmla="*/ 6137 w 2359731"/>
                  <a:gd name="connsiteY0-182" fmla="*/ 362263 h 577917"/>
                  <a:gd name="connsiteX1-183" fmla="*/ 2350459 w 2359731"/>
                  <a:gd name="connsiteY1-184" fmla="*/ 37006 h 577917"/>
                  <a:gd name="connsiteX2-185" fmla="*/ 2359666 w 2359731"/>
                  <a:gd name="connsiteY2-186" fmla="*/ 202099 h 577917"/>
                  <a:gd name="connsiteX3-187" fmla="*/ 0 w 2359731"/>
                  <a:gd name="connsiteY3-188" fmla="*/ 542697 h 577917"/>
                  <a:gd name="connsiteX4-189" fmla="*/ 6137 w 2359731"/>
                  <a:gd name="connsiteY4-190" fmla="*/ 362263 h 577917"/>
                  <a:gd name="connsiteX0-191" fmla="*/ 6137 w 2359731"/>
                  <a:gd name="connsiteY0-192" fmla="*/ 362263 h 577677"/>
                  <a:gd name="connsiteX1-193" fmla="*/ 2350459 w 2359731"/>
                  <a:gd name="connsiteY1-194" fmla="*/ 37006 h 577677"/>
                  <a:gd name="connsiteX2-195" fmla="*/ 2359666 w 2359731"/>
                  <a:gd name="connsiteY2-196" fmla="*/ 202099 h 577677"/>
                  <a:gd name="connsiteX3-197" fmla="*/ 0 w 2359731"/>
                  <a:gd name="connsiteY3-198" fmla="*/ 542697 h 577677"/>
                  <a:gd name="connsiteX4-199" fmla="*/ 6137 w 2359731"/>
                  <a:gd name="connsiteY4-200" fmla="*/ 362263 h 577677"/>
                  <a:gd name="connsiteX0-201" fmla="*/ 6137 w 2359731"/>
                  <a:gd name="connsiteY0-202" fmla="*/ 362263 h 580621"/>
                  <a:gd name="connsiteX1-203" fmla="*/ 2350459 w 2359731"/>
                  <a:gd name="connsiteY1-204" fmla="*/ 37006 h 580621"/>
                  <a:gd name="connsiteX2-205" fmla="*/ 2359666 w 2359731"/>
                  <a:gd name="connsiteY2-206" fmla="*/ 202099 h 580621"/>
                  <a:gd name="connsiteX3-207" fmla="*/ 0 w 2359731"/>
                  <a:gd name="connsiteY3-208" fmla="*/ 545765 h 580621"/>
                  <a:gd name="connsiteX4-209" fmla="*/ 6137 w 2359731"/>
                  <a:gd name="connsiteY4-210" fmla="*/ 362263 h 580621"/>
                  <a:gd name="connsiteX0-211" fmla="*/ 15343 w 2368937"/>
                  <a:gd name="connsiteY0-212" fmla="*/ 362263 h 580621"/>
                  <a:gd name="connsiteX1-213" fmla="*/ 2359665 w 2368937"/>
                  <a:gd name="connsiteY1-214" fmla="*/ 37006 h 580621"/>
                  <a:gd name="connsiteX2-215" fmla="*/ 2368872 w 2368937"/>
                  <a:gd name="connsiteY2-216" fmla="*/ 202099 h 580621"/>
                  <a:gd name="connsiteX3-217" fmla="*/ 0 w 2368937"/>
                  <a:gd name="connsiteY3-218" fmla="*/ 545765 h 580621"/>
                  <a:gd name="connsiteX4-219" fmla="*/ 15343 w 2368937"/>
                  <a:gd name="connsiteY4-220" fmla="*/ 362263 h 580621"/>
                  <a:gd name="connsiteX0-221" fmla="*/ 12962 w 2368937"/>
                  <a:gd name="connsiteY0-222" fmla="*/ 369112 h 580326"/>
                  <a:gd name="connsiteX1-223" fmla="*/ 2359665 w 2368937"/>
                  <a:gd name="connsiteY1-224" fmla="*/ 36711 h 580326"/>
                  <a:gd name="connsiteX2-225" fmla="*/ 2368872 w 2368937"/>
                  <a:gd name="connsiteY2-226" fmla="*/ 201804 h 580326"/>
                  <a:gd name="connsiteX3-227" fmla="*/ 0 w 2368937"/>
                  <a:gd name="connsiteY3-228" fmla="*/ 545470 h 580326"/>
                  <a:gd name="connsiteX4-229" fmla="*/ 12962 w 2368937"/>
                  <a:gd name="connsiteY4-230" fmla="*/ 369112 h 580326"/>
                  <a:gd name="connsiteX0-231" fmla="*/ 8200 w 2364175"/>
                  <a:gd name="connsiteY0-232" fmla="*/ 369112 h 578041"/>
                  <a:gd name="connsiteX1-233" fmla="*/ 2354903 w 2364175"/>
                  <a:gd name="connsiteY1-234" fmla="*/ 36711 h 578041"/>
                  <a:gd name="connsiteX2-235" fmla="*/ 2364110 w 2364175"/>
                  <a:gd name="connsiteY2-236" fmla="*/ 201804 h 578041"/>
                  <a:gd name="connsiteX3-237" fmla="*/ 0 w 2364175"/>
                  <a:gd name="connsiteY3-238" fmla="*/ 543089 h 578041"/>
                  <a:gd name="connsiteX4-239" fmla="*/ 8200 w 2364175"/>
                  <a:gd name="connsiteY4-240" fmla="*/ 369112 h 578041"/>
                  <a:gd name="connsiteX0-241" fmla="*/ 3438 w 2359413"/>
                  <a:gd name="connsiteY0-242" fmla="*/ 369112 h 584898"/>
                  <a:gd name="connsiteX1-243" fmla="*/ 2350141 w 2359413"/>
                  <a:gd name="connsiteY1-244" fmla="*/ 36711 h 584898"/>
                  <a:gd name="connsiteX2-245" fmla="*/ 2359348 w 2359413"/>
                  <a:gd name="connsiteY2-246" fmla="*/ 201804 h 584898"/>
                  <a:gd name="connsiteX3-247" fmla="*/ 0 w 2359413"/>
                  <a:gd name="connsiteY3-248" fmla="*/ 550233 h 584898"/>
                  <a:gd name="connsiteX4-249" fmla="*/ 3438 w 2359413"/>
                  <a:gd name="connsiteY4-250" fmla="*/ 369112 h 584898"/>
                  <a:gd name="connsiteX0-251" fmla="*/ 1057 w 2357032"/>
                  <a:gd name="connsiteY0-252" fmla="*/ 369112 h 584898"/>
                  <a:gd name="connsiteX1-253" fmla="*/ 2347760 w 2357032"/>
                  <a:gd name="connsiteY1-254" fmla="*/ 36711 h 584898"/>
                  <a:gd name="connsiteX2-255" fmla="*/ 2356967 w 2357032"/>
                  <a:gd name="connsiteY2-256" fmla="*/ 201804 h 584898"/>
                  <a:gd name="connsiteX3-257" fmla="*/ 0 w 2357032"/>
                  <a:gd name="connsiteY3-258" fmla="*/ 550233 h 584898"/>
                  <a:gd name="connsiteX4-259" fmla="*/ 1057 w 2357032"/>
                  <a:gd name="connsiteY4-260" fmla="*/ 369112 h 584898"/>
                  <a:gd name="connsiteX0-261" fmla="*/ 3438 w 2359413"/>
                  <a:gd name="connsiteY0-262" fmla="*/ 369112 h 587186"/>
                  <a:gd name="connsiteX1-263" fmla="*/ 2350141 w 2359413"/>
                  <a:gd name="connsiteY1-264" fmla="*/ 36711 h 587186"/>
                  <a:gd name="connsiteX2-265" fmla="*/ 2359348 w 2359413"/>
                  <a:gd name="connsiteY2-266" fmla="*/ 201804 h 587186"/>
                  <a:gd name="connsiteX3-267" fmla="*/ 0 w 2359413"/>
                  <a:gd name="connsiteY3-268" fmla="*/ 552615 h 587186"/>
                  <a:gd name="connsiteX4-269" fmla="*/ 3438 w 2359413"/>
                  <a:gd name="connsiteY4-270" fmla="*/ 369112 h 5871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59413" h="587186">
                    <a:moveTo>
                      <a:pt x="3438" y="369112"/>
                    </a:moveTo>
                    <a:cubicBezTo>
                      <a:pt x="846249" y="601292"/>
                      <a:pt x="1577906" y="-173990"/>
                      <a:pt x="2350141" y="36711"/>
                    </a:cubicBezTo>
                    <a:cubicBezTo>
                      <a:pt x="2349118" y="96856"/>
                      <a:pt x="2360371" y="141659"/>
                      <a:pt x="2359348" y="201804"/>
                    </a:cubicBezTo>
                    <a:cubicBezTo>
                      <a:pt x="1575861" y="309"/>
                      <a:pt x="804967" y="754111"/>
                      <a:pt x="0" y="552615"/>
                    </a:cubicBezTo>
                    <a:cubicBezTo>
                      <a:pt x="1023" y="496562"/>
                      <a:pt x="2415" y="425165"/>
                      <a:pt x="3438" y="369112"/>
                    </a:cubicBezTo>
                    <a:close/>
                  </a:path>
                </a:pathLst>
              </a:custGeom>
              <a:gradFill flip="none" rotWithShape="1">
                <a:gsLst>
                  <a:gs pos="20000">
                    <a:schemeClr val="bg2"/>
                  </a:gs>
                  <a:gs pos="64000">
                    <a:schemeClr val="tx2"/>
                  </a:gs>
                </a:gsLst>
                <a:lin ang="15600000" scaled="0"/>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sp>
            <p:nvSpPr>
              <p:cNvPr id="45" name="矩形 1">
                <a:extLst>
                  <a:ext uri="{FF2B5EF4-FFF2-40B4-BE49-F238E27FC236}">
                    <a16:creationId xmlns:a16="http://schemas.microsoft.com/office/drawing/2014/main" id="{348C3A60-7D8B-411C-88A1-34AD48B8E828}"/>
                  </a:ext>
                </a:extLst>
              </p:cNvPr>
              <p:cNvSpPr/>
              <p:nvPr/>
            </p:nvSpPr>
            <p:spPr>
              <a:xfrm>
                <a:off x="3342354" y="1238968"/>
                <a:ext cx="3286594" cy="924674"/>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56649 w 1586414"/>
                  <a:gd name="connsiteY0-42" fmla="*/ 0 h 686729"/>
                  <a:gd name="connsiteX1-43" fmla="*/ 1586414 w 1586414"/>
                  <a:gd name="connsiteY1-44" fmla="*/ 506295 h 686729"/>
                  <a:gd name="connsiteX2-45" fmla="*/ 1583346 w 1586414"/>
                  <a:gd name="connsiteY2-46" fmla="*/ 686729 h 686729"/>
                  <a:gd name="connsiteX3-47" fmla="*/ 0 w 1586414"/>
                  <a:gd name="connsiteY3-48" fmla="*/ 275556 h 686729"/>
                  <a:gd name="connsiteX4-49" fmla="*/ 656649 w 1586414"/>
                  <a:gd name="connsiteY4-50" fmla="*/ 0 h 686729"/>
                  <a:gd name="connsiteX0-51" fmla="*/ 656649 w 1586414"/>
                  <a:gd name="connsiteY0-52" fmla="*/ 0 h 775714"/>
                  <a:gd name="connsiteX1-53" fmla="*/ 1586414 w 1586414"/>
                  <a:gd name="connsiteY1-54" fmla="*/ 506295 h 775714"/>
                  <a:gd name="connsiteX2-55" fmla="*/ 945108 w 1586414"/>
                  <a:gd name="connsiteY2-56" fmla="*/ 775714 h 775714"/>
                  <a:gd name="connsiteX3-57" fmla="*/ 0 w 1586414"/>
                  <a:gd name="connsiteY3-58" fmla="*/ 275556 h 775714"/>
                  <a:gd name="connsiteX4-59" fmla="*/ 656649 w 1586414"/>
                  <a:gd name="connsiteY4-60" fmla="*/ 0 h 775714"/>
                  <a:gd name="connsiteX0-61" fmla="*/ 656649 w 3295544"/>
                  <a:gd name="connsiteY0-62" fmla="*/ 0 h 775714"/>
                  <a:gd name="connsiteX1-63" fmla="*/ 3295544 w 3295544"/>
                  <a:gd name="connsiteY1-64" fmla="*/ 435720 h 775714"/>
                  <a:gd name="connsiteX2-65" fmla="*/ 945108 w 3295544"/>
                  <a:gd name="connsiteY2-66" fmla="*/ 775714 h 775714"/>
                  <a:gd name="connsiteX3-67" fmla="*/ 0 w 3295544"/>
                  <a:gd name="connsiteY3-68" fmla="*/ 275556 h 775714"/>
                  <a:gd name="connsiteX4-69" fmla="*/ 656649 w 3295544"/>
                  <a:gd name="connsiteY4-70" fmla="*/ 0 h 775714"/>
                  <a:gd name="connsiteX0-71" fmla="*/ 2350437 w 3295544"/>
                  <a:gd name="connsiteY0-72" fmla="*/ 0 h 843220"/>
                  <a:gd name="connsiteX1-73" fmla="*/ 3295544 w 3295544"/>
                  <a:gd name="connsiteY1-74" fmla="*/ 503226 h 843220"/>
                  <a:gd name="connsiteX2-75" fmla="*/ 945108 w 3295544"/>
                  <a:gd name="connsiteY2-76" fmla="*/ 843220 h 843220"/>
                  <a:gd name="connsiteX3-77" fmla="*/ 0 w 3295544"/>
                  <a:gd name="connsiteY3-78" fmla="*/ 343062 h 843220"/>
                  <a:gd name="connsiteX4-79" fmla="*/ 2350437 w 3295544"/>
                  <a:gd name="connsiteY4-80" fmla="*/ 0 h 843220"/>
                  <a:gd name="connsiteX0-81" fmla="*/ 2350437 w 3289407"/>
                  <a:gd name="connsiteY0-82" fmla="*/ 0 h 843220"/>
                  <a:gd name="connsiteX1-83" fmla="*/ 3289407 w 3289407"/>
                  <a:gd name="connsiteY1-84" fmla="*/ 500157 h 843220"/>
                  <a:gd name="connsiteX2-85" fmla="*/ 945108 w 3289407"/>
                  <a:gd name="connsiteY2-86" fmla="*/ 843220 h 843220"/>
                  <a:gd name="connsiteX3-87" fmla="*/ 0 w 3289407"/>
                  <a:gd name="connsiteY3-88" fmla="*/ 343062 h 843220"/>
                  <a:gd name="connsiteX4-89" fmla="*/ 2350437 w 3289407"/>
                  <a:gd name="connsiteY4-90" fmla="*/ 0 h 843220"/>
                  <a:gd name="connsiteX0-91" fmla="*/ 2350437 w 3289407"/>
                  <a:gd name="connsiteY0-92" fmla="*/ 0 h 843220"/>
                  <a:gd name="connsiteX1-93" fmla="*/ 3289407 w 3289407"/>
                  <a:gd name="connsiteY1-94" fmla="*/ 500157 h 843220"/>
                  <a:gd name="connsiteX2-95" fmla="*/ 945108 w 3289407"/>
                  <a:gd name="connsiteY2-96" fmla="*/ 843220 h 843220"/>
                  <a:gd name="connsiteX3-97" fmla="*/ 0 w 3289407"/>
                  <a:gd name="connsiteY3-98" fmla="*/ 343062 h 843220"/>
                  <a:gd name="connsiteX4-99" fmla="*/ 2350437 w 3289407"/>
                  <a:gd name="connsiteY4-100" fmla="*/ 0 h 843220"/>
                  <a:gd name="connsiteX0-101" fmla="*/ 2350437 w 3289407"/>
                  <a:gd name="connsiteY0-102" fmla="*/ 0 h 862958"/>
                  <a:gd name="connsiteX1-103" fmla="*/ 3289407 w 3289407"/>
                  <a:gd name="connsiteY1-104" fmla="*/ 500157 h 862958"/>
                  <a:gd name="connsiteX2-105" fmla="*/ 945108 w 3289407"/>
                  <a:gd name="connsiteY2-106" fmla="*/ 843220 h 862958"/>
                  <a:gd name="connsiteX3-107" fmla="*/ 0 w 3289407"/>
                  <a:gd name="connsiteY3-108" fmla="*/ 343062 h 862958"/>
                  <a:gd name="connsiteX4-109" fmla="*/ 2350437 w 3289407"/>
                  <a:gd name="connsiteY4-110" fmla="*/ 0 h 862958"/>
                  <a:gd name="connsiteX0-111" fmla="*/ 2350437 w 3289407"/>
                  <a:gd name="connsiteY0-112" fmla="*/ 0 h 880426"/>
                  <a:gd name="connsiteX1-113" fmla="*/ 3289407 w 3289407"/>
                  <a:gd name="connsiteY1-114" fmla="*/ 500157 h 880426"/>
                  <a:gd name="connsiteX2-115" fmla="*/ 945108 w 3289407"/>
                  <a:gd name="connsiteY2-116" fmla="*/ 843220 h 880426"/>
                  <a:gd name="connsiteX3-117" fmla="*/ 0 w 3289407"/>
                  <a:gd name="connsiteY3-118" fmla="*/ 343062 h 880426"/>
                  <a:gd name="connsiteX4-119" fmla="*/ 2350437 w 3289407"/>
                  <a:gd name="connsiteY4-120" fmla="*/ 0 h 880426"/>
                  <a:gd name="connsiteX0-121" fmla="*/ 2350437 w 3289407"/>
                  <a:gd name="connsiteY0-122" fmla="*/ 0 h 879633"/>
                  <a:gd name="connsiteX1-123" fmla="*/ 3289407 w 3289407"/>
                  <a:gd name="connsiteY1-124" fmla="*/ 500157 h 879633"/>
                  <a:gd name="connsiteX2-125" fmla="*/ 945108 w 3289407"/>
                  <a:gd name="connsiteY2-126" fmla="*/ 843220 h 879633"/>
                  <a:gd name="connsiteX3-127" fmla="*/ 0 w 3289407"/>
                  <a:gd name="connsiteY3-128" fmla="*/ 343062 h 879633"/>
                  <a:gd name="connsiteX4-129" fmla="*/ 2350437 w 3289407"/>
                  <a:gd name="connsiteY4-130" fmla="*/ 0 h 879633"/>
                  <a:gd name="connsiteX0-131" fmla="*/ 2350437 w 3289407"/>
                  <a:gd name="connsiteY0-132" fmla="*/ 0 h 881426"/>
                  <a:gd name="connsiteX1-133" fmla="*/ 3289407 w 3289407"/>
                  <a:gd name="connsiteY1-134" fmla="*/ 500157 h 881426"/>
                  <a:gd name="connsiteX2-135" fmla="*/ 945108 w 3289407"/>
                  <a:gd name="connsiteY2-136" fmla="*/ 843220 h 881426"/>
                  <a:gd name="connsiteX3-137" fmla="*/ 0 w 3289407"/>
                  <a:gd name="connsiteY3-138" fmla="*/ 343062 h 881426"/>
                  <a:gd name="connsiteX4-139" fmla="*/ 2350437 w 3289407"/>
                  <a:gd name="connsiteY4-140" fmla="*/ 0 h 881426"/>
                  <a:gd name="connsiteX0-141" fmla="*/ 2350437 w 3289407"/>
                  <a:gd name="connsiteY0-142" fmla="*/ 0 h 881426"/>
                  <a:gd name="connsiteX1-143" fmla="*/ 3289407 w 3289407"/>
                  <a:gd name="connsiteY1-144" fmla="*/ 500157 h 881426"/>
                  <a:gd name="connsiteX2-145" fmla="*/ 945108 w 3289407"/>
                  <a:gd name="connsiteY2-146" fmla="*/ 843220 h 881426"/>
                  <a:gd name="connsiteX3-147" fmla="*/ 0 w 3289407"/>
                  <a:gd name="connsiteY3-148" fmla="*/ 343062 h 881426"/>
                  <a:gd name="connsiteX4-149" fmla="*/ 2350437 w 3289407"/>
                  <a:gd name="connsiteY4-150" fmla="*/ 0 h 881426"/>
                  <a:gd name="connsiteX0-151" fmla="*/ 2350437 w 3289407"/>
                  <a:gd name="connsiteY0-152" fmla="*/ 37515 h 918941"/>
                  <a:gd name="connsiteX1-153" fmla="*/ 3289407 w 3289407"/>
                  <a:gd name="connsiteY1-154" fmla="*/ 537672 h 918941"/>
                  <a:gd name="connsiteX2-155" fmla="*/ 945108 w 3289407"/>
                  <a:gd name="connsiteY2-156" fmla="*/ 880735 h 918941"/>
                  <a:gd name="connsiteX3-157" fmla="*/ 0 w 3289407"/>
                  <a:gd name="connsiteY3-158" fmla="*/ 380577 h 918941"/>
                  <a:gd name="connsiteX4-159" fmla="*/ 2350437 w 3289407"/>
                  <a:gd name="connsiteY4-160" fmla="*/ 37515 h 918941"/>
                  <a:gd name="connsiteX0-161" fmla="*/ 2350437 w 3289407"/>
                  <a:gd name="connsiteY0-162" fmla="*/ 35028 h 916454"/>
                  <a:gd name="connsiteX1-163" fmla="*/ 3289407 w 3289407"/>
                  <a:gd name="connsiteY1-164" fmla="*/ 535185 h 916454"/>
                  <a:gd name="connsiteX2-165" fmla="*/ 945108 w 3289407"/>
                  <a:gd name="connsiteY2-166" fmla="*/ 878248 h 916454"/>
                  <a:gd name="connsiteX3-167" fmla="*/ 0 w 3289407"/>
                  <a:gd name="connsiteY3-168" fmla="*/ 378090 h 916454"/>
                  <a:gd name="connsiteX4-169" fmla="*/ 2350437 w 3289407"/>
                  <a:gd name="connsiteY4-170" fmla="*/ 35028 h 916454"/>
                  <a:gd name="connsiteX0-171" fmla="*/ 2350437 w 3289407"/>
                  <a:gd name="connsiteY0-172" fmla="*/ 41278 h 922704"/>
                  <a:gd name="connsiteX1-173" fmla="*/ 3289407 w 3289407"/>
                  <a:gd name="connsiteY1-174" fmla="*/ 541435 h 922704"/>
                  <a:gd name="connsiteX2-175" fmla="*/ 945108 w 3289407"/>
                  <a:gd name="connsiteY2-176" fmla="*/ 884498 h 922704"/>
                  <a:gd name="connsiteX3-177" fmla="*/ 0 w 3289407"/>
                  <a:gd name="connsiteY3-178" fmla="*/ 384340 h 922704"/>
                  <a:gd name="connsiteX4-179" fmla="*/ 2350437 w 3289407"/>
                  <a:gd name="connsiteY4-180" fmla="*/ 41278 h 922704"/>
                  <a:gd name="connsiteX0-181" fmla="*/ 2350437 w 3289407"/>
                  <a:gd name="connsiteY0-182" fmla="*/ 41142 h 922568"/>
                  <a:gd name="connsiteX1-183" fmla="*/ 3289407 w 3289407"/>
                  <a:gd name="connsiteY1-184" fmla="*/ 541299 h 922568"/>
                  <a:gd name="connsiteX2-185" fmla="*/ 945108 w 3289407"/>
                  <a:gd name="connsiteY2-186" fmla="*/ 884362 h 922568"/>
                  <a:gd name="connsiteX3-187" fmla="*/ 0 w 3289407"/>
                  <a:gd name="connsiteY3-188" fmla="*/ 384204 h 922568"/>
                  <a:gd name="connsiteX4-189" fmla="*/ 2350437 w 3289407"/>
                  <a:gd name="connsiteY4-190" fmla="*/ 41142 h 922568"/>
                  <a:gd name="connsiteX0-191" fmla="*/ 2350437 w 3289407"/>
                  <a:gd name="connsiteY0-192" fmla="*/ 41142 h 924386"/>
                  <a:gd name="connsiteX1-193" fmla="*/ 3289407 w 3289407"/>
                  <a:gd name="connsiteY1-194" fmla="*/ 541299 h 924386"/>
                  <a:gd name="connsiteX2-195" fmla="*/ 945108 w 3289407"/>
                  <a:gd name="connsiteY2-196" fmla="*/ 884362 h 924386"/>
                  <a:gd name="connsiteX3-197" fmla="*/ 0 w 3289407"/>
                  <a:gd name="connsiteY3-198" fmla="*/ 384204 h 924386"/>
                  <a:gd name="connsiteX4-199" fmla="*/ 2350437 w 3289407"/>
                  <a:gd name="connsiteY4-200" fmla="*/ 41142 h 924386"/>
                  <a:gd name="connsiteX0-201" fmla="*/ 2350437 w 3289407"/>
                  <a:gd name="connsiteY0-202" fmla="*/ 41142 h 925097"/>
                  <a:gd name="connsiteX1-203" fmla="*/ 3289407 w 3289407"/>
                  <a:gd name="connsiteY1-204" fmla="*/ 541299 h 925097"/>
                  <a:gd name="connsiteX2-205" fmla="*/ 945108 w 3289407"/>
                  <a:gd name="connsiteY2-206" fmla="*/ 884362 h 925097"/>
                  <a:gd name="connsiteX3-207" fmla="*/ 0 w 3289407"/>
                  <a:gd name="connsiteY3-208" fmla="*/ 384204 h 925097"/>
                  <a:gd name="connsiteX4-209" fmla="*/ 2350437 w 3289407"/>
                  <a:gd name="connsiteY4-210" fmla="*/ 41142 h 925097"/>
                  <a:gd name="connsiteX0-211" fmla="*/ 2350437 w 3289407"/>
                  <a:gd name="connsiteY0-212" fmla="*/ 41142 h 925097"/>
                  <a:gd name="connsiteX1-213" fmla="*/ 3289407 w 3289407"/>
                  <a:gd name="connsiteY1-214" fmla="*/ 541299 h 925097"/>
                  <a:gd name="connsiteX2-215" fmla="*/ 945108 w 3289407"/>
                  <a:gd name="connsiteY2-216" fmla="*/ 884362 h 925097"/>
                  <a:gd name="connsiteX3-217" fmla="*/ 0 w 3289407"/>
                  <a:gd name="connsiteY3-218" fmla="*/ 384204 h 925097"/>
                  <a:gd name="connsiteX4-219" fmla="*/ 2350437 w 3289407"/>
                  <a:gd name="connsiteY4-220" fmla="*/ 41142 h 925097"/>
                  <a:gd name="connsiteX0-221" fmla="*/ 2350437 w 3289407"/>
                  <a:gd name="connsiteY0-222" fmla="*/ 41142 h 925212"/>
                  <a:gd name="connsiteX1-223" fmla="*/ 3289407 w 3289407"/>
                  <a:gd name="connsiteY1-224" fmla="*/ 543680 h 925212"/>
                  <a:gd name="connsiteX2-225" fmla="*/ 945108 w 3289407"/>
                  <a:gd name="connsiteY2-226" fmla="*/ 884362 h 925212"/>
                  <a:gd name="connsiteX3-227" fmla="*/ 0 w 3289407"/>
                  <a:gd name="connsiteY3-228" fmla="*/ 384204 h 925212"/>
                  <a:gd name="connsiteX4-229" fmla="*/ 2350437 w 3289407"/>
                  <a:gd name="connsiteY4-230" fmla="*/ 41142 h 925212"/>
                  <a:gd name="connsiteX0-231" fmla="*/ 2350437 w 3287026"/>
                  <a:gd name="connsiteY0-232" fmla="*/ 41142 h 925327"/>
                  <a:gd name="connsiteX1-233" fmla="*/ 3287026 w 3287026"/>
                  <a:gd name="connsiteY1-234" fmla="*/ 546061 h 925327"/>
                  <a:gd name="connsiteX2-235" fmla="*/ 945108 w 3287026"/>
                  <a:gd name="connsiteY2-236" fmla="*/ 884362 h 925327"/>
                  <a:gd name="connsiteX3-237" fmla="*/ 0 w 3287026"/>
                  <a:gd name="connsiteY3-238" fmla="*/ 384204 h 925327"/>
                  <a:gd name="connsiteX4-239" fmla="*/ 2350437 w 3287026"/>
                  <a:gd name="connsiteY4-240" fmla="*/ 41142 h 9253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87026" h="925327">
                    <a:moveTo>
                      <a:pt x="2350437" y="41142"/>
                    </a:moveTo>
                    <a:lnTo>
                      <a:pt x="3287026" y="546061"/>
                    </a:lnTo>
                    <a:cubicBezTo>
                      <a:pt x="2390014" y="388345"/>
                      <a:pt x="1800122" y="1099692"/>
                      <a:pt x="945108" y="884362"/>
                    </a:cubicBezTo>
                    <a:lnTo>
                      <a:pt x="0" y="384204"/>
                    </a:lnTo>
                    <a:cubicBezTo>
                      <a:pt x="832574" y="564423"/>
                      <a:pt x="1625258" y="-178966"/>
                      <a:pt x="2350437" y="41142"/>
                    </a:cubicBezTo>
                    <a:close/>
                  </a:path>
                </a:pathLst>
              </a:custGeom>
              <a:gradFill flip="none" rotWithShape="1">
                <a:gsLst>
                  <a:gs pos="0">
                    <a:schemeClr val="bg2"/>
                  </a:gs>
                  <a:gs pos="86000">
                    <a:schemeClr val="tx2"/>
                  </a:gs>
                </a:gsLst>
                <a:lin ang="16800000" scaled="0"/>
                <a:tileRect/>
              </a:gradFill>
              <a:ln w="1270" cap="flat" cmpd="sng" algn="ctr">
                <a:noFill/>
                <a:prstDash val="sysDot"/>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grpSp>
        <p:grpSp>
          <p:nvGrpSpPr>
            <p:cNvPr id="46" name="组合 23">
              <a:extLst>
                <a:ext uri="{FF2B5EF4-FFF2-40B4-BE49-F238E27FC236}">
                  <a16:creationId xmlns:a16="http://schemas.microsoft.com/office/drawing/2014/main" id="{68B4CF61-1CF2-4AB8-9FED-620E901D3D97}"/>
                </a:ext>
              </a:extLst>
            </p:cNvPr>
            <p:cNvGrpSpPr/>
            <p:nvPr/>
          </p:nvGrpSpPr>
          <p:grpSpPr>
            <a:xfrm>
              <a:off x="7367112" y="3530821"/>
              <a:ext cx="2778125" cy="925512"/>
              <a:chOff x="3342354" y="1238968"/>
              <a:chExt cx="3296012" cy="1097933"/>
            </a:xfrm>
          </p:grpSpPr>
          <p:sp>
            <p:nvSpPr>
              <p:cNvPr id="47" name="矩形 1">
                <a:extLst>
                  <a:ext uri="{FF2B5EF4-FFF2-40B4-BE49-F238E27FC236}">
                    <a16:creationId xmlns:a16="http://schemas.microsoft.com/office/drawing/2014/main" id="{542A2710-89C7-4341-A3BA-1506F3BC96B4}"/>
                  </a:ext>
                </a:extLst>
              </p:cNvPr>
              <p:cNvSpPr/>
              <p:nvPr/>
            </p:nvSpPr>
            <p:spPr>
              <a:xfrm>
                <a:off x="3349888" y="1625033"/>
                <a:ext cx="934184" cy="676087"/>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136 w 932833"/>
                  <a:gd name="connsiteY0-42" fmla="*/ 0 h 674455"/>
                  <a:gd name="connsiteX1-43" fmla="*/ 932833 w 932833"/>
                  <a:gd name="connsiteY1-44" fmla="*/ 494021 h 674455"/>
                  <a:gd name="connsiteX2-45" fmla="*/ 929765 w 932833"/>
                  <a:gd name="connsiteY2-46" fmla="*/ 674455 h 674455"/>
                  <a:gd name="connsiteX3-47" fmla="*/ 0 w 932833"/>
                  <a:gd name="connsiteY3-48" fmla="*/ 155886 h 674455"/>
                  <a:gd name="connsiteX4-49" fmla="*/ 6136 w 932833"/>
                  <a:gd name="connsiteY4-50" fmla="*/ 0 h 674455"/>
                  <a:gd name="connsiteX0-51" fmla="*/ 295 w 933129"/>
                  <a:gd name="connsiteY0-52" fmla="*/ 0 h 674455"/>
                  <a:gd name="connsiteX1-53" fmla="*/ 933129 w 933129"/>
                  <a:gd name="connsiteY1-54" fmla="*/ 494021 h 674455"/>
                  <a:gd name="connsiteX2-55" fmla="*/ 930061 w 933129"/>
                  <a:gd name="connsiteY2-56" fmla="*/ 674455 h 674455"/>
                  <a:gd name="connsiteX3-57" fmla="*/ 296 w 933129"/>
                  <a:gd name="connsiteY3-58" fmla="*/ 155886 h 674455"/>
                  <a:gd name="connsiteX4-59" fmla="*/ 295 w 933129"/>
                  <a:gd name="connsiteY4-60" fmla="*/ 0 h 674455"/>
                  <a:gd name="connsiteX0-61" fmla="*/ 295 w 935588"/>
                  <a:gd name="connsiteY0-62" fmla="*/ 0 h 674455"/>
                  <a:gd name="connsiteX1-63" fmla="*/ 935588 w 935588"/>
                  <a:gd name="connsiteY1-64" fmla="*/ 486646 h 674455"/>
                  <a:gd name="connsiteX2-65" fmla="*/ 930061 w 935588"/>
                  <a:gd name="connsiteY2-66" fmla="*/ 674455 h 674455"/>
                  <a:gd name="connsiteX3-67" fmla="*/ 296 w 935588"/>
                  <a:gd name="connsiteY3-68" fmla="*/ 155886 h 674455"/>
                  <a:gd name="connsiteX4-69" fmla="*/ 295 w 935588"/>
                  <a:gd name="connsiteY4-70" fmla="*/ 0 h 6744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35588" h="674455">
                    <a:moveTo>
                      <a:pt x="295" y="0"/>
                    </a:moveTo>
                    <a:lnTo>
                      <a:pt x="935588" y="486646"/>
                    </a:lnTo>
                    <a:cubicBezTo>
                      <a:pt x="934565" y="546791"/>
                      <a:pt x="931084" y="614310"/>
                      <a:pt x="930061" y="674455"/>
                    </a:cubicBezTo>
                    <a:lnTo>
                      <a:pt x="296" y="155886"/>
                    </a:lnTo>
                    <a:cubicBezTo>
                      <a:pt x="1319" y="99833"/>
                      <a:pt x="-728" y="56053"/>
                      <a:pt x="295" y="0"/>
                    </a:cubicBezTo>
                    <a:close/>
                  </a:path>
                </a:pathLst>
              </a:custGeom>
              <a:gradFill flip="none" rotWithShape="1">
                <a:gsLst>
                  <a:gs pos="25000">
                    <a:sysClr val="window" lastClr="FFFFFF">
                      <a:lumMod val="95000"/>
                    </a:sysClr>
                  </a:gs>
                  <a:gs pos="100000">
                    <a:sysClr val="window" lastClr="FFFFFF">
                      <a:lumMod val="65000"/>
                    </a:sysClr>
                  </a:gs>
                </a:gsLst>
                <a:lin ang="7800000" scaled="0"/>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sp>
            <p:nvSpPr>
              <p:cNvPr id="48" name="矩形 1">
                <a:extLst>
                  <a:ext uri="{FF2B5EF4-FFF2-40B4-BE49-F238E27FC236}">
                    <a16:creationId xmlns:a16="http://schemas.microsoft.com/office/drawing/2014/main" id="{890762BF-35F1-4548-8DCA-31EA41312A2B}"/>
                  </a:ext>
                </a:extLst>
              </p:cNvPr>
              <p:cNvSpPr/>
              <p:nvPr/>
            </p:nvSpPr>
            <p:spPr>
              <a:xfrm>
                <a:off x="4278421" y="1749328"/>
                <a:ext cx="2359945" cy="587573"/>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718019 w 932833"/>
                  <a:gd name="connsiteY0-42" fmla="*/ 0 h 1002780"/>
                  <a:gd name="connsiteX1-43" fmla="*/ 932833 w 932833"/>
                  <a:gd name="connsiteY1-44" fmla="*/ 822346 h 1002780"/>
                  <a:gd name="connsiteX2-45" fmla="*/ 929765 w 932833"/>
                  <a:gd name="connsiteY2-46" fmla="*/ 1002780 h 1002780"/>
                  <a:gd name="connsiteX3-47" fmla="*/ 0 w 932833"/>
                  <a:gd name="connsiteY3-48" fmla="*/ 484211 h 1002780"/>
                  <a:gd name="connsiteX4-49" fmla="*/ 718019 w 932833"/>
                  <a:gd name="connsiteY4-50" fmla="*/ 0 h 1002780"/>
                  <a:gd name="connsiteX0-51" fmla="*/ 6137 w 220951"/>
                  <a:gd name="connsiteY0-52" fmla="*/ 0 h 1002780"/>
                  <a:gd name="connsiteX1-53" fmla="*/ 220951 w 220951"/>
                  <a:gd name="connsiteY1-54" fmla="*/ 822346 h 1002780"/>
                  <a:gd name="connsiteX2-55" fmla="*/ 217883 w 220951"/>
                  <a:gd name="connsiteY2-56" fmla="*/ 1002780 h 1002780"/>
                  <a:gd name="connsiteX3-57" fmla="*/ 0 w 220951"/>
                  <a:gd name="connsiteY3-58" fmla="*/ 180434 h 1002780"/>
                  <a:gd name="connsiteX4-59" fmla="*/ 6137 w 220951"/>
                  <a:gd name="connsiteY4-60" fmla="*/ 0 h 1002780"/>
                  <a:gd name="connsiteX0-61" fmla="*/ 6137 w 2350459"/>
                  <a:gd name="connsiteY0-62" fmla="*/ 325257 h 1328037"/>
                  <a:gd name="connsiteX1-63" fmla="*/ 2350459 w 2350459"/>
                  <a:gd name="connsiteY1-64" fmla="*/ 0 h 1328037"/>
                  <a:gd name="connsiteX2-65" fmla="*/ 217883 w 2350459"/>
                  <a:gd name="connsiteY2-66" fmla="*/ 1328037 h 1328037"/>
                  <a:gd name="connsiteX3-67" fmla="*/ 0 w 2350459"/>
                  <a:gd name="connsiteY3-68" fmla="*/ 505691 h 1328037"/>
                  <a:gd name="connsiteX4-69" fmla="*/ 6137 w 2350459"/>
                  <a:gd name="connsiteY4-70" fmla="*/ 325257 h 1328037"/>
                  <a:gd name="connsiteX0-71" fmla="*/ 6137 w 2359731"/>
                  <a:gd name="connsiteY0-72" fmla="*/ 325257 h 505691"/>
                  <a:gd name="connsiteX1-73" fmla="*/ 2350459 w 2359731"/>
                  <a:gd name="connsiteY1-74" fmla="*/ 0 h 505691"/>
                  <a:gd name="connsiteX2-75" fmla="*/ 2359666 w 2359731"/>
                  <a:gd name="connsiteY2-76" fmla="*/ 162024 h 505691"/>
                  <a:gd name="connsiteX3-77" fmla="*/ 0 w 2359731"/>
                  <a:gd name="connsiteY3-78" fmla="*/ 505691 h 505691"/>
                  <a:gd name="connsiteX4-79" fmla="*/ 6137 w 2359731"/>
                  <a:gd name="connsiteY4-80" fmla="*/ 325257 h 505691"/>
                  <a:gd name="connsiteX0-81" fmla="*/ 6137 w 2359731"/>
                  <a:gd name="connsiteY0-82" fmla="*/ 325257 h 505691"/>
                  <a:gd name="connsiteX1-83" fmla="*/ 2350459 w 2359731"/>
                  <a:gd name="connsiteY1-84" fmla="*/ 0 h 505691"/>
                  <a:gd name="connsiteX2-85" fmla="*/ 2359666 w 2359731"/>
                  <a:gd name="connsiteY2-86" fmla="*/ 162024 h 505691"/>
                  <a:gd name="connsiteX3-87" fmla="*/ 0 w 2359731"/>
                  <a:gd name="connsiteY3-88" fmla="*/ 505691 h 505691"/>
                  <a:gd name="connsiteX4-89" fmla="*/ 6137 w 2359731"/>
                  <a:gd name="connsiteY4-90" fmla="*/ 325257 h 505691"/>
                  <a:gd name="connsiteX0-91" fmla="*/ 6137 w 2359731"/>
                  <a:gd name="connsiteY0-92" fmla="*/ 342218 h 522652"/>
                  <a:gd name="connsiteX1-93" fmla="*/ 2350459 w 2359731"/>
                  <a:gd name="connsiteY1-94" fmla="*/ 16961 h 522652"/>
                  <a:gd name="connsiteX2-95" fmla="*/ 2359666 w 2359731"/>
                  <a:gd name="connsiteY2-96" fmla="*/ 178985 h 522652"/>
                  <a:gd name="connsiteX3-97" fmla="*/ 0 w 2359731"/>
                  <a:gd name="connsiteY3-98" fmla="*/ 522652 h 522652"/>
                  <a:gd name="connsiteX4-99" fmla="*/ 6137 w 2359731"/>
                  <a:gd name="connsiteY4-100" fmla="*/ 342218 h 522652"/>
                  <a:gd name="connsiteX0-101" fmla="*/ 6137 w 2359731"/>
                  <a:gd name="connsiteY0-102" fmla="*/ 339118 h 519552"/>
                  <a:gd name="connsiteX1-103" fmla="*/ 2350459 w 2359731"/>
                  <a:gd name="connsiteY1-104" fmla="*/ 13861 h 519552"/>
                  <a:gd name="connsiteX2-105" fmla="*/ 2359666 w 2359731"/>
                  <a:gd name="connsiteY2-106" fmla="*/ 175885 h 519552"/>
                  <a:gd name="connsiteX3-107" fmla="*/ 0 w 2359731"/>
                  <a:gd name="connsiteY3-108" fmla="*/ 519552 h 519552"/>
                  <a:gd name="connsiteX4-109" fmla="*/ 6137 w 2359731"/>
                  <a:gd name="connsiteY4-110" fmla="*/ 339118 h 519552"/>
                  <a:gd name="connsiteX0-111" fmla="*/ 6137 w 2359731"/>
                  <a:gd name="connsiteY0-112" fmla="*/ 364589 h 545023"/>
                  <a:gd name="connsiteX1-113" fmla="*/ 2350459 w 2359731"/>
                  <a:gd name="connsiteY1-114" fmla="*/ 39332 h 545023"/>
                  <a:gd name="connsiteX2-115" fmla="*/ 2359666 w 2359731"/>
                  <a:gd name="connsiteY2-116" fmla="*/ 201356 h 545023"/>
                  <a:gd name="connsiteX3-117" fmla="*/ 0 w 2359731"/>
                  <a:gd name="connsiteY3-118" fmla="*/ 545023 h 545023"/>
                  <a:gd name="connsiteX4-119" fmla="*/ 6137 w 2359731"/>
                  <a:gd name="connsiteY4-120" fmla="*/ 364589 h 545023"/>
                  <a:gd name="connsiteX0-121" fmla="*/ 6137 w 2359731"/>
                  <a:gd name="connsiteY0-122" fmla="*/ 362263 h 542697"/>
                  <a:gd name="connsiteX1-123" fmla="*/ 2350459 w 2359731"/>
                  <a:gd name="connsiteY1-124" fmla="*/ 37006 h 542697"/>
                  <a:gd name="connsiteX2-125" fmla="*/ 2359666 w 2359731"/>
                  <a:gd name="connsiteY2-126" fmla="*/ 199030 h 542697"/>
                  <a:gd name="connsiteX3-127" fmla="*/ 0 w 2359731"/>
                  <a:gd name="connsiteY3-128" fmla="*/ 542697 h 542697"/>
                  <a:gd name="connsiteX4-129" fmla="*/ 6137 w 2359731"/>
                  <a:gd name="connsiteY4-130" fmla="*/ 362263 h 542697"/>
                  <a:gd name="connsiteX0-131" fmla="*/ 6137 w 2359731"/>
                  <a:gd name="connsiteY0-132" fmla="*/ 362263 h 572970"/>
                  <a:gd name="connsiteX1-133" fmla="*/ 2350459 w 2359731"/>
                  <a:gd name="connsiteY1-134" fmla="*/ 37006 h 572970"/>
                  <a:gd name="connsiteX2-135" fmla="*/ 2359666 w 2359731"/>
                  <a:gd name="connsiteY2-136" fmla="*/ 199030 h 572970"/>
                  <a:gd name="connsiteX3-137" fmla="*/ 0 w 2359731"/>
                  <a:gd name="connsiteY3-138" fmla="*/ 542697 h 572970"/>
                  <a:gd name="connsiteX4-139" fmla="*/ 6137 w 2359731"/>
                  <a:gd name="connsiteY4-140" fmla="*/ 362263 h 572970"/>
                  <a:gd name="connsiteX0-141" fmla="*/ 6137 w 2359731"/>
                  <a:gd name="connsiteY0-142" fmla="*/ 362263 h 561869"/>
                  <a:gd name="connsiteX1-143" fmla="*/ 2350459 w 2359731"/>
                  <a:gd name="connsiteY1-144" fmla="*/ 37006 h 561869"/>
                  <a:gd name="connsiteX2-145" fmla="*/ 2359666 w 2359731"/>
                  <a:gd name="connsiteY2-146" fmla="*/ 199030 h 561869"/>
                  <a:gd name="connsiteX3-147" fmla="*/ 0 w 2359731"/>
                  <a:gd name="connsiteY3-148" fmla="*/ 542697 h 561869"/>
                  <a:gd name="connsiteX4-149" fmla="*/ 6137 w 2359731"/>
                  <a:gd name="connsiteY4-150" fmla="*/ 362263 h 561869"/>
                  <a:gd name="connsiteX0-151" fmla="*/ 6137 w 2359731"/>
                  <a:gd name="connsiteY0-152" fmla="*/ 362263 h 578020"/>
                  <a:gd name="connsiteX1-153" fmla="*/ 2350459 w 2359731"/>
                  <a:gd name="connsiteY1-154" fmla="*/ 37006 h 578020"/>
                  <a:gd name="connsiteX2-155" fmla="*/ 2359666 w 2359731"/>
                  <a:gd name="connsiteY2-156" fmla="*/ 199030 h 578020"/>
                  <a:gd name="connsiteX3-157" fmla="*/ 0 w 2359731"/>
                  <a:gd name="connsiteY3-158" fmla="*/ 542697 h 578020"/>
                  <a:gd name="connsiteX4-159" fmla="*/ 6137 w 2359731"/>
                  <a:gd name="connsiteY4-160" fmla="*/ 362263 h 578020"/>
                  <a:gd name="connsiteX0-161" fmla="*/ 6137 w 2359731"/>
                  <a:gd name="connsiteY0-162" fmla="*/ 362263 h 576930"/>
                  <a:gd name="connsiteX1-163" fmla="*/ 2350459 w 2359731"/>
                  <a:gd name="connsiteY1-164" fmla="*/ 37006 h 576930"/>
                  <a:gd name="connsiteX2-165" fmla="*/ 2359666 w 2359731"/>
                  <a:gd name="connsiteY2-166" fmla="*/ 199030 h 576930"/>
                  <a:gd name="connsiteX3-167" fmla="*/ 0 w 2359731"/>
                  <a:gd name="connsiteY3-168" fmla="*/ 542697 h 576930"/>
                  <a:gd name="connsiteX4-169" fmla="*/ 6137 w 2359731"/>
                  <a:gd name="connsiteY4-170" fmla="*/ 362263 h 576930"/>
                  <a:gd name="connsiteX0-171" fmla="*/ 6137 w 2359731"/>
                  <a:gd name="connsiteY0-172" fmla="*/ 362263 h 577791"/>
                  <a:gd name="connsiteX1-173" fmla="*/ 2350459 w 2359731"/>
                  <a:gd name="connsiteY1-174" fmla="*/ 37006 h 577791"/>
                  <a:gd name="connsiteX2-175" fmla="*/ 2359666 w 2359731"/>
                  <a:gd name="connsiteY2-176" fmla="*/ 199030 h 577791"/>
                  <a:gd name="connsiteX3-177" fmla="*/ 0 w 2359731"/>
                  <a:gd name="connsiteY3-178" fmla="*/ 542697 h 577791"/>
                  <a:gd name="connsiteX4-179" fmla="*/ 6137 w 2359731"/>
                  <a:gd name="connsiteY4-180" fmla="*/ 362263 h 577791"/>
                  <a:gd name="connsiteX0-181" fmla="*/ 6137 w 2359731"/>
                  <a:gd name="connsiteY0-182" fmla="*/ 362263 h 577917"/>
                  <a:gd name="connsiteX1-183" fmla="*/ 2350459 w 2359731"/>
                  <a:gd name="connsiteY1-184" fmla="*/ 37006 h 577917"/>
                  <a:gd name="connsiteX2-185" fmla="*/ 2359666 w 2359731"/>
                  <a:gd name="connsiteY2-186" fmla="*/ 202099 h 577917"/>
                  <a:gd name="connsiteX3-187" fmla="*/ 0 w 2359731"/>
                  <a:gd name="connsiteY3-188" fmla="*/ 542697 h 577917"/>
                  <a:gd name="connsiteX4-189" fmla="*/ 6137 w 2359731"/>
                  <a:gd name="connsiteY4-190" fmla="*/ 362263 h 577917"/>
                  <a:gd name="connsiteX0-191" fmla="*/ 6137 w 2359731"/>
                  <a:gd name="connsiteY0-192" fmla="*/ 362263 h 577677"/>
                  <a:gd name="connsiteX1-193" fmla="*/ 2350459 w 2359731"/>
                  <a:gd name="connsiteY1-194" fmla="*/ 37006 h 577677"/>
                  <a:gd name="connsiteX2-195" fmla="*/ 2359666 w 2359731"/>
                  <a:gd name="connsiteY2-196" fmla="*/ 202099 h 577677"/>
                  <a:gd name="connsiteX3-197" fmla="*/ 0 w 2359731"/>
                  <a:gd name="connsiteY3-198" fmla="*/ 542697 h 577677"/>
                  <a:gd name="connsiteX4-199" fmla="*/ 6137 w 2359731"/>
                  <a:gd name="connsiteY4-200" fmla="*/ 362263 h 577677"/>
                  <a:gd name="connsiteX0-201" fmla="*/ 6137 w 2359731"/>
                  <a:gd name="connsiteY0-202" fmla="*/ 362263 h 580621"/>
                  <a:gd name="connsiteX1-203" fmla="*/ 2350459 w 2359731"/>
                  <a:gd name="connsiteY1-204" fmla="*/ 37006 h 580621"/>
                  <a:gd name="connsiteX2-205" fmla="*/ 2359666 w 2359731"/>
                  <a:gd name="connsiteY2-206" fmla="*/ 202099 h 580621"/>
                  <a:gd name="connsiteX3-207" fmla="*/ 0 w 2359731"/>
                  <a:gd name="connsiteY3-208" fmla="*/ 545765 h 580621"/>
                  <a:gd name="connsiteX4-209" fmla="*/ 6137 w 2359731"/>
                  <a:gd name="connsiteY4-210" fmla="*/ 362263 h 580621"/>
                  <a:gd name="connsiteX0-211" fmla="*/ 15343 w 2368937"/>
                  <a:gd name="connsiteY0-212" fmla="*/ 362263 h 580621"/>
                  <a:gd name="connsiteX1-213" fmla="*/ 2359665 w 2368937"/>
                  <a:gd name="connsiteY1-214" fmla="*/ 37006 h 580621"/>
                  <a:gd name="connsiteX2-215" fmla="*/ 2368872 w 2368937"/>
                  <a:gd name="connsiteY2-216" fmla="*/ 202099 h 580621"/>
                  <a:gd name="connsiteX3-217" fmla="*/ 0 w 2368937"/>
                  <a:gd name="connsiteY3-218" fmla="*/ 545765 h 580621"/>
                  <a:gd name="connsiteX4-219" fmla="*/ 15343 w 2368937"/>
                  <a:gd name="connsiteY4-220" fmla="*/ 362263 h 580621"/>
                  <a:gd name="connsiteX0-221" fmla="*/ 12962 w 2368937"/>
                  <a:gd name="connsiteY0-222" fmla="*/ 369112 h 580326"/>
                  <a:gd name="connsiteX1-223" fmla="*/ 2359665 w 2368937"/>
                  <a:gd name="connsiteY1-224" fmla="*/ 36711 h 580326"/>
                  <a:gd name="connsiteX2-225" fmla="*/ 2368872 w 2368937"/>
                  <a:gd name="connsiteY2-226" fmla="*/ 201804 h 580326"/>
                  <a:gd name="connsiteX3-227" fmla="*/ 0 w 2368937"/>
                  <a:gd name="connsiteY3-228" fmla="*/ 545470 h 580326"/>
                  <a:gd name="connsiteX4-229" fmla="*/ 12962 w 2368937"/>
                  <a:gd name="connsiteY4-230" fmla="*/ 369112 h 580326"/>
                  <a:gd name="connsiteX0-231" fmla="*/ 8200 w 2364175"/>
                  <a:gd name="connsiteY0-232" fmla="*/ 369112 h 578041"/>
                  <a:gd name="connsiteX1-233" fmla="*/ 2354903 w 2364175"/>
                  <a:gd name="connsiteY1-234" fmla="*/ 36711 h 578041"/>
                  <a:gd name="connsiteX2-235" fmla="*/ 2364110 w 2364175"/>
                  <a:gd name="connsiteY2-236" fmla="*/ 201804 h 578041"/>
                  <a:gd name="connsiteX3-237" fmla="*/ 0 w 2364175"/>
                  <a:gd name="connsiteY3-238" fmla="*/ 543089 h 578041"/>
                  <a:gd name="connsiteX4-239" fmla="*/ 8200 w 2364175"/>
                  <a:gd name="connsiteY4-240" fmla="*/ 369112 h 578041"/>
                  <a:gd name="connsiteX0-241" fmla="*/ 3438 w 2359413"/>
                  <a:gd name="connsiteY0-242" fmla="*/ 369112 h 584898"/>
                  <a:gd name="connsiteX1-243" fmla="*/ 2350141 w 2359413"/>
                  <a:gd name="connsiteY1-244" fmla="*/ 36711 h 584898"/>
                  <a:gd name="connsiteX2-245" fmla="*/ 2359348 w 2359413"/>
                  <a:gd name="connsiteY2-246" fmla="*/ 201804 h 584898"/>
                  <a:gd name="connsiteX3-247" fmla="*/ 0 w 2359413"/>
                  <a:gd name="connsiteY3-248" fmla="*/ 550233 h 584898"/>
                  <a:gd name="connsiteX4-249" fmla="*/ 3438 w 2359413"/>
                  <a:gd name="connsiteY4-250" fmla="*/ 369112 h 584898"/>
                  <a:gd name="connsiteX0-251" fmla="*/ 1057 w 2357032"/>
                  <a:gd name="connsiteY0-252" fmla="*/ 369112 h 584898"/>
                  <a:gd name="connsiteX1-253" fmla="*/ 2347760 w 2357032"/>
                  <a:gd name="connsiteY1-254" fmla="*/ 36711 h 584898"/>
                  <a:gd name="connsiteX2-255" fmla="*/ 2356967 w 2357032"/>
                  <a:gd name="connsiteY2-256" fmla="*/ 201804 h 584898"/>
                  <a:gd name="connsiteX3-257" fmla="*/ 0 w 2357032"/>
                  <a:gd name="connsiteY3-258" fmla="*/ 550233 h 584898"/>
                  <a:gd name="connsiteX4-259" fmla="*/ 1057 w 2357032"/>
                  <a:gd name="connsiteY4-260" fmla="*/ 369112 h 584898"/>
                  <a:gd name="connsiteX0-261" fmla="*/ 3438 w 2359413"/>
                  <a:gd name="connsiteY0-262" fmla="*/ 369112 h 587186"/>
                  <a:gd name="connsiteX1-263" fmla="*/ 2350141 w 2359413"/>
                  <a:gd name="connsiteY1-264" fmla="*/ 36711 h 587186"/>
                  <a:gd name="connsiteX2-265" fmla="*/ 2359348 w 2359413"/>
                  <a:gd name="connsiteY2-266" fmla="*/ 201804 h 587186"/>
                  <a:gd name="connsiteX3-267" fmla="*/ 0 w 2359413"/>
                  <a:gd name="connsiteY3-268" fmla="*/ 552615 h 587186"/>
                  <a:gd name="connsiteX4-269" fmla="*/ 3438 w 2359413"/>
                  <a:gd name="connsiteY4-270" fmla="*/ 369112 h 5871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59413" h="587186">
                    <a:moveTo>
                      <a:pt x="3438" y="369112"/>
                    </a:moveTo>
                    <a:cubicBezTo>
                      <a:pt x="846249" y="601292"/>
                      <a:pt x="1577906" y="-173990"/>
                      <a:pt x="2350141" y="36711"/>
                    </a:cubicBezTo>
                    <a:cubicBezTo>
                      <a:pt x="2349118" y="96856"/>
                      <a:pt x="2360371" y="141659"/>
                      <a:pt x="2359348" y="201804"/>
                    </a:cubicBezTo>
                    <a:cubicBezTo>
                      <a:pt x="1575861" y="309"/>
                      <a:pt x="804967" y="754111"/>
                      <a:pt x="0" y="552615"/>
                    </a:cubicBezTo>
                    <a:cubicBezTo>
                      <a:pt x="1023" y="496562"/>
                      <a:pt x="2415" y="425165"/>
                      <a:pt x="3438" y="369112"/>
                    </a:cubicBezTo>
                    <a:close/>
                  </a:path>
                </a:pathLst>
              </a:custGeom>
              <a:gradFill flip="none" rotWithShape="1">
                <a:gsLst>
                  <a:gs pos="18000">
                    <a:sysClr val="window" lastClr="FFFFFF">
                      <a:lumMod val="95000"/>
                    </a:sysClr>
                  </a:gs>
                  <a:gs pos="76000">
                    <a:sysClr val="window" lastClr="FFFFFF">
                      <a:lumMod val="65000"/>
                    </a:sysClr>
                  </a:gs>
                </a:gsLst>
                <a:lin ang="15600000" scaled="0"/>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sp>
            <p:nvSpPr>
              <p:cNvPr id="49" name="矩形 1">
                <a:extLst>
                  <a:ext uri="{FF2B5EF4-FFF2-40B4-BE49-F238E27FC236}">
                    <a16:creationId xmlns:a16="http://schemas.microsoft.com/office/drawing/2014/main" id="{ECE00F18-3C92-44EB-B846-C396B227A2DA}"/>
                  </a:ext>
                </a:extLst>
              </p:cNvPr>
              <p:cNvSpPr/>
              <p:nvPr/>
            </p:nvSpPr>
            <p:spPr>
              <a:xfrm>
                <a:off x="3342354" y="1238968"/>
                <a:ext cx="3286594" cy="924674"/>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56649 w 1586414"/>
                  <a:gd name="connsiteY0-42" fmla="*/ 0 h 686729"/>
                  <a:gd name="connsiteX1-43" fmla="*/ 1586414 w 1586414"/>
                  <a:gd name="connsiteY1-44" fmla="*/ 506295 h 686729"/>
                  <a:gd name="connsiteX2-45" fmla="*/ 1583346 w 1586414"/>
                  <a:gd name="connsiteY2-46" fmla="*/ 686729 h 686729"/>
                  <a:gd name="connsiteX3-47" fmla="*/ 0 w 1586414"/>
                  <a:gd name="connsiteY3-48" fmla="*/ 275556 h 686729"/>
                  <a:gd name="connsiteX4-49" fmla="*/ 656649 w 1586414"/>
                  <a:gd name="connsiteY4-50" fmla="*/ 0 h 686729"/>
                  <a:gd name="connsiteX0-51" fmla="*/ 656649 w 1586414"/>
                  <a:gd name="connsiteY0-52" fmla="*/ 0 h 775714"/>
                  <a:gd name="connsiteX1-53" fmla="*/ 1586414 w 1586414"/>
                  <a:gd name="connsiteY1-54" fmla="*/ 506295 h 775714"/>
                  <a:gd name="connsiteX2-55" fmla="*/ 945108 w 1586414"/>
                  <a:gd name="connsiteY2-56" fmla="*/ 775714 h 775714"/>
                  <a:gd name="connsiteX3-57" fmla="*/ 0 w 1586414"/>
                  <a:gd name="connsiteY3-58" fmla="*/ 275556 h 775714"/>
                  <a:gd name="connsiteX4-59" fmla="*/ 656649 w 1586414"/>
                  <a:gd name="connsiteY4-60" fmla="*/ 0 h 775714"/>
                  <a:gd name="connsiteX0-61" fmla="*/ 656649 w 3295544"/>
                  <a:gd name="connsiteY0-62" fmla="*/ 0 h 775714"/>
                  <a:gd name="connsiteX1-63" fmla="*/ 3295544 w 3295544"/>
                  <a:gd name="connsiteY1-64" fmla="*/ 435720 h 775714"/>
                  <a:gd name="connsiteX2-65" fmla="*/ 945108 w 3295544"/>
                  <a:gd name="connsiteY2-66" fmla="*/ 775714 h 775714"/>
                  <a:gd name="connsiteX3-67" fmla="*/ 0 w 3295544"/>
                  <a:gd name="connsiteY3-68" fmla="*/ 275556 h 775714"/>
                  <a:gd name="connsiteX4-69" fmla="*/ 656649 w 3295544"/>
                  <a:gd name="connsiteY4-70" fmla="*/ 0 h 775714"/>
                  <a:gd name="connsiteX0-71" fmla="*/ 2350437 w 3295544"/>
                  <a:gd name="connsiteY0-72" fmla="*/ 0 h 843220"/>
                  <a:gd name="connsiteX1-73" fmla="*/ 3295544 w 3295544"/>
                  <a:gd name="connsiteY1-74" fmla="*/ 503226 h 843220"/>
                  <a:gd name="connsiteX2-75" fmla="*/ 945108 w 3295544"/>
                  <a:gd name="connsiteY2-76" fmla="*/ 843220 h 843220"/>
                  <a:gd name="connsiteX3-77" fmla="*/ 0 w 3295544"/>
                  <a:gd name="connsiteY3-78" fmla="*/ 343062 h 843220"/>
                  <a:gd name="connsiteX4-79" fmla="*/ 2350437 w 3295544"/>
                  <a:gd name="connsiteY4-80" fmla="*/ 0 h 843220"/>
                  <a:gd name="connsiteX0-81" fmla="*/ 2350437 w 3289407"/>
                  <a:gd name="connsiteY0-82" fmla="*/ 0 h 843220"/>
                  <a:gd name="connsiteX1-83" fmla="*/ 3289407 w 3289407"/>
                  <a:gd name="connsiteY1-84" fmla="*/ 500157 h 843220"/>
                  <a:gd name="connsiteX2-85" fmla="*/ 945108 w 3289407"/>
                  <a:gd name="connsiteY2-86" fmla="*/ 843220 h 843220"/>
                  <a:gd name="connsiteX3-87" fmla="*/ 0 w 3289407"/>
                  <a:gd name="connsiteY3-88" fmla="*/ 343062 h 843220"/>
                  <a:gd name="connsiteX4-89" fmla="*/ 2350437 w 3289407"/>
                  <a:gd name="connsiteY4-90" fmla="*/ 0 h 843220"/>
                  <a:gd name="connsiteX0-91" fmla="*/ 2350437 w 3289407"/>
                  <a:gd name="connsiteY0-92" fmla="*/ 0 h 843220"/>
                  <a:gd name="connsiteX1-93" fmla="*/ 3289407 w 3289407"/>
                  <a:gd name="connsiteY1-94" fmla="*/ 500157 h 843220"/>
                  <a:gd name="connsiteX2-95" fmla="*/ 945108 w 3289407"/>
                  <a:gd name="connsiteY2-96" fmla="*/ 843220 h 843220"/>
                  <a:gd name="connsiteX3-97" fmla="*/ 0 w 3289407"/>
                  <a:gd name="connsiteY3-98" fmla="*/ 343062 h 843220"/>
                  <a:gd name="connsiteX4-99" fmla="*/ 2350437 w 3289407"/>
                  <a:gd name="connsiteY4-100" fmla="*/ 0 h 843220"/>
                  <a:gd name="connsiteX0-101" fmla="*/ 2350437 w 3289407"/>
                  <a:gd name="connsiteY0-102" fmla="*/ 0 h 862958"/>
                  <a:gd name="connsiteX1-103" fmla="*/ 3289407 w 3289407"/>
                  <a:gd name="connsiteY1-104" fmla="*/ 500157 h 862958"/>
                  <a:gd name="connsiteX2-105" fmla="*/ 945108 w 3289407"/>
                  <a:gd name="connsiteY2-106" fmla="*/ 843220 h 862958"/>
                  <a:gd name="connsiteX3-107" fmla="*/ 0 w 3289407"/>
                  <a:gd name="connsiteY3-108" fmla="*/ 343062 h 862958"/>
                  <a:gd name="connsiteX4-109" fmla="*/ 2350437 w 3289407"/>
                  <a:gd name="connsiteY4-110" fmla="*/ 0 h 862958"/>
                  <a:gd name="connsiteX0-111" fmla="*/ 2350437 w 3289407"/>
                  <a:gd name="connsiteY0-112" fmla="*/ 0 h 880426"/>
                  <a:gd name="connsiteX1-113" fmla="*/ 3289407 w 3289407"/>
                  <a:gd name="connsiteY1-114" fmla="*/ 500157 h 880426"/>
                  <a:gd name="connsiteX2-115" fmla="*/ 945108 w 3289407"/>
                  <a:gd name="connsiteY2-116" fmla="*/ 843220 h 880426"/>
                  <a:gd name="connsiteX3-117" fmla="*/ 0 w 3289407"/>
                  <a:gd name="connsiteY3-118" fmla="*/ 343062 h 880426"/>
                  <a:gd name="connsiteX4-119" fmla="*/ 2350437 w 3289407"/>
                  <a:gd name="connsiteY4-120" fmla="*/ 0 h 880426"/>
                  <a:gd name="connsiteX0-121" fmla="*/ 2350437 w 3289407"/>
                  <a:gd name="connsiteY0-122" fmla="*/ 0 h 879633"/>
                  <a:gd name="connsiteX1-123" fmla="*/ 3289407 w 3289407"/>
                  <a:gd name="connsiteY1-124" fmla="*/ 500157 h 879633"/>
                  <a:gd name="connsiteX2-125" fmla="*/ 945108 w 3289407"/>
                  <a:gd name="connsiteY2-126" fmla="*/ 843220 h 879633"/>
                  <a:gd name="connsiteX3-127" fmla="*/ 0 w 3289407"/>
                  <a:gd name="connsiteY3-128" fmla="*/ 343062 h 879633"/>
                  <a:gd name="connsiteX4-129" fmla="*/ 2350437 w 3289407"/>
                  <a:gd name="connsiteY4-130" fmla="*/ 0 h 879633"/>
                  <a:gd name="connsiteX0-131" fmla="*/ 2350437 w 3289407"/>
                  <a:gd name="connsiteY0-132" fmla="*/ 0 h 881426"/>
                  <a:gd name="connsiteX1-133" fmla="*/ 3289407 w 3289407"/>
                  <a:gd name="connsiteY1-134" fmla="*/ 500157 h 881426"/>
                  <a:gd name="connsiteX2-135" fmla="*/ 945108 w 3289407"/>
                  <a:gd name="connsiteY2-136" fmla="*/ 843220 h 881426"/>
                  <a:gd name="connsiteX3-137" fmla="*/ 0 w 3289407"/>
                  <a:gd name="connsiteY3-138" fmla="*/ 343062 h 881426"/>
                  <a:gd name="connsiteX4-139" fmla="*/ 2350437 w 3289407"/>
                  <a:gd name="connsiteY4-140" fmla="*/ 0 h 881426"/>
                  <a:gd name="connsiteX0-141" fmla="*/ 2350437 w 3289407"/>
                  <a:gd name="connsiteY0-142" fmla="*/ 0 h 881426"/>
                  <a:gd name="connsiteX1-143" fmla="*/ 3289407 w 3289407"/>
                  <a:gd name="connsiteY1-144" fmla="*/ 500157 h 881426"/>
                  <a:gd name="connsiteX2-145" fmla="*/ 945108 w 3289407"/>
                  <a:gd name="connsiteY2-146" fmla="*/ 843220 h 881426"/>
                  <a:gd name="connsiteX3-147" fmla="*/ 0 w 3289407"/>
                  <a:gd name="connsiteY3-148" fmla="*/ 343062 h 881426"/>
                  <a:gd name="connsiteX4-149" fmla="*/ 2350437 w 3289407"/>
                  <a:gd name="connsiteY4-150" fmla="*/ 0 h 881426"/>
                  <a:gd name="connsiteX0-151" fmla="*/ 2350437 w 3289407"/>
                  <a:gd name="connsiteY0-152" fmla="*/ 37515 h 918941"/>
                  <a:gd name="connsiteX1-153" fmla="*/ 3289407 w 3289407"/>
                  <a:gd name="connsiteY1-154" fmla="*/ 537672 h 918941"/>
                  <a:gd name="connsiteX2-155" fmla="*/ 945108 w 3289407"/>
                  <a:gd name="connsiteY2-156" fmla="*/ 880735 h 918941"/>
                  <a:gd name="connsiteX3-157" fmla="*/ 0 w 3289407"/>
                  <a:gd name="connsiteY3-158" fmla="*/ 380577 h 918941"/>
                  <a:gd name="connsiteX4-159" fmla="*/ 2350437 w 3289407"/>
                  <a:gd name="connsiteY4-160" fmla="*/ 37515 h 918941"/>
                  <a:gd name="connsiteX0-161" fmla="*/ 2350437 w 3289407"/>
                  <a:gd name="connsiteY0-162" fmla="*/ 35028 h 916454"/>
                  <a:gd name="connsiteX1-163" fmla="*/ 3289407 w 3289407"/>
                  <a:gd name="connsiteY1-164" fmla="*/ 535185 h 916454"/>
                  <a:gd name="connsiteX2-165" fmla="*/ 945108 w 3289407"/>
                  <a:gd name="connsiteY2-166" fmla="*/ 878248 h 916454"/>
                  <a:gd name="connsiteX3-167" fmla="*/ 0 w 3289407"/>
                  <a:gd name="connsiteY3-168" fmla="*/ 378090 h 916454"/>
                  <a:gd name="connsiteX4-169" fmla="*/ 2350437 w 3289407"/>
                  <a:gd name="connsiteY4-170" fmla="*/ 35028 h 916454"/>
                  <a:gd name="connsiteX0-171" fmla="*/ 2350437 w 3289407"/>
                  <a:gd name="connsiteY0-172" fmla="*/ 41278 h 922704"/>
                  <a:gd name="connsiteX1-173" fmla="*/ 3289407 w 3289407"/>
                  <a:gd name="connsiteY1-174" fmla="*/ 541435 h 922704"/>
                  <a:gd name="connsiteX2-175" fmla="*/ 945108 w 3289407"/>
                  <a:gd name="connsiteY2-176" fmla="*/ 884498 h 922704"/>
                  <a:gd name="connsiteX3-177" fmla="*/ 0 w 3289407"/>
                  <a:gd name="connsiteY3-178" fmla="*/ 384340 h 922704"/>
                  <a:gd name="connsiteX4-179" fmla="*/ 2350437 w 3289407"/>
                  <a:gd name="connsiteY4-180" fmla="*/ 41278 h 922704"/>
                  <a:gd name="connsiteX0-181" fmla="*/ 2350437 w 3289407"/>
                  <a:gd name="connsiteY0-182" fmla="*/ 41142 h 922568"/>
                  <a:gd name="connsiteX1-183" fmla="*/ 3289407 w 3289407"/>
                  <a:gd name="connsiteY1-184" fmla="*/ 541299 h 922568"/>
                  <a:gd name="connsiteX2-185" fmla="*/ 945108 w 3289407"/>
                  <a:gd name="connsiteY2-186" fmla="*/ 884362 h 922568"/>
                  <a:gd name="connsiteX3-187" fmla="*/ 0 w 3289407"/>
                  <a:gd name="connsiteY3-188" fmla="*/ 384204 h 922568"/>
                  <a:gd name="connsiteX4-189" fmla="*/ 2350437 w 3289407"/>
                  <a:gd name="connsiteY4-190" fmla="*/ 41142 h 922568"/>
                  <a:gd name="connsiteX0-191" fmla="*/ 2350437 w 3289407"/>
                  <a:gd name="connsiteY0-192" fmla="*/ 41142 h 924386"/>
                  <a:gd name="connsiteX1-193" fmla="*/ 3289407 w 3289407"/>
                  <a:gd name="connsiteY1-194" fmla="*/ 541299 h 924386"/>
                  <a:gd name="connsiteX2-195" fmla="*/ 945108 w 3289407"/>
                  <a:gd name="connsiteY2-196" fmla="*/ 884362 h 924386"/>
                  <a:gd name="connsiteX3-197" fmla="*/ 0 w 3289407"/>
                  <a:gd name="connsiteY3-198" fmla="*/ 384204 h 924386"/>
                  <a:gd name="connsiteX4-199" fmla="*/ 2350437 w 3289407"/>
                  <a:gd name="connsiteY4-200" fmla="*/ 41142 h 924386"/>
                  <a:gd name="connsiteX0-201" fmla="*/ 2350437 w 3289407"/>
                  <a:gd name="connsiteY0-202" fmla="*/ 41142 h 925097"/>
                  <a:gd name="connsiteX1-203" fmla="*/ 3289407 w 3289407"/>
                  <a:gd name="connsiteY1-204" fmla="*/ 541299 h 925097"/>
                  <a:gd name="connsiteX2-205" fmla="*/ 945108 w 3289407"/>
                  <a:gd name="connsiteY2-206" fmla="*/ 884362 h 925097"/>
                  <a:gd name="connsiteX3-207" fmla="*/ 0 w 3289407"/>
                  <a:gd name="connsiteY3-208" fmla="*/ 384204 h 925097"/>
                  <a:gd name="connsiteX4-209" fmla="*/ 2350437 w 3289407"/>
                  <a:gd name="connsiteY4-210" fmla="*/ 41142 h 925097"/>
                  <a:gd name="connsiteX0-211" fmla="*/ 2350437 w 3289407"/>
                  <a:gd name="connsiteY0-212" fmla="*/ 41142 h 925097"/>
                  <a:gd name="connsiteX1-213" fmla="*/ 3289407 w 3289407"/>
                  <a:gd name="connsiteY1-214" fmla="*/ 541299 h 925097"/>
                  <a:gd name="connsiteX2-215" fmla="*/ 945108 w 3289407"/>
                  <a:gd name="connsiteY2-216" fmla="*/ 884362 h 925097"/>
                  <a:gd name="connsiteX3-217" fmla="*/ 0 w 3289407"/>
                  <a:gd name="connsiteY3-218" fmla="*/ 384204 h 925097"/>
                  <a:gd name="connsiteX4-219" fmla="*/ 2350437 w 3289407"/>
                  <a:gd name="connsiteY4-220" fmla="*/ 41142 h 925097"/>
                  <a:gd name="connsiteX0-221" fmla="*/ 2350437 w 3289407"/>
                  <a:gd name="connsiteY0-222" fmla="*/ 41142 h 925212"/>
                  <a:gd name="connsiteX1-223" fmla="*/ 3289407 w 3289407"/>
                  <a:gd name="connsiteY1-224" fmla="*/ 543680 h 925212"/>
                  <a:gd name="connsiteX2-225" fmla="*/ 945108 w 3289407"/>
                  <a:gd name="connsiteY2-226" fmla="*/ 884362 h 925212"/>
                  <a:gd name="connsiteX3-227" fmla="*/ 0 w 3289407"/>
                  <a:gd name="connsiteY3-228" fmla="*/ 384204 h 925212"/>
                  <a:gd name="connsiteX4-229" fmla="*/ 2350437 w 3289407"/>
                  <a:gd name="connsiteY4-230" fmla="*/ 41142 h 925212"/>
                  <a:gd name="connsiteX0-231" fmla="*/ 2350437 w 3287026"/>
                  <a:gd name="connsiteY0-232" fmla="*/ 41142 h 925327"/>
                  <a:gd name="connsiteX1-233" fmla="*/ 3287026 w 3287026"/>
                  <a:gd name="connsiteY1-234" fmla="*/ 546061 h 925327"/>
                  <a:gd name="connsiteX2-235" fmla="*/ 945108 w 3287026"/>
                  <a:gd name="connsiteY2-236" fmla="*/ 884362 h 925327"/>
                  <a:gd name="connsiteX3-237" fmla="*/ 0 w 3287026"/>
                  <a:gd name="connsiteY3-238" fmla="*/ 384204 h 925327"/>
                  <a:gd name="connsiteX4-239" fmla="*/ 2350437 w 3287026"/>
                  <a:gd name="connsiteY4-240" fmla="*/ 41142 h 9253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87026" h="925327">
                    <a:moveTo>
                      <a:pt x="2350437" y="41142"/>
                    </a:moveTo>
                    <a:lnTo>
                      <a:pt x="3287026" y="546061"/>
                    </a:lnTo>
                    <a:cubicBezTo>
                      <a:pt x="2390014" y="388345"/>
                      <a:pt x="1800122" y="1099692"/>
                      <a:pt x="945108" y="884362"/>
                    </a:cubicBezTo>
                    <a:lnTo>
                      <a:pt x="0" y="384204"/>
                    </a:lnTo>
                    <a:cubicBezTo>
                      <a:pt x="832574" y="564423"/>
                      <a:pt x="1625258" y="-178966"/>
                      <a:pt x="2350437" y="41142"/>
                    </a:cubicBezTo>
                    <a:close/>
                  </a:path>
                </a:pathLst>
              </a:custGeom>
              <a:gradFill flip="none" rotWithShape="1">
                <a:gsLst>
                  <a:gs pos="0">
                    <a:sysClr val="window" lastClr="FFFFFF">
                      <a:lumMod val="95000"/>
                    </a:sysClr>
                  </a:gs>
                  <a:gs pos="100000">
                    <a:sysClr val="window" lastClr="FFFFFF">
                      <a:lumMod val="65000"/>
                    </a:sysClr>
                  </a:gs>
                </a:gsLst>
                <a:lin ang="15000000" scaled="0"/>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grpSp>
        <p:sp>
          <p:nvSpPr>
            <p:cNvPr id="50" name="椭圆 49">
              <a:extLst>
                <a:ext uri="{FF2B5EF4-FFF2-40B4-BE49-F238E27FC236}">
                  <a16:creationId xmlns:a16="http://schemas.microsoft.com/office/drawing/2014/main" id="{250F7AEF-3B83-420B-958A-C79AF94C6AB3}"/>
                </a:ext>
              </a:extLst>
            </p:cNvPr>
            <p:cNvSpPr/>
            <p:nvPr/>
          </p:nvSpPr>
          <p:spPr>
            <a:xfrm>
              <a:off x="7741762" y="3983258"/>
              <a:ext cx="577850" cy="258763"/>
            </a:xfrm>
            <a:prstGeom prst="ellipse">
              <a:avLst/>
            </a:prstGeom>
            <a:gradFill flip="none" rotWithShape="1">
              <a:gsLst>
                <a:gs pos="0">
                  <a:sysClr val="windowText" lastClr="000000">
                    <a:alpha val="63000"/>
                  </a:sysClr>
                </a:gs>
                <a:gs pos="100000">
                  <a:srgbClr val="FFFFFF">
                    <a:alpha val="0"/>
                  </a:srgbClr>
                </a:gs>
              </a:gsLst>
              <a:path path="shape">
                <a:fillToRect l="50000" t="50000" r="50000" b="50000"/>
              </a:path>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charset="0"/>
                <a:ea typeface="宋体" panose="02010600030101010101" pitchFamily="2" charset="-122"/>
                <a:cs typeface="+mn-cs"/>
              </a:endParaRPr>
            </a:p>
          </p:txBody>
        </p:sp>
      </p:grpSp>
      <p:grpSp>
        <p:nvGrpSpPr>
          <p:cNvPr id="24" name="组合 23">
            <a:extLst>
              <a:ext uri="{FF2B5EF4-FFF2-40B4-BE49-F238E27FC236}">
                <a16:creationId xmlns:a16="http://schemas.microsoft.com/office/drawing/2014/main" id="{8977A5FD-DC49-435E-BA8D-AFB5007E2BA4}"/>
              </a:ext>
            </a:extLst>
          </p:cNvPr>
          <p:cNvGrpSpPr/>
          <p:nvPr/>
        </p:nvGrpSpPr>
        <p:grpSpPr>
          <a:xfrm>
            <a:off x="9354893" y="4089895"/>
            <a:ext cx="671980" cy="114110"/>
            <a:chOff x="10594231" y="4822589"/>
            <a:chExt cx="1009650" cy="171450"/>
          </a:xfrm>
        </p:grpSpPr>
        <p:cxnSp>
          <p:nvCxnSpPr>
            <p:cNvPr id="53" name="直接连接符 52">
              <a:extLst>
                <a:ext uri="{FF2B5EF4-FFF2-40B4-BE49-F238E27FC236}">
                  <a16:creationId xmlns:a16="http://schemas.microsoft.com/office/drawing/2014/main" id="{401FC066-DFA0-4AF0-B922-C2F720FADBFF}"/>
                </a:ext>
              </a:extLst>
            </p:cNvPr>
            <p:cNvCxnSpPr>
              <a:cxnSpLocks/>
            </p:cNvCxnSpPr>
            <p:nvPr/>
          </p:nvCxnSpPr>
          <p:spPr>
            <a:xfrm>
              <a:off x="10767268" y="4906727"/>
              <a:ext cx="836613" cy="0"/>
            </a:xfrm>
            <a:prstGeom prst="line">
              <a:avLst/>
            </a:prstGeom>
            <a:ln w="9525" cap="flat" cmpd="sng">
              <a:solidFill>
                <a:srgbClr val="000000"/>
              </a:solidFill>
              <a:prstDash val="sysDot"/>
              <a:headEnd type="none" w="med" len="med"/>
              <a:tailEnd type="stealth" w="med" len="med"/>
            </a:ln>
          </p:spPr>
        </p:cxnSp>
        <p:sp>
          <p:nvSpPr>
            <p:cNvPr id="54" name="椭圆 53">
              <a:extLst>
                <a:ext uri="{FF2B5EF4-FFF2-40B4-BE49-F238E27FC236}">
                  <a16:creationId xmlns:a16="http://schemas.microsoft.com/office/drawing/2014/main" id="{2F8F8D8B-720E-44AE-95A1-F8B41CB8EE71}"/>
                </a:ext>
              </a:extLst>
            </p:cNvPr>
            <p:cNvSpPr/>
            <p:nvPr/>
          </p:nvSpPr>
          <p:spPr>
            <a:xfrm>
              <a:off x="10594231" y="4822589"/>
              <a:ext cx="169863" cy="171450"/>
            </a:xfrm>
            <a:prstGeom prst="ellipse">
              <a:avLst/>
            </a:prstGeom>
            <a:solidFill>
              <a:sysClr val="window" lastClr="FFFFFF">
                <a:lumMod val="85000"/>
                <a:alpha val="65000"/>
              </a:sysClr>
            </a:solidFill>
            <a:ln w="1270" cap="flat" cmpd="sng" algn="ctr">
              <a:solidFill>
                <a:srgbClr val="00206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charset="0"/>
                <a:ea typeface="宋体" panose="02010600030101010101" pitchFamily="2" charset="-122"/>
                <a:cs typeface="+mn-cs"/>
              </a:endParaRPr>
            </a:p>
          </p:txBody>
        </p:sp>
      </p:grpSp>
      <p:sp>
        <p:nvSpPr>
          <p:cNvPr id="57" name="TextBox 35">
            <a:extLst>
              <a:ext uri="{FF2B5EF4-FFF2-40B4-BE49-F238E27FC236}">
                <a16:creationId xmlns:a16="http://schemas.microsoft.com/office/drawing/2014/main" id="{D1CFD12C-8EDF-4484-BD62-10F90C5C65E5}"/>
              </a:ext>
            </a:extLst>
          </p:cNvPr>
          <p:cNvSpPr txBox="1"/>
          <p:nvPr/>
        </p:nvSpPr>
        <p:spPr>
          <a:xfrm>
            <a:off x="9996756" y="3969395"/>
            <a:ext cx="957387" cy="369332"/>
          </a:xfrm>
          <a:prstGeom prst="rect">
            <a:avLst/>
          </a:prstGeom>
          <a:noFill/>
        </p:spPr>
        <p:txBody>
          <a:bodyPr wrap="square" rtlCol="0">
            <a:spAutoFit/>
          </a:bodyPr>
          <a:lstStyle/>
          <a:p>
            <a:pPr algn="l"/>
            <a:r>
              <a:rPr lang="zh-CN" altLang="en-US" u="sng" dirty="0">
                <a:latin typeface="Arial" panose="020B0604020202020204" pitchFamily="34" charset="0"/>
                <a:ea typeface="微软雅黑" panose="020B0503020204020204" pitchFamily="34" charset="-122"/>
                <a:cs typeface="Arial" panose="020B0604020202020204" pitchFamily="34" charset="0"/>
              </a:rPr>
              <a:t>客户端</a:t>
            </a:r>
          </a:p>
        </p:txBody>
      </p:sp>
      <p:grpSp>
        <p:nvGrpSpPr>
          <p:cNvPr id="58" name="组合 57">
            <a:extLst>
              <a:ext uri="{FF2B5EF4-FFF2-40B4-BE49-F238E27FC236}">
                <a16:creationId xmlns:a16="http://schemas.microsoft.com/office/drawing/2014/main" id="{20DF7AD7-3014-4650-B8D2-2F96799626F2}"/>
              </a:ext>
            </a:extLst>
          </p:cNvPr>
          <p:cNvGrpSpPr/>
          <p:nvPr/>
        </p:nvGrpSpPr>
        <p:grpSpPr>
          <a:xfrm>
            <a:off x="9303780" y="5324862"/>
            <a:ext cx="671980" cy="114110"/>
            <a:chOff x="10594231" y="4822589"/>
            <a:chExt cx="1009650" cy="171450"/>
          </a:xfrm>
        </p:grpSpPr>
        <p:cxnSp>
          <p:nvCxnSpPr>
            <p:cNvPr id="59" name="直接连接符 58">
              <a:extLst>
                <a:ext uri="{FF2B5EF4-FFF2-40B4-BE49-F238E27FC236}">
                  <a16:creationId xmlns:a16="http://schemas.microsoft.com/office/drawing/2014/main" id="{32066C50-1E4C-48FB-9A01-9439C3692792}"/>
                </a:ext>
              </a:extLst>
            </p:cNvPr>
            <p:cNvCxnSpPr>
              <a:cxnSpLocks/>
            </p:cNvCxnSpPr>
            <p:nvPr/>
          </p:nvCxnSpPr>
          <p:spPr>
            <a:xfrm>
              <a:off x="10767268" y="4906727"/>
              <a:ext cx="836613" cy="0"/>
            </a:xfrm>
            <a:prstGeom prst="line">
              <a:avLst/>
            </a:prstGeom>
            <a:ln w="9525" cap="flat" cmpd="sng">
              <a:solidFill>
                <a:srgbClr val="000000"/>
              </a:solidFill>
              <a:prstDash val="sysDot"/>
              <a:headEnd type="none" w="med" len="med"/>
              <a:tailEnd type="stealth" w="med" len="med"/>
            </a:ln>
          </p:spPr>
        </p:cxnSp>
        <p:sp>
          <p:nvSpPr>
            <p:cNvPr id="60" name="椭圆 59">
              <a:extLst>
                <a:ext uri="{FF2B5EF4-FFF2-40B4-BE49-F238E27FC236}">
                  <a16:creationId xmlns:a16="http://schemas.microsoft.com/office/drawing/2014/main" id="{4681A483-AC98-46FF-A6F4-2F22B27A75C2}"/>
                </a:ext>
              </a:extLst>
            </p:cNvPr>
            <p:cNvSpPr/>
            <p:nvPr/>
          </p:nvSpPr>
          <p:spPr>
            <a:xfrm>
              <a:off x="10594231" y="4822589"/>
              <a:ext cx="169863" cy="171450"/>
            </a:xfrm>
            <a:prstGeom prst="ellipse">
              <a:avLst/>
            </a:prstGeom>
            <a:solidFill>
              <a:sysClr val="window" lastClr="FFFFFF">
                <a:lumMod val="85000"/>
                <a:alpha val="65000"/>
              </a:sysClr>
            </a:solidFill>
            <a:ln w="1270" cap="flat" cmpd="sng" algn="ctr">
              <a:solidFill>
                <a:srgbClr val="00206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charset="0"/>
                <a:ea typeface="宋体" panose="02010600030101010101" pitchFamily="2" charset="-122"/>
                <a:cs typeface="+mn-cs"/>
              </a:endParaRPr>
            </a:p>
          </p:txBody>
        </p:sp>
      </p:grpSp>
      <p:sp>
        <p:nvSpPr>
          <p:cNvPr id="61" name="TextBox 35">
            <a:extLst>
              <a:ext uri="{FF2B5EF4-FFF2-40B4-BE49-F238E27FC236}">
                <a16:creationId xmlns:a16="http://schemas.microsoft.com/office/drawing/2014/main" id="{CADD2CF3-07E5-48F8-9FBA-B9557B3E0D4E}"/>
              </a:ext>
            </a:extLst>
          </p:cNvPr>
          <p:cNvSpPr txBox="1"/>
          <p:nvPr/>
        </p:nvSpPr>
        <p:spPr>
          <a:xfrm>
            <a:off x="9986959" y="5224555"/>
            <a:ext cx="957387" cy="369332"/>
          </a:xfrm>
          <a:prstGeom prst="rect">
            <a:avLst/>
          </a:prstGeom>
          <a:noFill/>
        </p:spPr>
        <p:txBody>
          <a:bodyPr wrap="square" rtlCol="0">
            <a:spAutoFit/>
          </a:bodyPr>
          <a:lstStyle/>
          <a:p>
            <a:pPr algn="l"/>
            <a:r>
              <a:rPr lang="zh-CN" altLang="en-US" u="sng" dirty="0">
                <a:latin typeface="Arial" panose="020B0604020202020204" pitchFamily="34" charset="0"/>
                <a:ea typeface="微软雅黑" panose="020B0503020204020204" pitchFamily="34" charset="-122"/>
                <a:cs typeface="Arial" panose="020B0604020202020204" pitchFamily="34" charset="0"/>
              </a:rPr>
              <a:t>服务端</a:t>
            </a:r>
          </a:p>
        </p:txBody>
      </p:sp>
      <p:grpSp>
        <p:nvGrpSpPr>
          <p:cNvPr id="62" name="组合 61">
            <a:extLst>
              <a:ext uri="{FF2B5EF4-FFF2-40B4-BE49-F238E27FC236}">
                <a16:creationId xmlns:a16="http://schemas.microsoft.com/office/drawing/2014/main" id="{0C2A2C93-274F-4023-80FD-CA274ACC46BC}"/>
              </a:ext>
            </a:extLst>
          </p:cNvPr>
          <p:cNvGrpSpPr/>
          <p:nvPr/>
        </p:nvGrpSpPr>
        <p:grpSpPr>
          <a:xfrm>
            <a:off x="8615890" y="5818481"/>
            <a:ext cx="671980" cy="114110"/>
            <a:chOff x="10594231" y="4822589"/>
            <a:chExt cx="1009650" cy="171450"/>
          </a:xfrm>
        </p:grpSpPr>
        <p:cxnSp>
          <p:nvCxnSpPr>
            <p:cNvPr id="63" name="直接连接符 62">
              <a:extLst>
                <a:ext uri="{FF2B5EF4-FFF2-40B4-BE49-F238E27FC236}">
                  <a16:creationId xmlns:a16="http://schemas.microsoft.com/office/drawing/2014/main" id="{D8977D9C-4B4F-4E7E-BB7D-FF12B7820997}"/>
                </a:ext>
              </a:extLst>
            </p:cNvPr>
            <p:cNvCxnSpPr>
              <a:cxnSpLocks/>
            </p:cNvCxnSpPr>
            <p:nvPr/>
          </p:nvCxnSpPr>
          <p:spPr>
            <a:xfrm>
              <a:off x="10767268" y="4906727"/>
              <a:ext cx="836613" cy="0"/>
            </a:xfrm>
            <a:prstGeom prst="line">
              <a:avLst/>
            </a:prstGeom>
            <a:ln w="9525" cap="flat" cmpd="sng">
              <a:solidFill>
                <a:srgbClr val="000000"/>
              </a:solidFill>
              <a:prstDash val="sysDot"/>
              <a:headEnd type="none" w="med" len="med"/>
              <a:tailEnd type="stealth" w="med" len="med"/>
            </a:ln>
          </p:spPr>
        </p:cxnSp>
        <p:sp>
          <p:nvSpPr>
            <p:cNvPr id="64" name="椭圆 63">
              <a:extLst>
                <a:ext uri="{FF2B5EF4-FFF2-40B4-BE49-F238E27FC236}">
                  <a16:creationId xmlns:a16="http://schemas.microsoft.com/office/drawing/2014/main" id="{2DDAEAE6-E958-4C46-842D-E5DEA912BFD4}"/>
                </a:ext>
              </a:extLst>
            </p:cNvPr>
            <p:cNvSpPr/>
            <p:nvPr/>
          </p:nvSpPr>
          <p:spPr>
            <a:xfrm>
              <a:off x="10594231" y="4822589"/>
              <a:ext cx="169863" cy="171450"/>
            </a:xfrm>
            <a:prstGeom prst="ellipse">
              <a:avLst/>
            </a:prstGeom>
            <a:solidFill>
              <a:sysClr val="window" lastClr="FFFFFF">
                <a:lumMod val="85000"/>
                <a:alpha val="65000"/>
              </a:sysClr>
            </a:solidFill>
            <a:ln w="1270" cap="flat" cmpd="sng" algn="ctr">
              <a:solidFill>
                <a:srgbClr val="00206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charset="0"/>
                <a:ea typeface="宋体" panose="02010600030101010101" pitchFamily="2" charset="-122"/>
                <a:cs typeface="+mn-cs"/>
              </a:endParaRPr>
            </a:p>
          </p:txBody>
        </p:sp>
      </p:grpSp>
      <p:sp>
        <p:nvSpPr>
          <p:cNvPr id="65" name="TextBox 35">
            <a:extLst>
              <a:ext uri="{FF2B5EF4-FFF2-40B4-BE49-F238E27FC236}">
                <a16:creationId xmlns:a16="http://schemas.microsoft.com/office/drawing/2014/main" id="{5A2E1A8B-F2D9-47A8-9D9C-F747E34CAF9F}"/>
              </a:ext>
            </a:extLst>
          </p:cNvPr>
          <p:cNvSpPr txBox="1"/>
          <p:nvPr/>
        </p:nvSpPr>
        <p:spPr>
          <a:xfrm>
            <a:off x="9354893" y="5689806"/>
            <a:ext cx="2178959" cy="369332"/>
          </a:xfrm>
          <a:prstGeom prst="rect">
            <a:avLst/>
          </a:prstGeom>
          <a:noFill/>
        </p:spPr>
        <p:txBody>
          <a:bodyPr wrap="square" rtlCol="0">
            <a:spAutoFit/>
          </a:bodyPr>
          <a:lstStyle/>
          <a:p>
            <a:pPr algn="l"/>
            <a:r>
              <a:rPr lang="en-US" altLang="zh-CN" dirty="0">
                <a:latin typeface="Arial" panose="020B0604020202020204" pitchFamily="34" charset="0"/>
                <a:ea typeface="微软雅黑" panose="020B0503020204020204" pitchFamily="34" charset="-122"/>
                <a:cs typeface="Arial" panose="020B0604020202020204" pitchFamily="34" charset="0"/>
              </a:rPr>
              <a:t>(</a:t>
            </a:r>
            <a:r>
              <a:rPr lang="en-US" altLang="zh-CN" dirty="0" err="1">
                <a:latin typeface="Arial" panose="020B0604020202020204" pitchFamily="34" charset="0"/>
                <a:ea typeface="微软雅黑" panose="020B0503020204020204" pitchFamily="34" charset="-122"/>
                <a:cs typeface="Arial" panose="020B0604020202020204" pitchFamily="34" charset="0"/>
              </a:rPr>
              <a:t>ImageCaption</a:t>
            </a:r>
            <a:r>
              <a:rPr lang="zh-CN" altLang="en-US" dirty="0">
                <a:latin typeface="Arial" panose="020B0604020202020204" pitchFamily="34" charset="0"/>
                <a:ea typeface="微软雅黑" panose="020B0503020204020204" pitchFamily="34" charset="-122"/>
                <a:cs typeface="Arial" panose="020B0604020202020204" pitchFamily="34" charset="0"/>
              </a:rPr>
              <a:t>模型）</a:t>
            </a:r>
          </a:p>
        </p:txBody>
      </p:sp>
      <p:cxnSp>
        <p:nvCxnSpPr>
          <p:cNvPr id="75" name="直接连接符 74">
            <a:extLst>
              <a:ext uri="{FF2B5EF4-FFF2-40B4-BE49-F238E27FC236}">
                <a16:creationId xmlns:a16="http://schemas.microsoft.com/office/drawing/2014/main" id="{CDA529EB-EDDB-4F5D-A0EA-EF3CAD5187F9}"/>
              </a:ext>
            </a:extLst>
          </p:cNvPr>
          <p:cNvCxnSpPr>
            <a:cxnSpLocks/>
          </p:cNvCxnSpPr>
          <p:nvPr/>
        </p:nvCxnSpPr>
        <p:spPr>
          <a:xfrm rot="5400000">
            <a:off x="10219563" y="3819567"/>
            <a:ext cx="359994" cy="0"/>
          </a:xfrm>
          <a:prstGeom prst="line">
            <a:avLst/>
          </a:prstGeom>
          <a:ln w="9525" cap="flat" cmpd="sng">
            <a:solidFill>
              <a:srgbClr val="000000"/>
            </a:solidFill>
            <a:prstDash val="sysDot"/>
            <a:headEnd type="none" w="med" len="med"/>
            <a:tailEnd type="stealth" w="med" len="med"/>
          </a:ln>
        </p:spPr>
      </p:cxnSp>
      <p:sp>
        <p:nvSpPr>
          <p:cNvPr id="77" name="TextBox 35">
            <a:extLst>
              <a:ext uri="{FF2B5EF4-FFF2-40B4-BE49-F238E27FC236}">
                <a16:creationId xmlns:a16="http://schemas.microsoft.com/office/drawing/2014/main" id="{F8B200C9-A704-45C4-A71D-79E98D499E06}"/>
              </a:ext>
            </a:extLst>
          </p:cNvPr>
          <p:cNvSpPr txBox="1"/>
          <p:nvPr/>
        </p:nvSpPr>
        <p:spPr>
          <a:xfrm>
            <a:off x="10091755" y="3297794"/>
            <a:ext cx="665162" cy="369332"/>
          </a:xfrm>
          <a:prstGeom prst="rect">
            <a:avLst/>
          </a:prstGeom>
          <a:noFill/>
        </p:spPr>
        <p:txBody>
          <a:bodyPr wrap="square" rtlCol="0">
            <a:spAutoFit/>
          </a:bodyPr>
          <a:lstStyle/>
          <a:p>
            <a:pPr algn="l"/>
            <a:r>
              <a:rPr lang="zh-CN" altLang="en-US" dirty="0">
                <a:latin typeface="Arial" panose="020B0604020202020204" pitchFamily="34" charset="0"/>
                <a:ea typeface="微软雅黑" panose="020B0503020204020204" pitchFamily="34" charset="-122"/>
                <a:cs typeface="Arial" panose="020B0604020202020204" pitchFamily="34" charset="0"/>
              </a:rPr>
              <a:t>用户</a:t>
            </a:r>
          </a:p>
        </p:txBody>
      </p:sp>
      <p:grpSp>
        <p:nvGrpSpPr>
          <p:cNvPr id="79" name="组合 78">
            <a:extLst>
              <a:ext uri="{FF2B5EF4-FFF2-40B4-BE49-F238E27FC236}">
                <a16:creationId xmlns:a16="http://schemas.microsoft.com/office/drawing/2014/main" id="{FDDBF882-3C41-4F62-96D9-9CF9E210C6AC}"/>
              </a:ext>
            </a:extLst>
          </p:cNvPr>
          <p:cNvGrpSpPr/>
          <p:nvPr/>
        </p:nvGrpSpPr>
        <p:grpSpPr>
          <a:xfrm>
            <a:off x="9314979" y="4735409"/>
            <a:ext cx="671980" cy="114110"/>
            <a:chOff x="10594231" y="4822589"/>
            <a:chExt cx="1009650" cy="171450"/>
          </a:xfrm>
        </p:grpSpPr>
        <p:cxnSp>
          <p:nvCxnSpPr>
            <p:cNvPr id="80" name="直接连接符 79">
              <a:extLst>
                <a:ext uri="{FF2B5EF4-FFF2-40B4-BE49-F238E27FC236}">
                  <a16:creationId xmlns:a16="http://schemas.microsoft.com/office/drawing/2014/main" id="{02842D0D-DDEC-4716-B374-397D0B72096C}"/>
                </a:ext>
              </a:extLst>
            </p:cNvPr>
            <p:cNvCxnSpPr>
              <a:cxnSpLocks/>
            </p:cNvCxnSpPr>
            <p:nvPr/>
          </p:nvCxnSpPr>
          <p:spPr>
            <a:xfrm>
              <a:off x="10767268" y="4906727"/>
              <a:ext cx="836613" cy="0"/>
            </a:xfrm>
            <a:prstGeom prst="line">
              <a:avLst/>
            </a:prstGeom>
            <a:ln w="9525" cap="flat" cmpd="sng">
              <a:solidFill>
                <a:srgbClr val="000000"/>
              </a:solidFill>
              <a:prstDash val="sysDot"/>
              <a:headEnd type="none" w="med" len="med"/>
              <a:tailEnd type="stealth" w="med" len="med"/>
            </a:ln>
          </p:spPr>
        </p:cxnSp>
        <p:sp>
          <p:nvSpPr>
            <p:cNvPr id="81" name="椭圆 80">
              <a:extLst>
                <a:ext uri="{FF2B5EF4-FFF2-40B4-BE49-F238E27FC236}">
                  <a16:creationId xmlns:a16="http://schemas.microsoft.com/office/drawing/2014/main" id="{2FB8BA5D-6831-4B42-91CE-3D3512DE03EF}"/>
                </a:ext>
              </a:extLst>
            </p:cNvPr>
            <p:cNvSpPr/>
            <p:nvPr/>
          </p:nvSpPr>
          <p:spPr>
            <a:xfrm>
              <a:off x="10594231" y="4822589"/>
              <a:ext cx="169863" cy="171450"/>
            </a:xfrm>
            <a:prstGeom prst="ellipse">
              <a:avLst/>
            </a:prstGeom>
            <a:solidFill>
              <a:sysClr val="window" lastClr="FFFFFF">
                <a:lumMod val="85000"/>
                <a:alpha val="65000"/>
              </a:sysClr>
            </a:solidFill>
            <a:ln w="1270" cap="flat" cmpd="sng" algn="ctr">
              <a:solidFill>
                <a:srgbClr val="00206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charset="0"/>
                <a:ea typeface="宋体" panose="02010600030101010101" pitchFamily="2" charset="-122"/>
                <a:cs typeface="+mn-cs"/>
              </a:endParaRPr>
            </a:p>
          </p:txBody>
        </p:sp>
      </p:grpSp>
      <p:sp>
        <p:nvSpPr>
          <p:cNvPr id="82" name="TextBox 35">
            <a:extLst>
              <a:ext uri="{FF2B5EF4-FFF2-40B4-BE49-F238E27FC236}">
                <a16:creationId xmlns:a16="http://schemas.microsoft.com/office/drawing/2014/main" id="{45A10C7C-B954-4D9F-BEC5-1963207EEB99}"/>
              </a:ext>
            </a:extLst>
          </p:cNvPr>
          <p:cNvSpPr txBox="1"/>
          <p:nvPr/>
        </p:nvSpPr>
        <p:spPr>
          <a:xfrm>
            <a:off x="9975760" y="4561045"/>
            <a:ext cx="1805538" cy="461665"/>
          </a:xfrm>
          <a:prstGeom prst="rect">
            <a:avLst/>
          </a:prstGeom>
          <a:noFill/>
        </p:spPr>
        <p:txBody>
          <a:bodyPr wrap="square" rtlCol="0">
            <a:spAutoFit/>
          </a:bodyPr>
          <a:lstStyle/>
          <a:p>
            <a:pPr algn="l"/>
            <a:r>
              <a:rPr lang="zh-CN" altLang="en-US" sz="1200" dirty="0">
                <a:latin typeface="Arial" panose="020B0604020202020204" pitchFamily="34" charset="0"/>
                <a:ea typeface="微软雅黑" panose="020B0503020204020204" pitchFamily="34" charset="-122"/>
                <a:cs typeface="Arial" panose="020B0604020202020204" pitchFamily="34" charset="0"/>
              </a:rPr>
              <a:t>文字转语音</a:t>
            </a:r>
            <a:r>
              <a:rPr lang="en-US" altLang="zh-CN" sz="1200" dirty="0">
                <a:latin typeface="Arial" panose="020B0604020202020204" pitchFamily="34" charset="0"/>
                <a:ea typeface="微软雅黑" panose="020B0503020204020204" pitchFamily="34" charset="-122"/>
                <a:cs typeface="Arial" panose="020B0604020202020204" pitchFamily="34" charset="0"/>
              </a:rPr>
              <a:t>API</a:t>
            </a:r>
          </a:p>
          <a:p>
            <a:pPr algn="l"/>
            <a:r>
              <a:rPr lang="zh-CN" altLang="en-US" sz="1200" dirty="0">
                <a:latin typeface="Arial" panose="020B0604020202020204" pitchFamily="34" charset="0"/>
                <a:ea typeface="微软雅黑" panose="020B0503020204020204" pitchFamily="34" charset="-122"/>
                <a:cs typeface="Arial" panose="020B0604020202020204" pitchFamily="34" charset="0"/>
              </a:rPr>
              <a:t>翻译</a:t>
            </a:r>
            <a:r>
              <a:rPr lang="en-US" altLang="zh-CN" sz="1200" dirty="0">
                <a:latin typeface="Arial" panose="020B0604020202020204" pitchFamily="34" charset="0"/>
                <a:ea typeface="微软雅黑" panose="020B0503020204020204" pitchFamily="34" charset="-122"/>
                <a:cs typeface="Arial" panose="020B0604020202020204" pitchFamily="34" charset="0"/>
              </a:rPr>
              <a:t>API</a:t>
            </a:r>
            <a:endParaRPr lang="zh-CN" altLang="en-US" sz="1200" dirty="0">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100"/>
                                  </p:stCondLst>
                                  <p:childTnLst>
                                    <p:set>
                                      <p:cBhvr>
                                        <p:cTn id="6" dur="1" fill="hold">
                                          <p:stCondLst>
                                            <p:cond delay="0"/>
                                          </p:stCondLst>
                                        </p:cTn>
                                        <p:tgtEl>
                                          <p:spTgt spid="32"/>
                                        </p:tgtEl>
                                        <p:attrNameLst>
                                          <p:attrName>style.visibility</p:attrName>
                                        </p:attrNameLst>
                                      </p:cBhvr>
                                      <p:to>
                                        <p:strVal val="visible"/>
                                      </p:to>
                                    </p:set>
                                    <p:anim calcmode="lin" valueType="num">
                                      <p:cBhvr>
                                        <p:cTn id="7" dur="1000" fill="hold"/>
                                        <p:tgtEl>
                                          <p:spTgt spid="32"/>
                                        </p:tgtEl>
                                        <p:attrNameLst>
                                          <p:attrName>ppt_w</p:attrName>
                                        </p:attrNameLst>
                                      </p:cBhvr>
                                      <p:tavLst>
                                        <p:tav tm="0">
                                          <p:val>
                                            <p:fltVal val="0"/>
                                          </p:val>
                                        </p:tav>
                                        <p:tav tm="100000">
                                          <p:val>
                                            <p:strVal val="#ppt_w"/>
                                          </p:val>
                                        </p:tav>
                                      </p:tavLst>
                                    </p:anim>
                                    <p:anim calcmode="lin" valueType="num">
                                      <p:cBhvr>
                                        <p:cTn id="8" dur="1000" fill="hold"/>
                                        <p:tgtEl>
                                          <p:spTgt spid="32"/>
                                        </p:tgtEl>
                                        <p:attrNameLst>
                                          <p:attrName>ppt_h</p:attrName>
                                        </p:attrNameLst>
                                      </p:cBhvr>
                                      <p:tavLst>
                                        <p:tav tm="0">
                                          <p:val>
                                            <p:fltVal val="0"/>
                                          </p:val>
                                        </p:tav>
                                        <p:tav tm="100000">
                                          <p:val>
                                            <p:strVal val="#ppt_h"/>
                                          </p:val>
                                        </p:tav>
                                      </p:tavLst>
                                    </p:anim>
                                    <p:anim calcmode="lin" valueType="num">
                                      <p:cBhvr>
                                        <p:cTn id="9" dur="1000" fill="hold"/>
                                        <p:tgtEl>
                                          <p:spTgt spid="32"/>
                                        </p:tgtEl>
                                        <p:attrNameLst>
                                          <p:attrName>style.rotation</p:attrName>
                                        </p:attrNameLst>
                                      </p:cBhvr>
                                      <p:tavLst>
                                        <p:tav tm="0">
                                          <p:val>
                                            <p:fltVal val="360"/>
                                          </p:val>
                                        </p:tav>
                                        <p:tav tm="100000">
                                          <p:val>
                                            <p:fltVal val="0"/>
                                          </p:val>
                                        </p:tav>
                                      </p:tavLst>
                                    </p:anim>
                                    <p:animEffect transition="in" filter="fade">
                                      <p:cBhvr>
                                        <p:cTn id="10" dur="1000"/>
                                        <p:tgtEl>
                                          <p:spTgt spid="32"/>
                                        </p:tgtEl>
                                      </p:cBhvr>
                                    </p:animEffect>
                                  </p:childTnLst>
                                </p:cTn>
                              </p:par>
                            </p:childTnLst>
                          </p:cTn>
                        </p:par>
                        <p:par>
                          <p:cTn id="11" fill="hold">
                            <p:stCondLst>
                              <p:cond delay="2100"/>
                            </p:stCondLst>
                            <p:childTnLst>
                              <p:par>
                                <p:cTn id="12" presetID="4" presetClass="entr" presetSubtype="16" fill="hold" grpId="0" nodeType="after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box(in)">
                                      <p:cBhvr>
                                        <p:cTn id="14" dur="2000"/>
                                        <p:tgtEl>
                                          <p:spTgt spid="39"/>
                                        </p:tgtEl>
                                      </p:cBhvr>
                                    </p:animEffect>
                                  </p:childTnLst>
                                </p:cTn>
                              </p:par>
                            </p:childTnLst>
                          </p:cTn>
                        </p:par>
                        <p:par>
                          <p:cTn id="15" fill="hold">
                            <p:stCondLst>
                              <p:cond delay="4100"/>
                            </p:stCondLst>
                            <p:childTnLst>
                              <p:par>
                                <p:cTn id="16" presetID="22" presetClass="entr" presetSubtype="8"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1000"/>
                                        <p:tgtEl>
                                          <p:spTgt spid="2"/>
                                        </p:tgtEl>
                                      </p:cBhvr>
                                    </p:animEffect>
                                  </p:childTnLst>
                                </p:cTn>
                              </p:par>
                            </p:childTnLst>
                          </p:cTn>
                        </p:par>
                        <p:par>
                          <p:cTn id="19" fill="hold">
                            <p:stCondLst>
                              <p:cond delay="51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1000"/>
                                        <p:tgtEl>
                                          <p:spTgt spid="3"/>
                                        </p:tgtEl>
                                      </p:cBhvr>
                                    </p:animEffect>
                                  </p:childTnLst>
                                </p:cTn>
                              </p:par>
                            </p:childTnLst>
                          </p:cTn>
                        </p:par>
                        <p:par>
                          <p:cTn id="23" fill="hold">
                            <p:stCondLst>
                              <p:cond delay="6100"/>
                            </p:stCondLst>
                            <p:childTnLst>
                              <p:par>
                                <p:cTn id="24" presetID="22" presetClass="entr" presetSubtype="8"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1000"/>
                                        <p:tgtEl>
                                          <p:spTgt spid="5"/>
                                        </p:tgtEl>
                                      </p:cBhvr>
                                    </p:animEffect>
                                  </p:childTnLst>
                                </p:cTn>
                              </p:par>
                            </p:childTnLst>
                          </p:cTn>
                        </p:par>
                        <p:par>
                          <p:cTn id="27" fill="hold">
                            <p:stCondLst>
                              <p:cond delay="7100"/>
                            </p:stCondLst>
                            <p:childTnLst>
                              <p:par>
                                <p:cTn id="28" presetID="22" presetClass="entr" presetSubtype="8"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1000"/>
                                        <p:tgtEl>
                                          <p:spTgt spid="6"/>
                                        </p:tgtEl>
                                      </p:cBhvr>
                                    </p:animEffect>
                                  </p:childTnLst>
                                </p:cTn>
                              </p:par>
                            </p:childTnLst>
                          </p:cTn>
                        </p:par>
                        <p:par>
                          <p:cTn id="31" fill="hold">
                            <p:stCondLst>
                              <p:cond delay="8100"/>
                            </p:stCondLst>
                            <p:childTnLst>
                              <p:par>
                                <p:cTn id="32" presetID="22" presetClass="entr" presetSubtype="8"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1000"/>
                                        <p:tgtEl>
                                          <p:spTgt spid="7"/>
                                        </p:tgtEl>
                                      </p:cBhvr>
                                    </p:animEffect>
                                  </p:childTnLst>
                                </p:cTn>
                              </p:par>
                              <p:par>
                                <p:cTn id="35" presetID="6" presetClass="entr" presetSubtype="32"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circle(out)">
                                      <p:cBhvr>
                                        <p:cTn id="37" dur="300"/>
                                        <p:tgtEl>
                                          <p:spTgt spid="27"/>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box(in)">
                                      <p:cBhvr>
                                        <p:cTn id="40" dur="2000"/>
                                        <p:tgtEl>
                                          <p:spTgt spid="57"/>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box(in)">
                                      <p:cBhvr>
                                        <p:cTn id="43" dur="2000"/>
                                        <p:tgtEl>
                                          <p:spTgt spid="61"/>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box(in)">
                                      <p:cBhvr>
                                        <p:cTn id="46" dur="2000"/>
                                        <p:tgtEl>
                                          <p:spTgt spid="65"/>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box(in)">
                                      <p:cBhvr>
                                        <p:cTn id="49" dur="2000"/>
                                        <p:tgtEl>
                                          <p:spTgt spid="77"/>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box(in)">
                                      <p:cBhvr>
                                        <p:cTn id="52" dur="20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2" grpId="0" bldLvl="0" animBg="1"/>
      <p:bldP spid="3" grpId="0" bldLvl="0" animBg="1"/>
      <p:bldP spid="5" grpId="0" bldLvl="0" animBg="1"/>
      <p:bldP spid="6" grpId="0" bldLvl="0" animBg="1"/>
      <p:bldP spid="7" grpId="0" bldLvl="0" animBg="1"/>
      <p:bldP spid="27" grpId="0" bldLvl="0" animBg="1"/>
      <p:bldP spid="57" grpId="0"/>
      <p:bldP spid="61" grpId="0"/>
      <p:bldP spid="65" grpId="0"/>
      <p:bldP spid="77" grpId="0"/>
      <p:bldP spid="8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140566" y="975049"/>
            <a:ext cx="2211427" cy="2096674"/>
            <a:chOff x="3065829" y="2668267"/>
            <a:chExt cx="1872107" cy="1761728"/>
          </a:xfrm>
        </p:grpSpPr>
        <p:sp>
          <p:nvSpPr>
            <p:cNvPr id="9" name="椭圆 8"/>
            <p:cNvSpPr/>
            <p:nvPr/>
          </p:nvSpPr>
          <p:spPr>
            <a:xfrm>
              <a:off x="3115072" y="2668267"/>
              <a:ext cx="1761728" cy="1761728"/>
            </a:xfrm>
            <a:prstGeom prst="ellipse">
              <a:avLst/>
            </a:prstGeom>
            <a:noFill/>
            <a:ln>
              <a:solidFill>
                <a:srgbClr val="A6C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463987" y="2761135"/>
              <a:ext cx="119507" cy="119507"/>
            </a:xfrm>
            <a:prstGeom prst="ellipse">
              <a:avLst/>
            </a:prstGeom>
            <a:solidFill>
              <a:srgbClr val="A6C3E5"/>
            </a:solidFill>
            <a:ln>
              <a:solidFill>
                <a:srgbClr val="A6C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1" name="椭圆 10"/>
            <p:cNvSpPr/>
            <p:nvPr/>
          </p:nvSpPr>
          <p:spPr>
            <a:xfrm>
              <a:off x="3460687" y="2761135"/>
              <a:ext cx="119507" cy="119507"/>
            </a:xfrm>
            <a:prstGeom prst="ellipse">
              <a:avLst/>
            </a:prstGeom>
            <a:solidFill>
              <a:srgbClr val="A6C3E5"/>
            </a:solidFill>
            <a:ln>
              <a:solidFill>
                <a:srgbClr val="A6C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2" name="椭圆 11"/>
            <p:cNvSpPr/>
            <p:nvPr/>
          </p:nvSpPr>
          <p:spPr>
            <a:xfrm>
              <a:off x="3065829" y="3492655"/>
              <a:ext cx="119507" cy="119507"/>
            </a:xfrm>
            <a:prstGeom prst="ellipse">
              <a:avLst/>
            </a:prstGeom>
            <a:solidFill>
              <a:srgbClr val="A6C3E5"/>
            </a:solidFill>
            <a:ln>
              <a:solidFill>
                <a:srgbClr val="A6C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3" name="椭圆 12"/>
            <p:cNvSpPr/>
            <p:nvPr/>
          </p:nvSpPr>
          <p:spPr>
            <a:xfrm>
              <a:off x="4818429" y="3492655"/>
              <a:ext cx="119507" cy="119507"/>
            </a:xfrm>
            <a:prstGeom prst="ellipse">
              <a:avLst/>
            </a:prstGeom>
            <a:solidFill>
              <a:srgbClr val="A6C3E5"/>
            </a:solidFill>
            <a:ln>
              <a:solidFill>
                <a:srgbClr val="A6C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4" name="椭圆 13"/>
            <p:cNvSpPr/>
            <p:nvPr/>
          </p:nvSpPr>
          <p:spPr>
            <a:xfrm>
              <a:off x="4442509" y="4224175"/>
              <a:ext cx="119507" cy="119507"/>
            </a:xfrm>
            <a:prstGeom prst="ellipse">
              <a:avLst/>
            </a:prstGeom>
            <a:solidFill>
              <a:srgbClr val="A6C3E5"/>
            </a:solidFill>
            <a:ln>
              <a:solidFill>
                <a:srgbClr val="A6C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15" name="椭圆 14"/>
            <p:cNvSpPr/>
            <p:nvPr/>
          </p:nvSpPr>
          <p:spPr>
            <a:xfrm>
              <a:off x="3439209" y="4201315"/>
              <a:ext cx="119507" cy="119507"/>
            </a:xfrm>
            <a:prstGeom prst="ellipse">
              <a:avLst/>
            </a:prstGeom>
            <a:solidFill>
              <a:srgbClr val="A6C3E5"/>
            </a:solidFill>
            <a:ln>
              <a:solidFill>
                <a:srgbClr val="A6C3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nvGrpSpPr>
            <p:cNvPr id="16" name="组合 15"/>
            <p:cNvGrpSpPr/>
            <p:nvPr/>
          </p:nvGrpSpPr>
          <p:grpSpPr>
            <a:xfrm>
              <a:off x="3269293" y="2943616"/>
              <a:ext cx="1465545" cy="1202499"/>
              <a:chOff x="3269293" y="2943616"/>
              <a:chExt cx="1465545" cy="1202499"/>
            </a:xfrm>
          </p:grpSpPr>
          <p:sp>
            <p:nvSpPr>
              <p:cNvPr id="17" name="任意多边形 16"/>
              <p:cNvSpPr/>
              <p:nvPr/>
            </p:nvSpPr>
            <p:spPr>
              <a:xfrm>
                <a:off x="4008329" y="2956142"/>
                <a:ext cx="425885" cy="588724"/>
              </a:xfrm>
              <a:custGeom>
                <a:avLst/>
                <a:gdLst>
                  <a:gd name="connsiteX0" fmla="*/ 0 w 425885"/>
                  <a:gd name="connsiteY0" fmla="*/ 588724 h 588724"/>
                  <a:gd name="connsiteX1" fmla="*/ 425885 w 425885"/>
                  <a:gd name="connsiteY1" fmla="*/ 0 h 588724"/>
                </a:gdLst>
                <a:ahLst/>
                <a:cxnLst>
                  <a:cxn ang="0">
                    <a:pos x="connsiteX0" y="connsiteY0"/>
                  </a:cxn>
                  <a:cxn ang="0">
                    <a:pos x="connsiteX1" y="connsiteY1"/>
                  </a:cxn>
                </a:cxnLst>
                <a:rect l="l" t="t" r="r" b="b"/>
                <a:pathLst>
                  <a:path w="425885" h="588724">
                    <a:moveTo>
                      <a:pt x="0" y="588724"/>
                    </a:moveTo>
                    <a:lnTo>
                      <a:pt x="425885" y="0"/>
                    </a:lnTo>
                  </a:path>
                </a:pathLst>
              </a:custGeom>
              <a:solidFill>
                <a:srgbClr val="A6C3E5"/>
              </a:solidFill>
              <a:ln w="38100">
                <a:solidFill>
                  <a:srgbClr val="A6C3E5"/>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3995803" y="3544866"/>
                <a:ext cx="739035" cy="0"/>
              </a:xfrm>
              <a:custGeom>
                <a:avLst/>
                <a:gdLst>
                  <a:gd name="connsiteX0" fmla="*/ 0 w 739035"/>
                  <a:gd name="connsiteY0" fmla="*/ 0 h 0"/>
                  <a:gd name="connsiteX1" fmla="*/ 739035 w 739035"/>
                  <a:gd name="connsiteY1" fmla="*/ 0 h 0"/>
                </a:gdLst>
                <a:ahLst/>
                <a:cxnLst>
                  <a:cxn ang="0">
                    <a:pos x="connsiteX0" y="connsiteY0"/>
                  </a:cxn>
                  <a:cxn ang="0">
                    <a:pos x="connsiteX1" y="connsiteY1"/>
                  </a:cxn>
                </a:cxnLst>
                <a:rect l="l" t="t" r="r" b="b"/>
                <a:pathLst>
                  <a:path w="739035">
                    <a:moveTo>
                      <a:pt x="0" y="0"/>
                    </a:moveTo>
                    <a:lnTo>
                      <a:pt x="739035" y="0"/>
                    </a:lnTo>
                  </a:path>
                </a:pathLst>
              </a:custGeom>
              <a:noFill/>
              <a:ln w="38100">
                <a:solidFill>
                  <a:srgbClr val="A6C3E5"/>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3594970" y="2943616"/>
                <a:ext cx="413359" cy="588724"/>
              </a:xfrm>
              <a:custGeom>
                <a:avLst/>
                <a:gdLst>
                  <a:gd name="connsiteX0" fmla="*/ 413359 w 413359"/>
                  <a:gd name="connsiteY0" fmla="*/ 588724 h 588724"/>
                  <a:gd name="connsiteX1" fmla="*/ 0 w 413359"/>
                  <a:gd name="connsiteY1" fmla="*/ 0 h 588724"/>
                </a:gdLst>
                <a:ahLst/>
                <a:cxnLst>
                  <a:cxn ang="0">
                    <a:pos x="connsiteX0" y="connsiteY0"/>
                  </a:cxn>
                  <a:cxn ang="0">
                    <a:pos x="connsiteX1" y="connsiteY1"/>
                  </a:cxn>
                </a:cxnLst>
                <a:rect l="l" t="t" r="r" b="b"/>
                <a:pathLst>
                  <a:path w="413359" h="588724">
                    <a:moveTo>
                      <a:pt x="413359" y="588724"/>
                    </a:moveTo>
                    <a:lnTo>
                      <a:pt x="0" y="0"/>
                    </a:lnTo>
                  </a:path>
                </a:pathLst>
              </a:custGeom>
              <a:noFill/>
              <a:ln w="38100">
                <a:solidFill>
                  <a:srgbClr val="A6C3E5"/>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3269293" y="3557392"/>
                <a:ext cx="726510" cy="0"/>
              </a:xfrm>
              <a:custGeom>
                <a:avLst/>
                <a:gdLst>
                  <a:gd name="connsiteX0" fmla="*/ 726510 w 726510"/>
                  <a:gd name="connsiteY0" fmla="*/ 0 h 0"/>
                  <a:gd name="connsiteX1" fmla="*/ 0 w 726510"/>
                  <a:gd name="connsiteY1" fmla="*/ 0 h 0"/>
                </a:gdLst>
                <a:ahLst/>
                <a:cxnLst>
                  <a:cxn ang="0">
                    <a:pos x="connsiteX0" y="connsiteY0"/>
                  </a:cxn>
                  <a:cxn ang="0">
                    <a:pos x="connsiteX1" y="connsiteY1"/>
                  </a:cxn>
                </a:cxnLst>
                <a:rect l="l" t="t" r="r" b="b"/>
                <a:pathLst>
                  <a:path w="726510">
                    <a:moveTo>
                      <a:pt x="726510" y="0"/>
                    </a:moveTo>
                    <a:lnTo>
                      <a:pt x="0" y="0"/>
                    </a:lnTo>
                  </a:path>
                </a:pathLst>
              </a:custGeom>
              <a:noFill/>
              <a:ln w="38100">
                <a:solidFill>
                  <a:srgbClr val="A6C3E5"/>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a:off x="3582444" y="3569918"/>
                <a:ext cx="425885" cy="576197"/>
              </a:xfrm>
              <a:custGeom>
                <a:avLst/>
                <a:gdLst>
                  <a:gd name="connsiteX0" fmla="*/ 425885 w 425885"/>
                  <a:gd name="connsiteY0" fmla="*/ 0 h 576197"/>
                  <a:gd name="connsiteX1" fmla="*/ 0 w 425885"/>
                  <a:gd name="connsiteY1" fmla="*/ 576197 h 576197"/>
                </a:gdLst>
                <a:ahLst/>
                <a:cxnLst>
                  <a:cxn ang="0">
                    <a:pos x="connsiteX0" y="connsiteY0"/>
                  </a:cxn>
                  <a:cxn ang="0">
                    <a:pos x="connsiteX1" y="connsiteY1"/>
                  </a:cxn>
                </a:cxnLst>
                <a:rect l="l" t="t" r="r" b="b"/>
                <a:pathLst>
                  <a:path w="425885" h="576197">
                    <a:moveTo>
                      <a:pt x="425885" y="0"/>
                    </a:moveTo>
                    <a:lnTo>
                      <a:pt x="0" y="576197"/>
                    </a:lnTo>
                  </a:path>
                </a:pathLst>
              </a:custGeom>
              <a:noFill/>
              <a:ln w="38100">
                <a:solidFill>
                  <a:srgbClr val="A6C3E5"/>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27"/>
              <p:cNvSpPr/>
              <p:nvPr/>
            </p:nvSpPr>
            <p:spPr>
              <a:xfrm>
                <a:off x="4020855" y="3569918"/>
                <a:ext cx="388307" cy="576197"/>
              </a:xfrm>
              <a:custGeom>
                <a:avLst/>
                <a:gdLst>
                  <a:gd name="connsiteX0" fmla="*/ 0 w 388307"/>
                  <a:gd name="connsiteY0" fmla="*/ 0 h 576197"/>
                  <a:gd name="connsiteX1" fmla="*/ 388307 w 388307"/>
                  <a:gd name="connsiteY1" fmla="*/ 576197 h 576197"/>
                </a:gdLst>
                <a:ahLst/>
                <a:cxnLst>
                  <a:cxn ang="0">
                    <a:pos x="connsiteX0" y="connsiteY0"/>
                  </a:cxn>
                  <a:cxn ang="0">
                    <a:pos x="connsiteX1" y="connsiteY1"/>
                  </a:cxn>
                </a:cxnLst>
                <a:rect l="l" t="t" r="r" b="b"/>
                <a:pathLst>
                  <a:path w="388307" h="576197">
                    <a:moveTo>
                      <a:pt x="0" y="0"/>
                    </a:moveTo>
                    <a:lnTo>
                      <a:pt x="388307" y="576197"/>
                    </a:lnTo>
                  </a:path>
                </a:pathLst>
              </a:custGeom>
              <a:noFill/>
              <a:ln w="38100">
                <a:solidFill>
                  <a:srgbClr val="A6C3E5"/>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2" name="组合 31"/>
          <p:cNvGrpSpPr/>
          <p:nvPr/>
        </p:nvGrpSpPr>
        <p:grpSpPr>
          <a:xfrm>
            <a:off x="3686368" y="1466346"/>
            <a:ext cx="1105773" cy="1114080"/>
            <a:chOff x="3254772" y="2872916"/>
            <a:chExt cx="936104" cy="936104"/>
          </a:xfrm>
          <a:solidFill>
            <a:srgbClr val="A6C3E5"/>
          </a:solidFill>
        </p:grpSpPr>
        <p:sp>
          <p:nvSpPr>
            <p:cNvPr id="33" name="椭圆 32"/>
            <p:cNvSpPr/>
            <p:nvPr/>
          </p:nvSpPr>
          <p:spPr>
            <a:xfrm>
              <a:off x="3254772" y="2872916"/>
              <a:ext cx="936104" cy="93610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4" name="矩形 33"/>
            <p:cNvSpPr/>
            <p:nvPr/>
          </p:nvSpPr>
          <p:spPr>
            <a:xfrm>
              <a:off x="3462777" y="3091572"/>
              <a:ext cx="541867" cy="542095"/>
            </a:xfrm>
            <a:prstGeom prst="rect">
              <a:avLst/>
            </a:prstGeom>
            <a:grpFill/>
          </p:spPr>
          <p:txBody>
            <a:bodyPr wrap="none">
              <a:spAutoFit/>
            </a:bodyPr>
            <a:lstStyle/>
            <a:p>
              <a:r>
                <a:rPr lang="zh-CN" altLang="en-US" b="1" dirty="0">
                  <a:solidFill>
                    <a:schemeClr val="bg1"/>
                  </a:solidFill>
                  <a:latin typeface="微软雅黑" panose="020B0503020204020204" pitchFamily="34" charset="-122"/>
                  <a:ea typeface="微软雅黑" panose="020B0503020204020204" pitchFamily="34" charset="-122"/>
                </a:rPr>
                <a:t>系统</a:t>
              </a:r>
            </a:p>
            <a:p>
              <a:r>
                <a:rPr lang="zh-CN" altLang="en-US" b="1" dirty="0">
                  <a:solidFill>
                    <a:schemeClr val="bg1"/>
                  </a:solidFill>
                  <a:latin typeface="微软雅黑" panose="020B0503020204020204" pitchFamily="34" charset="-122"/>
                  <a:ea typeface="微软雅黑" panose="020B0503020204020204" pitchFamily="34" charset="-122"/>
                </a:rPr>
                <a:t>架构</a:t>
              </a:r>
              <a:r>
                <a:rPr lang="en-US" altLang="zh-CN" b="1" dirty="0">
                  <a:solidFill>
                    <a:schemeClr val="bg1"/>
                  </a:solidFill>
                  <a:latin typeface="微软雅黑" panose="020B0503020204020204" pitchFamily="34" charset="-122"/>
                  <a:ea typeface="微软雅黑" panose="020B0503020204020204" pitchFamily="34" charset="-122"/>
                </a:rPr>
                <a:t> </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
        <p:nvSpPr>
          <p:cNvPr id="36" name="TextBox 35"/>
          <p:cNvSpPr txBox="1"/>
          <p:nvPr/>
        </p:nvSpPr>
        <p:spPr>
          <a:xfrm>
            <a:off x="8775700" y="888365"/>
            <a:ext cx="826135" cy="460375"/>
          </a:xfrm>
          <a:prstGeom prst="rect">
            <a:avLst/>
          </a:prstGeom>
          <a:noFill/>
        </p:spPr>
        <p:txBody>
          <a:bodyPr wrap="none" rtlCol="0">
            <a:spAutoFit/>
          </a:bodyPr>
          <a:lstStyle/>
          <a:p>
            <a:pPr algn="l"/>
            <a:r>
              <a:rPr lang="zh-CN" altLang="en-US" sz="2400" dirty="0">
                <a:latin typeface="Arial" panose="020B0604020202020204" pitchFamily="34" charset="0"/>
                <a:ea typeface="微软雅黑" panose="020B0503020204020204" pitchFamily="34" charset="-122"/>
                <a:cs typeface="Arial" panose="020B0604020202020204" pitchFamily="34" charset="0"/>
              </a:rPr>
              <a:t>VQA</a:t>
            </a:r>
          </a:p>
        </p:txBody>
      </p:sp>
      <p:sp>
        <p:nvSpPr>
          <p:cNvPr id="2" name="线形标注 2(带强调线) 4"/>
          <p:cNvSpPr/>
          <p:nvPr/>
        </p:nvSpPr>
        <p:spPr bwMode="auto">
          <a:xfrm>
            <a:off x="7487452" y="1413190"/>
            <a:ext cx="4017416" cy="530385"/>
          </a:xfrm>
          <a:prstGeom prst="accentCallout2">
            <a:avLst>
              <a:gd name="adj1" fmla="val 21366"/>
              <a:gd name="adj2" fmla="val -1991"/>
              <a:gd name="adj3" fmla="val 22089"/>
              <a:gd name="adj4" fmla="val -10072"/>
              <a:gd name="adj5" fmla="val 22089"/>
              <a:gd name="adj6" fmla="val -16711"/>
            </a:avLst>
          </a:prstGeom>
          <a:noFill/>
          <a:ln w="15875" cmpd="sng">
            <a:solidFill>
              <a:srgbClr val="414455"/>
            </a:solidFill>
            <a:miter lim="800000"/>
            <a:headEnd type="oval" w="med" len="med"/>
          </a:ln>
          <a:extLst>
            <a:ext uri="{909E8E84-426E-40DD-AFC4-6F175D3DCCD1}">
              <a14:hiddenFill xmlns:a14="http://schemas.microsoft.com/office/drawing/2010/main">
                <a:solidFill>
                  <a:srgbClr val="FFFFFF"/>
                </a:solidFill>
              </a14:hiddenFill>
            </a:ext>
          </a:extLst>
        </p:spPr>
        <p:txBody>
          <a:bodyPr lIns="75520" tIns="37760" rIns="75520" bIns="37760" anchor="ctr"/>
          <a:lstStyle/>
          <a:p>
            <a:pPr lvl="0"/>
            <a:r>
              <a:rPr lang="zh-CN" altLang="en-US" dirty="0">
                <a:solidFill>
                  <a:sysClr val="windowText" lastClr="000000"/>
                </a:solidFill>
                <a:latin typeface="微软雅黑" panose="020B0503020204020204" pitchFamily="34" charset="-122"/>
                <a:ea typeface="微软雅黑" panose="020B0503020204020204" pitchFamily="34" charset="-122"/>
                <a:sym typeface="+mn-ea"/>
              </a:rPr>
              <a:t>用户输入语音信息</a:t>
            </a:r>
          </a:p>
        </p:txBody>
      </p:sp>
      <p:sp>
        <p:nvSpPr>
          <p:cNvPr id="3" name="线形标注 2(带强调线) 4"/>
          <p:cNvSpPr/>
          <p:nvPr/>
        </p:nvSpPr>
        <p:spPr bwMode="auto">
          <a:xfrm>
            <a:off x="7486650" y="2126615"/>
            <a:ext cx="4370070" cy="530225"/>
          </a:xfrm>
          <a:prstGeom prst="accentCallout2">
            <a:avLst>
              <a:gd name="adj1" fmla="val 21366"/>
              <a:gd name="adj2" fmla="val -1991"/>
              <a:gd name="adj3" fmla="val 22089"/>
              <a:gd name="adj4" fmla="val -10072"/>
              <a:gd name="adj5" fmla="val 22089"/>
              <a:gd name="adj6" fmla="val -16711"/>
            </a:avLst>
          </a:prstGeom>
          <a:noFill/>
          <a:ln w="15875" cmpd="sng">
            <a:solidFill>
              <a:srgbClr val="414455"/>
            </a:solidFill>
            <a:miter lim="800000"/>
            <a:headEnd type="oval" w="med" len="med"/>
          </a:ln>
          <a:extLst>
            <a:ext uri="{909E8E84-426E-40DD-AFC4-6F175D3DCCD1}">
              <a14:hiddenFill xmlns:a14="http://schemas.microsoft.com/office/drawing/2010/main">
                <a:solidFill>
                  <a:srgbClr val="FFFFFF"/>
                </a:solidFill>
              </a14:hiddenFill>
            </a:ext>
          </a:extLst>
        </p:spPr>
        <p:txBody>
          <a:bodyPr lIns="75520" tIns="37760" rIns="75520" bIns="37760" anchor="ctr"/>
          <a:lstStyle/>
          <a:p>
            <a:pPr lvl="0"/>
            <a:r>
              <a:rPr lang="zh-CN" altLang="en-US" dirty="0">
                <a:solidFill>
                  <a:sysClr val="windowText" lastClr="000000"/>
                </a:solidFill>
                <a:latin typeface="微软雅黑" panose="020B0503020204020204" pitchFamily="34" charset="-122"/>
                <a:ea typeface="微软雅黑" panose="020B0503020204020204" pitchFamily="34" charset="-122"/>
                <a:sym typeface="+mn-ea"/>
              </a:rPr>
              <a:t>客户端app调用华为ModelArts平台的一句话语音转文字API</a:t>
            </a:r>
          </a:p>
        </p:txBody>
      </p:sp>
      <p:sp>
        <p:nvSpPr>
          <p:cNvPr id="5" name="线形标注 2(带强调线) 4"/>
          <p:cNvSpPr/>
          <p:nvPr/>
        </p:nvSpPr>
        <p:spPr bwMode="auto">
          <a:xfrm>
            <a:off x="7486650" y="3710940"/>
            <a:ext cx="4370070" cy="1139190"/>
          </a:xfrm>
          <a:prstGeom prst="accentCallout2">
            <a:avLst>
              <a:gd name="adj1" fmla="val 21366"/>
              <a:gd name="adj2" fmla="val -1991"/>
              <a:gd name="adj3" fmla="val 22089"/>
              <a:gd name="adj4" fmla="val -10072"/>
              <a:gd name="adj5" fmla="val 22073"/>
              <a:gd name="adj6" fmla="val -14748"/>
            </a:avLst>
          </a:prstGeom>
          <a:noFill/>
          <a:ln w="15875" cmpd="sng">
            <a:solidFill>
              <a:srgbClr val="414455"/>
            </a:solidFill>
            <a:miter lim="800000"/>
            <a:headEnd type="oval" w="med" len="med"/>
          </a:ln>
          <a:extLst>
            <a:ext uri="{909E8E84-426E-40DD-AFC4-6F175D3DCCD1}">
              <a14:hiddenFill xmlns:a14="http://schemas.microsoft.com/office/drawing/2010/main">
                <a:solidFill>
                  <a:srgbClr val="FFFFFF"/>
                </a:solidFill>
              </a14:hiddenFill>
            </a:ext>
          </a:extLst>
        </p:spPr>
        <p:txBody>
          <a:bodyPr lIns="75520" tIns="37760" rIns="75520" bIns="37760" anchor="ctr"/>
          <a:lstStyle/>
          <a:p>
            <a:pPr lvl="0"/>
            <a:r>
              <a:rPr lang="zh-CN" altLang="en-US" dirty="0">
                <a:solidFill>
                  <a:sysClr val="windowText" lastClr="000000"/>
                </a:solidFill>
                <a:latin typeface="微软雅黑" panose="020B0503020204020204" pitchFamily="34" charset="-122"/>
                <a:ea typeface="微软雅黑" panose="020B0503020204020204" pitchFamily="34" charset="-122"/>
                <a:sym typeface="+mn-ea"/>
              </a:rPr>
              <a:t>服务器接收到文字信息后通过Image Caption的深度学习模型处理，得到英文的自然语言并以JSON的数据格式传输回到客户端</a:t>
            </a:r>
          </a:p>
        </p:txBody>
      </p:sp>
      <p:sp>
        <p:nvSpPr>
          <p:cNvPr id="6" name="线形标注 2(带强调线) 4"/>
          <p:cNvSpPr/>
          <p:nvPr/>
        </p:nvSpPr>
        <p:spPr bwMode="auto">
          <a:xfrm>
            <a:off x="7486650" y="2907665"/>
            <a:ext cx="4370070" cy="530225"/>
          </a:xfrm>
          <a:prstGeom prst="accentCallout2">
            <a:avLst>
              <a:gd name="adj1" fmla="val 21366"/>
              <a:gd name="adj2" fmla="val -1991"/>
              <a:gd name="adj3" fmla="val 22089"/>
              <a:gd name="adj4" fmla="val -10072"/>
              <a:gd name="adj5" fmla="val 22089"/>
              <a:gd name="adj6" fmla="val -16711"/>
            </a:avLst>
          </a:prstGeom>
          <a:noFill/>
          <a:ln w="15875" cmpd="sng">
            <a:solidFill>
              <a:srgbClr val="414455"/>
            </a:solidFill>
            <a:miter lim="800000"/>
            <a:headEnd type="oval" w="med" len="med"/>
          </a:ln>
          <a:extLst>
            <a:ext uri="{909E8E84-426E-40DD-AFC4-6F175D3DCCD1}">
              <a14:hiddenFill xmlns:a14="http://schemas.microsoft.com/office/drawing/2010/main">
                <a:solidFill>
                  <a:srgbClr val="FFFFFF"/>
                </a:solidFill>
              </a14:hiddenFill>
            </a:ext>
          </a:extLst>
        </p:spPr>
        <p:txBody>
          <a:bodyPr lIns="75520" tIns="37760" rIns="75520" bIns="37760" anchor="ctr"/>
          <a:lstStyle/>
          <a:p>
            <a:pPr lvl="0"/>
            <a:r>
              <a:rPr lang="zh-CN" altLang="en-US" dirty="0">
                <a:solidFill>
                  <a:sysClr val="windowText" lastClr="000000"/>
                </a:solidFill>
                <a:latin typeface="微软雅黑" panose="020B0503020204020204" pitchFamily="34" charset="-122"/>
                <a:ea typeface="微软雅黑" panose="020B0503020204020204" pitchFamily="34" charset="-122"/>
                <a:sym typeface="+mn-ea"/>
              </a:rPr>
              <a:t>通过百度翻译的API将结果转为英文，再将文字数据传输到服务器</a:t>
            </a:r>
          </a:p>
        </p:txBody>
      </p:sp>
      <p:sp>
        <p:nvSpPr>
          <p:cNvPr id="7" name="线形标注 2(带强调线) 4"/>
          <p:cNvSpPr/>
          <p:nvPr/>
        </p:nvSpPr>
        <p:spPr bwMode="auto">
          <a:xfrm>
            <a:off x="7486817" y="5030150"/>
            <a:ext cx="4017416" cy="530385"/>
          </a:xfrm>
          <a:prstGeom prst="accentCallout2">
            <a:avLst>
              <a:gd name="adj1" fmla="val 21366"/>
              <a:gd name="adj2" fmla="val -1991"/>
              <a:gd name="adj3" fmla="val 22089"/>
              <a:gd name="adj4" fmla="val -10072"/>
              <a:gd name="adj5" fmla="val 22089"/>
              <a:gd name="adj6" fmla="val -16711"/>
            </a:avLst>
          </a:prstGeom>
          <a:noFill/>
          <a:ln w="15875" cmpd="sng">
            <a:solidFill>
              <a:srgbClr val="414455"/>
            </a:solidFill>
            <a:miter lim="800000"/>
            <a:headEnd type="oval" w="med" len="med"/>
          </a:ln>
          <a:extLst>
            <a:ext uri="{909E8E84-426E-40DD-AFC4-6F175D3DCCD1}">
              <a14:hiddenFill xmlns:a14="http://schemas.microsoft.com/office/drawing/2010/main">
                <a:solidFill>
                  <a:srgbClr val="FFFFFF"/>
                </a:solidFill>
              </a14:hiddenFill>
            </a:ext>
          </a:extLst>
        </p:spPr>
        <p:txBody>
          <a:bodyPr lIns="75520" tIns="37760" rIns="75520" bIns="37760" anchor="ctr"/>
          <a:lstStyle/>
          <a:p>
            <a:pPr lvl="0"/>
            <a:r>
              <a:rPr lang="zh-CN" altLang="en-US" dirty="0">
                <a:solidFill>
                  <a:sysClr val="windowText" lastClr="000000"/>
                </a:solidFill>
                <a:latin typeface="微软雅黑" panose="020B0503020204020204" pitchFamily="34" charset="-122"/>
                <a:ea typeface="微软雅黑" panose="020B0503020204020204" pitchFamily="34" charset="-122"/>
                <a:sym typeface="+mn-ea"/>
              </a:rPr>
              <a:t>通过百度翻译的API将结果转为中文</a:t>
            </a:r>
          </a:p>
        </p:txBody>
      </p:sp>
      <p:sp>
        <p:nvSpPr>
          <p:cNvPr id="4" name="线形标注 2(带强调线) 4"/>
          <p:cNvSpPr/>
          <p:nvPr/>
        </p:nvSpPr>
        <p:spPr bwMode="auto">
          <a:xfrm>
            <a:off x="7486650" y="5747385"/>
            <a:ext cx="4370070" cy="530225"/>
          </a:xfrm>
          <a:prstGeom prst="accentCallout2">
            <a:avLst>
              <a:gd name="adj1" fmla="val 21366"/>
              <a:gd name="adj2" fmla="val -1991"/>
              <a:gd name="adj3" fmla="val 22089"/>
              <a:gd name="adj4" fmla="val -10072"/>
              <a:gd name="adj5" fmla="val 22089"/>
              <a:gd name="adj6" fmla="val -16711"/>
            </a:avLst>
          </a:prstGeom>
          <a:noFill/>
          <a:ln w="15875" cmpd="sng">
            <a:solidFill>
              <a:srgbClr val="414455"/>
            </a:solidFill>
            <a:miter lim="800000"/>
            <a:headEnd type="oval" w="med" len="med"/>
          </a:ln>
          <a:extLst>
            <a:ext uri="{909E8E84-426E-40DD-AFC4-6F175D3DCCD1}">
              <a14:hiddenFill xmlns:a14="http://schemas.microsoft.com/office/drawing/2010/main">
                <a:solidFill>
                  <a:srgbClr val="FFFFFF"/>
                </a:solidFill>
              </a14:hiddenFill>
            </a:ext>
          </a:extLst>
        </p:spPr>
        <p:txBody>
          <a:bodyPr lIns="75520" tIns="37760" rIns="75520" bIns="37760" anchor="ctr"/>
          <a:lstStyle/>
          <a:p>
            <a:pPr lvl="0"/>
            <a:r>
              <a:rPr lang="zh-CN" altLang="en-US" dirty="0">
                <a:solidFill>
                  <a:sysClr val="windowText" lastClr="000000"/>
                </a:solidFill>
                <a:latin typeface="微软雅黑" panose="020B0503020204020204" pitchFamily="34" charset="-122"/>
                <a:ea typeface="微软雅黑" panose="020B0503020204020204" pitchFamily="34" charset="-122"/>
                <a:sym typeface="+mn-ea"/>
              </a:rPr>
              <a:t>通过为app定制的文字转语音API将文字转为语音播放给用户</a:t>
            </a:r>
          </a:p>
        </p:txBody>
      </p:sp>
      <p:sp>
        <p:nvSpPr>
          <p:cNvPr id="108" name="椭圆 107">
            <a:extLst>
              <a:ext uri="{FF2B5EF4-FFF2-40B4-BE49-F238E27FC236}">
                <a16:creationId xmlns:a16="http://schemas.microsoft.com/office/drawing/2014/main" id="{A52A76EC-C5C9-40D8-B717-C74CB2B709BA}"/>
              </a:ext>
            </a:extLst>
          </p:cNvPr>
          <p:cNvSpPr/>
          <p:nvPr/>
        </p:nvSpPr>
        <p:spPr>
          <a:xfrm>
            <a:off x="2005619" y="5263444"/>
            <a:ext cx="3117850" cy="1103313"/>
          </a:xfrm>
          <a:prstGeom prst="ellipse">
            <a:avLst/>
          </a:prstGeom>
          <a:gradFill flip="none" rotWithShape="1">
            <a:gsLst>
              <a:gs pos="0">
                <a:sysClr val="windowText" lastClr="000000">
                  <a:alpha val="56000"/>
                </a:sysClr>
              </a:gs>
              <a:gs pos="100000">
                <a:srgbClr val="FFFFFF">
                  <a:alpha val="0"/>
                </a:srgbClr>
              </a:gs>
            </a:gsLst>
            <a:path path="shape">
              <a:fillToRect l="50000" t="50000" r="50000" b="50000"/>
            </a:path>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charset="0"/>
              <a:ea typeface="宋体" panose="02010600030101010101" pitchFamily="2" charset="-122"/>
              <a:cs typeface="+mn-cs"/>
            </a:endParaRPr>
          </a:p>
        </p:txBody>
      </p:sp>
      <p:grpSp>
        <p:nvGrpSpPr>
          <p:cNvPr id="109" name="组合 108">
            <a:extLst>
              <a:ext uri="{FF2B5EF4-FFF2-40B4-BE49-F238E27FC236}">
                <a16:creationId xmlns:a16="http://schemas.microsoft.com/office/drawing/2014/main" id="{4667091A-AC29-490C-85B6-22B35B960DFE}"/>
              </a:ext>
            </a:extLst>
          </p:cNvPr>
          <p:cNvGrpSpPr/>
          <p:nvPr/>
        </p:nvGrpSpPr>
        <p:grpSpPr>
          <a:xfrm>
            <a:off x="2243452" y="3884282"/>
            <a:ext cx="2103289" cy="1829260"/>
            <a:chOff x="7367112" y="3530821"/>
            <a:chExt cx="2778125" cy="2416175"/>
          </a:xfrm>
        </p:grpSpPr>
        <p:grpSp>
          <p:nvGrpSpPr>
            <p:cNvPr id="110" name="组合 11">
              <a:extLst>
                <a:ext uri="{FF2B5EF4-FFF2-40B4-BE49-F238E27FC236}">
                  <a16:creationId xmlns:a16="http://schemas.microsoft.com/office/drawing/2014/main" id="{8CB44AC4-2100-4E7F-A951-05BBA3ADDE24}"/>
                </a:ext>
              </a:extLst>
            </p:cNvPr>
            <p:cNvGrpSpPr/>
            <p:nvPr/>
          </p:nvGrpSpPr>
          <p:grpSpPr>
            <a:xfrm>
              <a:off x="7367112" y="5021483"/>
              <a:ext cx="2778125" cy="925513"/>
              <a:chOff x="3342354" y="1238968"/>
              <a:chExt cx="3296012" cy="1097933"/>
            </a:xfrm>
          </p:grpSpPr>
          <p:sp>
            <p:nvSpPr>
              <p:cNvPr id="124" name="矩形 1">
                <a:extLst>
                  <a:ext uri="{FF2B5EF4-FFF2-40B4-BE49-F238E27FC236}">
                    <a16:creationId xmlns:a16="http://schemas.microsoft.com/office/drawing/2014/main" id="{1623A9A2-E056-4549-8D1F-9840580FB903}"/>
                  </a:ext>
                </a:extLst>
              </p:cNvPr>
              <p:cNvSpPr/>
              <p:nvPr/>
            </p:nvSpPr>
            <p:spPr>
              <a:xfrm>
                <a:off x="3349888" y="1625034"/>
                <a:ext cx="934184" cy="676085"/>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136 w 932833"/>
                  <a:gd name="connsiteY0-42" fmla="*/ 0 h 674455"/>
                  <a:gd name="connsiteX1-43" fmla="*/ 932833 w 932833"/>
                  <a:gd name="connsiteY1-44" fmla="*/ 494021 h 674455"/>
                  <a:gd name="connsiteX2-45" fmla="*/ 929765 w 932833"/>
                  <a:gd name="connsiteY2-46" fmla="*/ 674455 h 674455"/>
                  <a:gd name="connsiteX3-47" fmla="*/ 0 w 932833"/>
                  <a:gd name="connsiteY3-48" fmla="*/ 155886 h 674455"/>
                  <a:gd name="connsiteX4-49" fmla="*/ 6136 w 932833"/>
                  <a:gd name="connsiteY4-50" fmla="*/ 0 h 674455"/>
                  <a:gd name="connsiteX0-51" fmla="*/ 295 w 933129"/>
                  <a:gd name="connsiteY0-52" fmla="*/ 0 h 674455"/>
                  <a:gd name="connsiteX1-53" fmla="*/ 933129 w 933129"/>
                  <a:gd name="connsiteY1-54" fmla="*/ 494021 h 674455"/>
                  <a:gd name="connsiteX2-55" fmla="*/ 930061 w 933129"/>
                  <a:gd name="connsiteY2-56" fmla="*/ 674455 h 674455"/>
                  <a:gd name="connsiteX3-57" fmla="*/ 296 w 933129"/>
                  <a:gd name="connsiteY3-58" fmla="*/ 155886 h 674455"/>
                  <a:gd name="connsiteX4-59" fmla="*/ 295 w 933129"/>
                  <a:gd name="connsiteY4-60" fmla="*/ 0 h 674455"/>
                  <a:gd name="connsiteX0-61" fmla="*/ 295 w 935588"/>
                  <a:gd name="connsiteY0-62" fmla="*/ 0 h 674455"/>
                  <a:gd name="connsiteX1-63" fmla="*/ 935588 w 935588"/>
                  <a:gd name="connsiteY1-64" fmla="*/ 486646 h 674455"/>
                  <a:gd name="connsiteX2-65" fmla="*/ 930061 w 935588"/>
                  <a:gd name="connsiteY2-66" fmla="*/ 674455 h 674455"/>
                  <a:gd name="connsiteX3-67" fmla="*/ 296 w 935588"/>
                  <a:gd name="connsiteY3-68" fmla="*/ 155886 h 674455"/>
                  <a:gd name="connsiteX4-69" fmla="*/ 295 w 935588"/>
                  <a:gd name="connsiteY4-70" fmla="*/ 0 h 6744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35588" h="674455">
                    <a:moveTo>
                      <a:pt x="295" y="0"/>
                    </a:moveTo>
                    <a:lnTo>
                      <a:pt x="935588" y="486646"/>
                    </a:lnTo>
                    <a:cubicBezTo>
                      <a:pt x="934565" y="546791"/>
                      <a:pt x="931084" y="614310"/>
                      <a:pt x="930061" y="674455"/>
                    </a:cubicBezTo>
                    <a:lnTo>
                      <a:pt x="296" y="155886"/>
                    </a:lnTo>
                    <a:cubicBezTo>
                      <a:pt x="1319" y="99833"/>
                      <a:pt x="-728" y="56053"/>
                      <a:pt x="295" y="0"/>
                    </a:cubicBezTo>
                    <a:close/>
                  </a:path>
                </a:pathLst>
              </a:custGeom>
              <a:gradFill flip="none" rotWithShape="1">
                <a:gsLst>
                  <a:gs pos="25000">
                    <a:schemeClr val="bg2"/>
                  </a:gs>
                  <a:gs pos="100000">
                    <a:schemeClr val="tx2"/>
                  </a:gs>
                </a:gsLst>
                <a:lin ang="1200000" scaled="0"/>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sp>
            <p:nvSpPr>
              <p:cNvPr id="125" name="矩形 1">
                <a:extLst>
                  <a:ext uri="{FF2B5EF4-FFF2-40B4-BE49-F238E27FC236}">
                    <a16:creationId xmlns:a16="http://schemas.microsoft.com/office/drawing/2014/main" id="{154B5EBD-56A2-4676-878C-BDD4003A4849}"/>
                  </a:ext>
                </a:extLst>
              </p:cNvPr>
              <p:cNvSpPr/>
              <p:nvPr/>
            </p:nvSpPr>
            <p:spPr>
              <a:xfrm>
                <a:off x="4278421" y="1749328"/>
                <a:ext cx="2359945" cy="587573"/>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718019 w 932833"/>
                  <a:gd name="connsiteY0-42" fmla="*/ 0 h 1002780"/>
                  <a:gd name="connsiteX1-43" fmla="*/ 932833 w 932833"/>
                  <a:gd name="connsiteY1-44" fmla="*/ 822346 h 1002780"/>
                  <a:gd name="connsiteX2-45" fmla="*/ 929765 w 932833"/>
                  <a:gd name="connsiteY2-46" fmla="*/ 1002780 h 1002780"/>
                  <a:gd name="connsiteX3-47" fmla="*/ 0 w 932833"/>
                  <a:gd name="connsiteY3-48" fmla="*/ 484211 h 1002780"/>
                  <a:gd name="connsiteX4-49" fmla="*/ 718019 w 932833"/>
                  <a:gd name="connsiteY4-50" fmla="*/ 0 h 1002780"/>
                  <a:gd name="connsiteX0-51" fmla="*/ 6137 w 220951"/>
                  <a:gd name="connsiteY0-52" fmla="*/ 0 h 1002780"/>
                  <a:gd name="connsiteX1-53" fmla="*/ 220951 w 220951"/>
                  <a:gd name="connsiteY1-54" fmla="*/ 822346 h 1002780"/>
                  <a:gd name="connsiteX2-55" fmla="*/ 217883 w 220951"/>
                  <a:gd name="connsiteY2-56" fmla="*/ 1002780 h 1002780"/>
                  <a:gd name="connsiteX3-57" fmla="*/ 0 w 220951"/>
                  <a:gd name="connsiteY3-58" fmla="*/ 180434 h 1002780"/>
                  <a:gd name="connsiteX4-59" fmla="*/ 6137 w 220951"/>
                  <a:gd name="connsiteY4-60" fmla="*/ 0 h 1002780"/>
                  <a:gd name="connsiteX0-61" fmla="*/ 6137 w 2350459"/>
                  <a:gd name="connsiteY0-62" fmla="*/ 325257 h 1328037"/>
                  <a:gd name="connsiteX1-63" fmla="*/ 2350459 w 2350459"/>
                  <a:gd name="connsiteY1-64" fmla="*/ 0 h 1328037"/>
                  <a:gd name="connsiteX2-65" fmla="*/ 217883 w 2350459"/>
                  <a:gd name="connsiteY2-66" fmla="*/ 1328037 h 1328037"/>
                  <a:gd name="connsiteX3-67" fmla="*/ 0 w 2350459"/>
                  <a:gd name="connsiteY3-68" fmla="*/ 505691 h 1328037"/>
                  <a:gd name="connsiteX4-69" fmla="*/ 6137 w 2350459"/>
                  <a:gd name="connsiteY4-70" fmla="*/ 325257 h 1328037"/>
                  <a:gd name="connsiteX0-71" fmla="*/ 6137 w 2359731"/>
                  <a:gd name="connsiteY0-72" fmla="*/ 325257 h 505691"/>
                  <a:gd name="connsiteX1-73" fmla="*/ 2350459 w 2359731"/>
                  <a:gd name="connsiteY1-74" fmla="*/ 0 h 505691"/>
                  <a:gd name="connsiteX2-75" fmla="*/ 2359666 w 2359731"/>
                  <a:gd name="connsiteY2-76" fmla="*/ 162024 h 505691"/>
                  <a:gd name="connsiteX3-77" fmla="*/ 0 w 2359731"/>
                  <a:gd name="connsiteY3-78" fmla="*/ 505691 h 505691"/>
                  <a:gd name="connsiteX4-79" fmla="*/ 6137 w 2359731"/>
                  <a:gd name="connsiteY4-80" fmla="*/ 325257 h 505691"/>
                  <a:gd name="connsiteX0-81" fmla="*/ 6137 w 2359731"/>
                  <a:gd name="connsiteY0-82" fmla="*/ 325257 h 505691"/>
                  <a:gd name="connsiteX1-83" fmla="*/ 2350459 w 2359731"/>
                  <a:gd name="connsiteY1-84" fmla="*/ 0 h 505691"/>
                  <a:gd name="connsiteX2-85" fmla="*/ 2359666 w 2359731"/>
                  <a:gd name="connsiteY2-86" fmla="*/ 162024 h 505691"/>
                  <a:gd name="connsiteX3-87" fmla="*/ 0 w 2359731"/>
                  <a:gd name="connsiteY3-88" fmla="*/ 505691 h 505691"/>
                  <a:gd name="connsiteX4-89" fmla="*/ 6137 w 2359731"/>
                  <a:gd name="connsiteY4-90" fmla="*/ 325257 h 505691"/>
                  <a:gd name="connsiteX0-91" fmla="*/ 6137 w 2359731"/>
                  <a:gd name="connsiteY0-92" fmla="*/ 342218 h 522652"/>
                  <a:gd name="connsiteX1-93" fmla="*/ 2350459 w 2359731"/>
                  <a:gd name="connsiteY1-94" fmla="*/ 16961 h 522652"/>
                  <a:gd name="connsiteX2-95" fmla="*/ 2359666 w 2359731"/>
                  <a:gd name="connsiteY2-96" fmla="*/ 178985 h 522652"/>
                  <a:gd name="connsiteX3-97" fmla="*/ 0 w 2359731"/>
                  <a:gd name="connsiteY3-98" fmla="*/ 522652 h 522652"/>
                  <a:gd name="connsiteX4-99" fmla="*/ 6137 w 2359731"/>
                  <a:gd name="connsiteY4-100" fmla="*/ 342218 h 522652"/>
                  <a:gd name="connsiteX0-101" fmla="*/ 6137 w 2359731"/>
                  <a:gd name="connsiteY0-102" fmla="*/ 339118 h 519552"/>
                  <a:gd name="connsiteX1-103" fmla="*/ 2350459 w 2359731"/>
                  <a:gd name="connsiteY1-104" fmla="*/ 13861 h 519552"/>
                  <a:gd name="connsiteX2-105" fmla="*/ 2359666 w 2359731"/>
                  <a:gd name="connsiteY2-106" fmla="*/ 175885 h 519552"/>
                  <a:gd name="connsiteX3-107" fmla="*/ 0 w 2359731"/>
                  <a:gd name="connsiteY3-108" fmla="*/ 519552 h 519552"/>
                  <a:gd name="connsiteX4-109" fmla="*/ 6137 w 2359731"/>
                  <a:gd name="connsiteY4-110" fmla="*/ 339118 h 519552"/>
                  <a:gd name="connsiteX0-111" fmla="*/ 6137 w 2359731"/>
                  <a:gd name="connsiteY0-112" fmla="*/ 364589 h 545023"/>
                  <a:gd name="connsiteX1-113" fmla="*/ 2350459 w 2359731"/>
                  <a:gd name="connsiteY1-114" fmla="*/ 39332 h 545023"/>
                  <a:gd name="connsiteX2-115" fmla="*/ 2359666 w 2359731"/>
                  <a:gd name="connsiteY2-116" fmla="*/ 201356 h 545023"/>
                  <a:gd name="connsiteX3-117" fmla="*/ 0 w 2359731"/>
                  <a:gd name="connsiteY3-118" fmla="*/ 545023 h 545023"/>
                  <a:gd name="connsiteX4-119" fmla="*/ 6137 w 2359731"/>
                  <a:gd name="connsiteY4-120" fmla="*/ 364589 h 545023"/>
                  <a:gd name="connsiteX0-121" fmla="*/ 6137 w 2359731"/>
                  <a:gd name="connsiteY0-122" fmla="*/ 362263 h 542697"/>
                  <a:gd name="connsiteX1-123" fmla="*/ 2350459 w 2359731"/>
                  <a:gd name="connsiteY1-124" fmla="*/ 37006 h 542697"/>
                  <a:gd name="connsiteX2-125" fmla="*/ 2359666 w 2359731"/>
                  <a:gd name="connsiteY2-126" fmla="*/ 199030 h 542697"/>
                  <a:gd name="connsiteX3-127" fmla="*/ 0 w 2359731"/>
                  <a:gd name="connsiteY3-128" fmla="*/ 542697 h 542697"/>
                  <a:gd name="connsiteX4-129" fmla="*/ 6137 w 2359731"/>
                  <a:gd name="connsiteY4-130" fmla="*/ 362263 h 542697"/>
                  <a:gd name="connsiteX0-131" fmla="*/ 6137 w 2359731"/>
                  <a:gd name="connsiteY0-132" fmla="*/ 362263 h 572970"/>
                  <a:gd name="connsiteX1-133" fmla="*/ 2350459 w 2359731"/>
                  <a:gd name="connsiteY1-134" fmla="*/ 37006 h 572970"/>
                  <a:gd name="connsiteX2-135" fmla="*/ 2359666 w 2359731"/>
                  <a:gd name="connsiteY2-136" fmla="*/ 199030 h 572970"/>
                  <a:gd name="connsiteX3-137" fmla="*/ 0 w 2359731"/>
                  <a:gd name="connsiteY3-138" fmla="*/ 542697 h 572970"/>
                  <a:gd name="connsiteX4-139" fmla="*/ 6137 w 2359731"/>
                  <a:gd name="connsiteY4-140" fmla="*/ 362263 h 572970"/>
                  <a:gd name="connsiteX0-141" fmla="*/ 6137 w 2359731"/>
                  <a:gd name="connsiteY0-142" fmla="*/ 362263 h 561869"/>
                  <a:gd name="connsiteX1-143" fmla="*/ 2350459 w 2359731"/>
                  <a:gd name="connsiteY1-144" fmla="*/ 37006 h 561869"/>
                  <a:gd name="connsiteX2-145" fmla="*/ 2359666 w 2359731"/>
                  <a:gd name="connsiteY2-146" fmla="*/ 199030 h 561869"/>
                  <a:gd name="connsiteX3-147" fmla="*/ 0 w 2359731"/>
                  <a:gd name="connsiteY3-148" fmla="*/ 542697 h 561869"/>
                  <a:gd name="connsiteX4-149" fmla="*/ 6137 w 2359731"/>
                  <a:gd name="connsiteY4-150" fmla="*/ 362263 h 561869"/>
                  <a:gd name="connsiteX0-151" fmla="*/ 6137 w 2359731"/>
                  <a:gd name="connsiteY0-152" fmla="*/ 362263 h 578020"/>
                  <a:gd name="connsiteX1-153" fmla="*/ 2350459 w 2359731"/>
                  <a:gd name="connsiteY1-154" fmla="*/ 37006 h 578020"/>
                  <a:gd name="connsiteX2-155" fmla="*/ 2359666 w 2359731"/>
                  <a:gd name="connsiteY2-156" fmla="*/ 199030 h 578020"/>
                  <a:gd name="connsiteX3-157" fmla="*/ 0 w 2359731"/>
                  <a:gd name="connsiteY3-158" fmla="*/ 542697 h 578020"/>
                  <a:gd name="connsiteX4-159" fmla="*/ 6137 w 2359731"/>
                  <a:gd name="connsiteY4-160" fmla="*/ 362263 h 578020"/>
                  <a:gd name="connsiteX0-161" fmla="*/ 6137 w 2359731"/>
                  <a:gd name="connsiteY0-162" fmla="*/ 362263 h 576930"/>
                  <a:gd name="connsiteX1-163" fmla="*/ 2350459 w 2359731"/>
                  <a:gd name="connsiteY1-164" fmla="*/ 37006 h 576930"/>
                  <a:gd name="connsiteX2-165" fmla="*/ 2359666 w 2359731"/>
                  <a:gd name="connsiteY2-166" fmla="*/ 199030 h 576930"/>
                  <a:gd name="connsiteX3-167" fmla="*/ 0 w 2359731"/>
                  <a:gd name="connsiteY3-168" fmla="*/ 542697 h 576930"/>
                  <a:gd name="connsiteX4-169" fmla="*/ 6137 w 2359731"/>
                  <a:gd name="connsiteY4-170" fmla="*/ 362263 h 576930"/>
                  <a:gd name="connsiteX0-171" fmla="*/ 6137 w 2359731"/>
                  <a:gd name="connsiteY0-172" fmla="*/ 362263 h 577791"/>
                  <a:gd name="connsiteX1-173" fmla="*/ 2350459 w 2359731"/>
                  <a:gd name="connsiteY1-174" fmla="*/ 37006 h 577791"/>
                  <a:gd name="connsiteX2-175" fmla="*/ 2359666 w 2359731"/>
                  <a:gd name="connsiteY2-176" fmla="*/ 199030 h 577791"/>
                  <a:gd name="connsiteX3-177" fmla="*/ 0 w 2359731"/>
                  <a:gd name="connsiteY3-178" fmla="*/ 542697 h 577791"/>
                  <a:gd name="connsiteX4-179" fmla="*/ 6137 w 2359731"/>
                  <a:gd name="connsiteY4-180" fmla="*/ 362263 h 577791"/>
                  <a:gd name="connsiteX0-181" fmla="*/ 6137 w 2359731"/>
                  <a:gd name="connsiteY0-182" fmla="*/ 362263 h 577917"/>
                  <a:gd name="connsiteX1-183" fmla="*/ 2350459 w 2359731"/>
                  <a:gd name="connsiteY1-184" fmla="*/ 37006 h 577917"/>
                  <a:gd name="connsiteX2-185" fmla="*/ 2359666 w 2359731"/>
                  <a:gd name="connsiteY2-186" fmla="*/ 202099 h 577917"/>
                  <a:gd name="connsiteX3-187" fmla="*/ 0 w 2359731"/>
                  <a:gd name="connsiteY3-188" fmla="*/ 542697 h 577917"/>
                  <a:gd name="connsiteX4-189" fmla="*/ 6137 w 2359731"/>
                  <a:gd name="connsiteY4-190" fmla="*/ 362263 h 577917"/>
                  <a:gd name="connsiteX0-191" fmla="*/ 6137 w 2359731"/>
                  <a:gd name="connsiteY0-192" fmla="*/ 362263 h 577677"/>
                  <a:gd name="connsiteX1-193" fmla="*/ 2350459 w 2359731"/>
                  <a:gd name="connsiteY1-194" fmla="*/ 37006 h 577677"/>
                  <a:gd name="connsiteX2-195" fmla="*/ 2359666 w 2359731"/>
                  <a:gd name="connsiteY2-196" fmla="*/ 202099 h 577677"/>
                  <a:gd name="connsiteX3-197" fmla="*/ 0 w 2359731"/>
                  <a:gd name="connsiteY3-198" fmla="*/ 542697 h 577677"/>
                  <a:gd name="connsiteX4-199" fmla="*/ 6137 w 2359731"/>
                  <a:gd name="connsiteY4-200" fmla="*/ 362263 h 577677"/>
                  <a:gd name="connsiteX0-201" fmla="*/ 6137 w 2359731"/>
                  <a:gd name="connsiteY0-202" fmla="*/ 362263 h 580621"/>
                  <a:gd name="connsiteX1-203" fmla="*/ 2350459 w 2359731"/>
                  <a:gd name="connsiteY1-204" fmla="*/ 37006 h 580621"/>
                  <a:gd name="connsiteX2-205" fmla="*/ 2359666 w 2359731"/>
                  <a:gd name="connsiteY2-206" fmla="*/ 202099 h 580621"/>
                  <a:gd name="connsiteX3-207" fmla="*/ 0 w 2359731"/>
                  <a:gd name="connsiteY3-208" fmla="*/ 545765 h 580621"/>
                  <a:gd name="connsiteX4-209" fmla="*/ 6137 w 2359731"/>
                  <a:gd name="connsiteY4-210" fmla="*/ 362263 h 580621"/>
                  <a:gd name="connsiteX0-211" fmla="*/ 15343 w 2368937"/>
                  <a:gd name="connsiteY0-212" fmla="*/ 362263 h 580621"/>
                  <a:gd name="connsiteX1-213" fmla="*/ 2359665 w 2368937"/>
                  <a:gd name="connsiteY1-214" fmla="*/ 37006 h 580621"/>
                  <a:gd name="connsiteX2-215" fmla="*/ 2368872 w 2368937"/>
                  <a:gd name="connsiteY2-216" fmla="*/ 202099 h 580621"/>
                  <a:gd name="connsiteX3-217" fmla="*/ 0 w 2368937"/>
                  <a:gd name="connsiteY3-218" fmla="*/ 545765 h 580621"/>
                  <a:gd name="connsiteX4-219" fmla="*/ 15343 w 2368937"/>
                  <a:gd name="connsiteY4-220" fmla="*/ 362263 h 580621"/>
                  <a:gd name="connsiteX0-221" fmla="*/ 12962 w 2368937"/>
                  <a:gd name="connsiteY0-222" fmla="*/ 369112 h 580326"/>
                  <a:gd name="connsiteX1-223" fmla="*/ 2359665 w 2368937"/>
                  <a:gd name="connsiteY1-224" fmla="*/ 36711 h 580326"/>
                  <a:gd name="connsiteX2-225" fmla="*/ 2368872 w 2368937"/>
                  <a:gd name="connsiteY2-226" fmla="*/ 201804 h 580326"/>
                  <a:gd name="connsiteX3-227" fmla="*/ 0 w 2368937"/>
                  <a:gd name="connsiteY3-228" fmla="*/ 545470 h 580326"/>
                  <a:gd name="connsiteX4-229" fmla="*/ 12962 w 2368937"/>
                  <a:gd name="connsiteY4-230" fmla="*/ 369112 h 580326"/>
                  <a:gd name="connsiteX0-231" fmla="*/ 8200 w 2364175"/>
                  <a:gd name="connsiteY0-232" fmla="*/ 369112 h 578041"/>
                  <a:gd name="connsiteX1-233" fmla="*/ 2354903 w 2364175"/>
                  <a:gd name="connsiteY1-234" fmla="*/ 36711 h 578041"/>
                  <a:gd name="connsiteX2-235" fmla="*/ 2364110 w 2364175"/>
                  <a:gd name="connsiteY2-236" fmla="*/ 201804 h 578041"/>
                  <a:gd name="connsiteX3-237" fmla="*/ 0 w 2364175"/>
                  <a:gd name="connsiteY3-238" fmla="*/ 543089 h 578041"/>
                  <a:gd name="connsiteX4-239" fmla="*/ 8200 w 2364175"/>
                  <a:gd name="connsiteY4-240" fmla="*/ 369112 h 578041"/>
                  <a:gd name="connsiteX0-241" fmla="*/ 3438 w 2359413"/>
                  <a:gd name="connsiteY0-242" fmla="*/ 369112 h 584898"/>
                  <a:gd name="connsiteX1-243" fmla="*/ 2350141 w 2359413"/>
                  <a:gd name="connsiteY1-244" fmla="*/ 36711 h 584898"/>
                  <a:gd name="connsiteX2-245" fmla="*/ 2359348 w 2359413"/>
                  <a:gd name="connsiteY2-246" fmla="*/ 201804 h 584898"/>
                  <a:gd name="connsiteX3-247" fmla="*/ 0 w 2359413"/>
                  <a:gd name="connsiteY3-248" fmla="*/ 550233 h 584898"/>
                  <a:gd name="connsiteX4-249" fmla="*/ 3438 w 2359413"/>
                  <a:gd name="connsiteY4-250" fmla="*/ 369112 h 584898"/>
                  <a:gd name="connsiteX0-251" fmla="*/ 1057 w 2357032"/>
                  <a:gd name="connsiteY0-252" fmla="*/ 369112 h 584898"/>
                  <a:gd name="connsiteX1-253" fmla="*/ 2347760 w 2357032"/>
                  <a:gd name="connsiteY1-254" fmla="*/ 36711 h 584898"/>
                  <a:gd name="connsiteX2-255" fmla="*/ 2356967 w 2357032"/>
                  <a:gd name="connsiteY2-256" fmla="*/ 201804 h 584898"/>
                  <a:gd name="connsiteX3-257" fmla="*/ 0 w 2357032"/>
                  <a:gd name="connsiteY3-258" fmla="*/ 550233 h 584898"/>
                  <a:gd name="connsiteX4-259" fmla="*/ 1057 w 2357032"/>
                  <a:gd name="connsiteY4-260" fmla="*/ 369112 h 584898"/>
                  <a:gd name="connsiteX0-261" fmla="*/ 3438 w 2359413"/>
                  <a:gd name="connsiteY0-262" fmla="*/ 369112 h 587186"/>
                  <a:gd name="connsiteX1-263" fmla="*/ 2350141 w 2359413"/>
                  <a:gd name="connsiteY1-264" fmla="*/ 36711 h 587186"/>
                  <a:gd name="connsiteX2-265" fmla="*/ 2359348 w 2359413"/>
                  <a:gd name="connsiteY2-266" fmla="*/ 201804 h 587186"/>
                  <a:gd name="connsiteX3-267" fmla="*/ 0 w 2359413"/>
                  <a:gd name="connsiteY3-268" fmla="*/ 552615 h 587186"/>
                  <a:gd name="connsiteX4-269" fmla="*/ 3438 w 2359413"/>
                  <a:gd name="connsiteY4-270" fmla="*/ 369112 h 5871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59413" h="587186">
                    <a:moveTo>
                      <a:pt x="3438" y="369112"/>
                    </a:moveTo>
                    <a:cubicBezTo>
                      <a:pt x="846249" y="601292"/>
                      <a:pt x="1577906" y="-173990"/>
                      <a:pt x="2350141" y="36711"/>
                    </a:cubicBezTo>
                    <a:cubicBezTo>
                      <a:pt x="2349118" y="96856"/>
                      <a:pt x="2360371" y="141659"/>
                      <a:pt x="2359348" y="201804"/>
                    </a:cubicBezTo>
                    <a:cubicBezTo>
                      <a:pt x="1575861" y="309"/>
                      <a:pt x="804967" y="754111"/>
                      <a:pt x="0" y="552615"/>
                    </a:cubicBezTo>
                    <a:cubicBezTo>
                      <a:pt x="1023" y="496562"/>
                      <a:pt x="2415" y="425165"/>
                      <a:pt x="3438" y="369112"/>
                    </a:cubicBezTo>
                    <a:close/>
                  </a:path>
                </a:pathLst>
              </a:custGeom>
              <a:gradFill flip="none" rotWithShape="1">
                <a:gsLst>
                  <a:gs pos="28000">
                    <a:schemeClr val="bg2"/>
                  </a:gs>
                  <a:gs pos="76000">
                    <a:schemeClr val="tx2"/>
                  </a:gs>
                </a:gsLst>
                <a:lin ang="15600000" scaled="0"/>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sp>
            <p:nvSpPr>
              <p:cNvPr id="126" name="矩形 1">
                <a:extLst>
                  <a:ext uri="{FF2B5EF4-FFF2-40B4-BE49-F238E27FC236}">
                    <a16:creationId xmlns:a16="http://schemas.microsoft.com/office/drawing/2014/main" id="{4B72D769-D071-457A-9675-0D3AFFE56B79}"/>
                  </a:ext>
                </a:extLst>
              </p:cNvPr>
              <p:cNvSpPr/>
              <p:nvPr/>
            </p:nvSpPr>
            <p:spPr>
              <a:xfrm>
                <a:off x="3342354" y="1238968"/>
                <a:ext cx="3286594" cy="924674"/>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56649 w 1586414"/>
                  <a:gd name="connsiteY0-42" fmla="*/ 0 h 686729"/>
                  <a:gd name="connsiteX1-43" fmla="*/ 1586414 w 1586414"/>
                  <a:gd name="connsiteY1-44" fmla="*/ 506295 h 686729"/>
                  <a:gd name="connsiteX2-45" fmla="*/ 1583346 w 1586414"/>
                  <a:gd name="connsiteY2-46" fmla="*/ 686729 h 686729"/>
                  <a:gd name="connsiteX3-47" fmla="*/ 0 w 1586414"/>
                  <a:gd name="connsiteY3-48" fmla="*/ 275556 h 686729"/>
                  <a:gd name="connsiteX4-49" fmla="*/ 656649 w 1586414"/>
                  <a:gd name="connsiteY4-50" fmla="*/ 0 h 686729"/>
                  <a:gd name="connsiteX0-51" fmla="*/ 656649 w 1586414"/>
                  <a:gd name="connsiteY0-52" fmla="*/ 0 h 775714"/>
                  <a:gd name="connsiteX1-53" fmla="*/ 1586414 w 1586414"/>
                  <a:gd name="connsiteY1-54" fmla="*/ 506295 h 775714"/>
                  <a:gd name="connsiteX2-55" fmla="*/ 945108 w 1586414"/>
                  <a:gd name="connsiteY2-56" fmla="*/ 775714 h 775714"/>
                  <a:gd name="connsiteX3-57" fmla="*/ 0 w 1586414"/>
                  <a:gd name="connsiteY3-58" fmla="*/ 275556 h 775714"/>
                  <a:gd name="connsiteX4-59" fmla="*/ 656649 w 1586414"/>
                  <a:gd name="connsiteY4-60" fmla="*/ 0 h 775714"/>
                  <a:gd name="connsiteX0-61" fmla="*/ 656649 w 3295544"/>
                  <a:gd name="connsiteY0-62" fmla="*/ 0 h 775714"/>
                  <a:gd name="connsiteX1-63" fmla="*/ 3295544 w 3295544"/>
                  <a:gd name="connsiteY1-64" fmla="*/ 435720 h 775714"/>
                  <a:gd name="connsiteX2-65" fmla="*/ 945108 w 3295544"/>
                  <a:gd name="connsiteY2-66" fmla="*/ 775714 h 775714"/>
                  <a:gd name="connsiteX3-67" fmla="*/ 0 w 3295544"/>
                  <a:gd name="connsiteY3-68" fmla="*/ 275556 h 775714"/>
                  <a:gd name="connsiteX4-69" fmla="*/ 656649 w 3295544"/>
                  <a:gd name="connsiteY4-70" fmla="*/ 0 h 775714"/>
                  <a:gd name="connsiteX0-71" fmla="*/ 2350437 w 3295544"/>
                  <a:gd name="connsiteY0-72" fmla="*/ 0 h 843220"/>
                  <a:gd name="connsiteX1-73" fmla="*/ 3295544 w 3295544"/>
                  <a:gd name="connsiteY1-74" fmla="*/ 503226 h 843220"/>
                  <a:gd name="connsiteX2-75" fmla="*/ 945108 w 3295544"/>
                  <a:gd name="connsiteY2-76" fmla="*/ 843220 h 843220"/>
                  <a:gd name="connsiteX3-77" fmla="*/ 0 w 3295544"/>
                  <a:gd name="connsiteY3-78" fmla="*/ 343062 h 843220"/>
                  <a:gd name="connsiteX4-79" fmla="*/ 2350437 w 3295544"/>
                  <a:gd name="connsiteY4-80" fmla="*/ 0 h 843220"/>
                  <a:gd name="connsiteX0-81" fmla="*/ 2350437 w 3289407"/>
                  <a:gd name="connsiteY0-82" fmla="*/ 0 h 843220"/>
                  <a:gd name="connsiteX1-83" fmla="*/ 3289407 w 3289407"/>
                  <a:gd name="connsiteY1-84" fmla="*/ 500157 h 843220"/>
                  <a:gd name="connsiteX2-85" fmla="*/ 945108 w 3289407"/>
                  <a:gd name="connsiteY2-86" fmla="*/ 843220 h 843220"/>
                  <a:gd name="connsiteX3-87" fmla="*/ 0 w 3289407"/>
                  <a:gd name="connsiteY3-88" fmla="*/ 343062 h 843220"/>
                  <a:gd name="connsiteX4-89" fmla="*/ 2350437 w 3289407"/>
                  <a:gd name="connsiteY4-90" fmla="*/ 0 h 843220"/>
                  <a:gd name="connsiteX0-91" fmla="*/ 2350437 w 3289407"/>
                  <a:gd name="connsiteY0-92" fmla="*/ 0 h 843220"/>
                  <a:gd name="connsiteX1-93" fmla="*/ 3289407 w 3289407"/>
                  <a:gd name="connsiteY1-94" fmla="*/ 500157 h 843220"/>
                  <a:gd name="connsiteX2-95" fmla="*/ 945108 w 3289407"/>
                  <a:gd name="connsiteY2-96" fmla="*/ 843220 h 843220"/>
                  <a:gd name="connsiteX3-97" fmla="*/ 0 w 3289407"/>
                  <a:gd name="connsiteY3-98" fmla="*/ 343062 h 843220"/>
                  <a:gd name="connsiteX4-99" fmla="*/ 2350437 w 3289407"/>
                  <a:gd name="connsiteY4-100" fmla="*/ 0 h 843220"/>
                  <a:gd name="connsiteX0-101" fmla="*/ 2350437 w 3289407"/>
                  <a:gd name="connsiteY0-102" fmla="*/ 0 h 862958"/>
                  <a:gd name="connsiteX1-103" fmla="*/ 3289407 w 3289407"/>
                  <a:gd name="connsiteY1-104" fmla="*/ 500157 h 862958"/>
                  <a:gd name="connsiteX2-105" fmla="*/ 945108 w 3289407"/>
                  <a:gd name="connsiteY2-106" fmla="*/ 843220 h 862958"/>
                  <a:gd name="connsiteX3-107" fmla="*/ 0 w 3289407"/>
                  <a:gd name="connsiteY3-108" fmla="*/ 343062 h 862958"/>
                  <a:gd name="connsiteX4-109" fmla="*/ 2350437 w 3289407"/>
                  <a:gd name="connsiteY4-110" fmla="*/ 0 h 862958"/>
                  <a:gd name="connsiteX0-111" fmla="*/ 2350437 w 3289407"/>
                  <a:gd name="connsiteY0-112" fmla="*/ 0 h 880426"/>
                  <a:gd name="connsiteX1-113" fmla="*/ 3289407 w 3289407"/>
                  <a:gd name="connsiteY1-114" fmla="*/ 500157 h 880426"/>
                  <a:gd name="connsiteX2-115" fmla="*/ 945108 w 3289407"/>
                  <a:gd name="connsiteY2-116" fmla="*/ 843220 h 880426"/>
                  <a:gd name="connsiteX3-117" fmla="*/ 0 w 3289407"/>
                  <a:gd name="connsiteY3-118" fmla="*/ 343062 h 880426"/>
                  <a:gd name="connsiteX4-119" fmla="*/ 2350437 w 3289407"/>
                  <a:gd name="connsiteY4-120" fmla="*/ 0 h 880426"/>
                  <a:gd name="connsiteX0-121" fmla="*/ 2350437 w 3289407"/>
                  <a:gd name="connsiteY0-122" fmla="*/ 0 h 879633"/>
                  <a:gd name="connsiteX1-123" fmla="*/ 3289407 w 3289407"/>
                  <a:gd name="connsiteY1-124" fmla="*/ 500157 h 879633"/>
                  <a:gd name="connsiteX2-125" fmla="*/ 945108 w 3289407"/>
                  <a:gd name="connsiteY2-126" fmla="*/ 843220 h 879633"/>
                  <a:gd name="connsiteX3-127" fmla="*/ 0 w 3289407"/>
                  <a:gd name="connsiteY3-128" fmla="*/ 343062 h 879633"/>
                  <a:gd name="connsiteX4-129" fmla="*/ 2350437 w 3289407"/>
                  <a:gd name="connsiteY4-130" fmla="*/ 0 h 879633"/>
                  <a:gd name="connsiteX0-131" fmla="*/ 2350437 w 3289407"/>
                  <a:gd name="connsiteY0-132" fmla="*/ 0 h 881426"/>
                  <a:gd name="connsiteX1-133" fmla="*/ 3289407 w 3289407"/>
                  <a:gd name="connsiteY1-134" fmla="*/ 500157 h 881426"/>
                  <a:gd name="connsiteX2-135" fmla="*/ 945108 w 3289407"/>
                  <a:gd name="connsiteY2-136" fmla="*/ 843220 h 881426"/>
                  <a:gd name="connsiteX3-137" fmla="*/ 0 w 3289407"/>
                  <a:gd name="connsiteY3-138" fmla="*/ 343062 h 881426"/>
                  <a:gd name="connsiteX4-139" fmla="*/ 2350437 w 3289407"/>
                  <a:gd name="connsiteY4-140" fmla="*/ 0 h 881426"/>
                  <a:gd name="connsiteX0-141" fmla="*/ 2350437 w 3289407"/>
                  <a:gd name="connsiteY0-142" fmla="*/ 0 h 881426"/>
                  <a:gd name="connsiteX1-143" fmla="*/ 3289407 w 3289407"/>
                  <a:gd name="connsiteY1-144" fmla="*/ 500157 h 881426"/>
                  <a:gd name="connsiteX2-145" fmla="*/ 945108 w 3289407"/>
                  <a:gd name="connsiteY2-146" fmla="*/ 843220 h 881426"/>
                  <a:gd name="connsiteX3-147" fmla="*/ 0 w 3289407"/>
                  <a:gd name="connsiteY3-148" fmla="*/ 343062 h 881426"/>
                  <a:gd name="connsiteX4-149" fmla="*/ 2350437 w 3289407"/>
                  <a:gd name="connsiteY4-150" fmla="*/ 0 h 881426"/>
                  <a:gd name="connsiteX0-151" fmla="*/ 2350437 w 3289407"/>
                  <a:gd name="connsiteY0-152" fmla="*/ 37515 h 918941"/>
                  <a:gd name="connsiteX1-153" fmla="*/ 3289407 w 3289407"/>
                  <a:gd name="connsiteY1-154" fmla="*/ 537672 h 918941"/>
                  <a:gd name="connsiteX2-155" fmla="*/ 945108 w 3289407"/>
                  <a:gd name="connsiteY2-156" fmla="*/ 880735 h 918941"/>
                  <a:gd name="connsiteX3-157" fmla="*/ 0 w 3289407"/>
                  <a:gd name="connsiteY3-158" fmla="*/ 380577 h 918941"/>
                  <a:gd name="connsiteX4-159" fmla="*/ 2350437 w 3289407"/>
                  <a:gd name="connsiteY4-160" fmla="*/ 37515 h 918941"/>
                  <a:gd name="connsiteX0-161" fmla="*/ 2350437 w 3289407"/>
                  <a:gd name="connsiteY0-162" fmla="*/ 35028 h 916454"/>
                  <a:gd name="connsiteX1-163" fmla="*/ 3289407 w 3289407"/>
                  <a:gd name="connsiteY1-164" fmla="*/ 535185 h 916454"/>
                  <a:gd name="connsiteX2-165" fmla="*/ 945108 w 3289407"/>
                  <a:gd name="connsiteY2-166" fmla="*/ 878248 h 916454"/>
                  <a:gd name="connsiteX3-167" fmla="*/ 0 w 3289407"/>
                  <a:gd name="connsiteY3-168" fmla="*/ 378090 h 916454"/>
                  <a:gd name="connsiteX4-169" fmla="*/ 2350437 w 3289407"/>
                  <a:gd name="connsiteY4-170" fmla="*/ 35028 h 916454"/>
                  <a:gd name="connsiteX0-171" fmla="*/ 2350437 w 3289407"/>
                  <a:gd name="connsiteY0-172" fmla="*/ 41278 h 922704"/>
                  <a:gd name="connsiteX1-173" fmla="*/ 3289407 w 3289407"/>
                  <a:gd name="connsiteY1-174" fmla="*/ 541435 h 922704"/>
                  <a:gd name="connsiteX2-175" fmla="*/ 945108 w 3289407"/>
                  <a:gd name="connsiteY2-176" fmla="*/ 884498 h 922704"/>
                  <a:gd name="connsiteX3-177" fmla="*/ 0 w 3289407"/>
                  <a:gd name="connsiteY3-178" fmla="*/ 384340 h 922704"/>
                  <a:gd name="connsiteX4-179" fmla="*/ 2350437 w 3289407"/>
                  <a:gd name="connsiteY4-180" fmla="*/ 41278 h 922704"/>
                  <a:gd name="connsiteX0-181" fmla="*/ 2350437 w 3289407"/>
                  <a:gd name="connsiteY0-182" fmla="*/ 41142 h 922568"/>
                  <a:gd name="connsiteX1-183" fmla="*/ 3289407 w 3289407"/>
                  <a:gd name="connsiteY1-184" fmla="*/ 541299 h 922568"/>
                  <a:gd name="connsiteX2-185" fmla="*/ 945108 w 3289407"/>
                  <a:gd name="connsiteY2-186" fmla="*/ 884362 h 922568"/>
                  <a:gd name="connsiteX3-187" fmla="*/ 0 w 3289407"/>
                  <a:gd name="connsiteY3-188" fmla="*/ 384204 h 922568"/>
                  <a:gd name="connsiteX4-189" fmla="*/ 2350437 w 3289407"/>
                  <a:gd name="connsiteY4-190" fmla="*/ 41142 h 922568"/>
                  <a:gd name="connsiteX0-191" fmla="*/ 2350437 w 3289407"/>
                  <a:gd name="connsiteY0-192" fmla="*/ 41142 h 924386"/>
                  <a:gd name="connsiteX1-193" fmla="*/ 3289407 w 3289407"/>
                  <a:gd name="connsiteY1-194" fmla="*/ 541299 h 924386"/>
                  <a:gd name="connsiteX2-195" fmla="*/ 945108 w 3289407"/>
                  <a:gd name="connsiteY2-196" fmla="*/ 884362 h 924386"/>
                  <a:gd name="connsiteX3-197" fmla="*/ 0 w 3289407"/>
                  <a:gd name="connsiteY3-198" fmla="*/ 384204 h 924386"/>
                  <a:gd name="connsiteX4-199" fmla="*/ 2350437 w 3289407"/>
                  <a:gd name="connsiteY4-200" fmla="*/ 41142 h 924386"/>
                  <a:gd name="connsiteX0-201" fmla="*/ 2350437 w 3289407"/>
                  <a:gd name="connsiteY0-202" fmla="*/ 41142 h 925097"/>
                  <a:gd name="connsiteX1-203" fmla="*/ 3289407 w 3289407"/>
                  <a:gd name="connsiteY1-204" fmla="*/ 541299 h 925097"/>
                  <a:gd name="connsiteX2-205" fmla="*/ 945108 w 3289407"/>
                  <a:gd name="connsiteY2-206" fmla="*/ 884362 h 925097"/>
                  <a:gd name="connsiteX3-207" fmla="*/ 0 w 3289407"/>
                  <a:gd name="connsiteY3-208" fmla="*/ 384204 h 925097"/>
                  <a:gd name="connsiteX4-209" fmla="*/ 2350437 w 3289407"/>
                  <a:gd name="connsiteY4-210" fmla="*/ 41142 h 925097"/>
                  <a:gd name="connsiteX0-211" fmla="*/ 2350437 w 3289407"/>
                  <a:gd name="connsiteY0-212" fmla="*/ 41142 h 925097"/>
                  <a:gd name="connsiteX1-213" fmla="*/ 3289407 w 3289407"/>
                  <a:gd name="connsiteY1-214" fmla="*/ 541299 h 925097"/>
                  <a:gd name="connsiteX2-215" fmla="*/ 945108 w 3289407"/>
                  <a:gd name="connsiteY2-216" fmla="*/ 884362 h 925097"/>
                  <a:gd name="connsiteX3-217" fmla="*/ 0 w 3289407"/>
                  <a:gd name="connsiteY3-218" fmla="*/ 384204 h 925097"/>
                  <a:gd name="connsiteX4-219" fmla="*/ 2350437 w 3289407"/>
                  <a:gd name="connsiteY4-220" fmla="*/ 41142 h 925097"/>
                  <a:gd name="connsiteX0-221" fmla="*/ 2350437 w 3289407"/>
                  <a:gd name="connsiteY0-222" fmla="*/ 41142 h 925212"/>
                  <a:gd name="connsiteX1-223" fmla="*/ 3289407 w 3289407"/>
                  <a:gd name="connsiteY1-224" fmla="*/ 543680 h 925212"/>
                  <a:gd name="connsiteX2-225" fmla="*/ 945108 w 3289407"/>
                  <a:gd name="connsiteY2-226" fmla="*/ 884362 h 925212"/>
                  <a:gd name="connsiteX3-227" fmla="*/ 0 w 3289407"/>
                  <a:gd name="connsiteY3-228" fmla="*/ 384204 h 925212"/>
                  <a:gd name="connsiteX4-229" fmla="*/ 2350437 w 3289407"/>
                  <a:gd name="connsiteY4-230" fmla="*/ 41142 h 925212"/>
                  <a:gd name="connsiteX0-231" fmla="*/ 2350437 w 3287026"/>
                  <a:gd name="connsiteY0-232" fmla="*/ 41142 h 925327"/>
                  <a:gd name="connsiteX1-233" fmla="*/ 3287026 w 3287026"/>
                  <a:gd name="connsiteY1-234" fmla="*/ 546061 h 925327"/>
                  <a:gd name="connsiteX2-235" fmla="*/ 945108 w 3287026"/>
                  <a:gd name="connsiteY2-236" fmla="*/ 884362 h 925327"/>
                  <a:gd name="connsiteX3-237" fmla="*/ 0 w 3287026"/>
                  <a:gd name="connsiteY3-238" fmla="*/ 384204 h 925327"/>
                  <a:gd name="connsiteX4-239" fmla="*/ 2350437 w 3287026"/>
                  <a:gd name="connsiteY4-240" fmla="*/ 41142 h 9253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87026" h="925327">
                    <a:moveTo>
                      <a:pt x="2350437" y="41142"/>
                    </a:moveTo>
                    <a:lnTo>
                      <a:pt x="3287026" y="546061"/>
                    </a:lnTo>
                    <a:cubicBezTo>
                      <a:pt x="2390014" y="388345"/>
                      <a:pt x="1800122" y="1099692"/>
                      <a:pt x="945108" y="884362"/>
                    </a:cubicBezTo>
                    <a:lnTo>
                      <a:pt x="0" y="384204"/>
                    </a:lnTo>
                    <a:cubicBezTo>
                      <a:pt x="832574" y="564423"/>
                      <a:pt x="1625258" y="-178966"/>
                      <a:pt x="2350437" y="41142"/>
                    </a:cubicBezTo>
                    <a:close/>
                  </a:path>
                </a:pathLst>
              </a:custGeom>
              <a:gradFill flip="none" rotWithShape="1">
                <a:gsLst>
                  <a:gs pos="14000">
                    <a:schemeClr val="bg2"/>
                  </a:gs>
                  <a:gs pos="100000">
                    <a:schemeClr val="tx2"/>
                  </a:gs>
                </a:gsLst>
                <a:lin ang="15000000" scaled="0"/>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grpSp>
        <p:grpSp>
          <p:nvGrpSpPr>
            <p:cNvPr id="111" name="组合 15">
              <a:extLst>
                <a:ext uri="{FF2B5EF4-FFF2-40B4-BE49-F238E27FC236}">
                  <a16:creationId xmlns:a16="http://schemas.microsoft.com/office/drawing/2014/main" id="{E0DC2A09-2E28-4AFB-8442-A75B003C7870}"/>
                </a:ext>
              </a:extLst>
            </p:cNvPr>
            <p:cNvGrpSpPr/>
            <p:nvPr/>
          </p:nvGrpSpPr>
          <p:grpSpPr>
            <a:xfrm>
              <a:off x="7367112" y="4524596"/>
              <a:ext cx="2778125" cy="925512"/>
              <a:chOff x="3342354" y="1238968"/>
              <a:chExt cx="3296012" cy="1097933"/>
            </a:xfrm>
          </p:grpSpPr>
          <p:sp>
            <p:nvSpPr>
              <p:cNvPr id="121" name="矩形 1">
                <a:extLst>
                  <a:ext uri="{FF2B5EF4-FFF2-40B4-BE49-F238E27FC236}">
                    <a16:creationId xmlns:a16="http://schemas.microsoft.com/office/drawing/2014/main" id="{3B6EECD4-598B-4B4E-8237-993B7DF96E77}"/>
                  </a:ext>
                </a:extLst>
              </p:cNvPr>
              <p:cNvSpPr/>
              <p:nvPr/>
            </p:nvSpPr>
            <p:spPr>
              <a:xfrm>
                <a:off x="3349888" y="1625033"/>
                <a:ext cx="934184" cy="676087"/>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136 w 932833"/>
                  <a:gd name="connsiteY0-42" fmla="*/ 0 h 674455"/>
                  <a:gd name="connsiteX1-43" fmla="*/ 932833 w 932833"/>
                  <a:gd name="connsiteY1-44" fmla="*/ 494021 h 674455"/>
                  <a:gd name="connsiteX2-45" fmla="*/ 929765 w 932833"/>
                  <a:gd name="connsiteY2-46" fmla="*/ 674455 h 674455"/>
                  <a:gd name="connsiteX3-47" fmla="*/ 0 w 932833"/>
                  <a:gd name="connsiteY3-48" fmla="*/ 155886 h 674455"/>
                  <a:gd name="connsiteX4-49" fmla="*/ 6136 w 932833"/>
                  <a:gd name="connsiteY4-50" fmla="*/ 0 h 674455"/>
                  <a:gd name="connsiteX0-51" fmla="*/ 295 w 933129"/>
                  <a:gd name="connsiteY0-52" fmla="*/ 0 h 674455"/>
                  <a:gd name="connsiteX1-53" fmla="*/ 933129 w 933129"/>
                  <a:gd name="connsiteY1-54" fmla="*/ 494021 h 674455"/>
                  <a:gd name="connsiteX2-55" fmla="*/ 930061 w 933129"/>
                  <a:gd name="connsiteY2-56" fmla="*/ 674455 h 674455"/>
                  <a:gd name="connsiteX3-57" fmla="*/ 296 w 933129"/>
                  <a:gd name="connsiteY3-58" fmla="*/ 155886 h 674455"/>
                  <a:gd name="connsiteX4-59" fmla="*/ 295 w 933129"/>
                  <a:gd name="connsiteY4-60" fmla="*/ 0 h 674455"/>
                  <a:gd name="connsiteX0-61" fmla="*/ 295 w 935588"/>
                  <a:gd name="connsiteY0-62" fmla="*/ 0 h 674455"/>
                  <a:gd name="connsiteX1-63" fmla="*/ 935588 w 935588"/>
                  <a:gd name="connsiteY1-64" fmla="*/ 486646 h 674455"/>
                  <a:gd name="connsiteX2-65" fmla="*/ 930061 w 935588"/>
                  <a:gd name="connsiteY2-66" fmla="*/ 674455 h 674455"/>
                  <a:gd name="connsiteX3-67" fmla="*/ 296 w 935588"/>
                  <a:gd name="connsiteY3-68" fmla="*/ 155886 h 674455"/>
                  <a:gd name="connsiteX4-69" fmla="*/ 295 w 935588"/>
                  <a:gd name="connsiteY4-70" fmla="*/ 0 h 6744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35588" h="674455">
                    <a:moveTo>
                      <a:pt x="295" y="0"/>
                    </a:moveTo>
                    <a:lnTo>
                      <a:pt x="935588" y="486646"/>
                    </a:lnTo>
                    <a:cubicBezTo>
                      <a:pt x="934565" y="546791"/>
                      <a:pt x="931084" y="614310"/>
                      <a:pt x="930061" y="674455"/>
                    </a:cubicBezTo>
                    <a:lnTo>
                      <a:pt x="296" y="155886"/>
                    </a:lnTo>
                    <a:cubicBezTo>
                      <a:pt x="1319" y="99833"/>
                      <a:pt x="-728" y="56053"/>
                      <a:pt x="295" y="0"/>
                    </a:cubicBezTo>
                    <a:close/>
                  </a:path>
                </a:pathLst>
              </a:custGeom>
              <a:gradFill flip="none" rotWithShape="1">
                <a:gsLst>
                  <a:gs pos="8000">
                    <a:sysClr val="window" lastClr="FFFFFF">
                      <a:lumMod val="95000"/>
                    </a:sysClr>
                  </a:gs>
                  <a:gs pos="57000">
                    <a:sysClr val="window" lastClr="FFFFFF">
                      <a:lumMod val="65000"/>
                    </a:sysClr>
                  </a:gs>
                </a:gsLst>
                <a:lin ang="16800000" scaled="0"/>
                <a:tileRect/>
              </a:gradFill>
              <a:ln w="1270" cap="flat" cmpd="sng" algn="ctr">
                <a:noFill/>
                <a:prstDash val="sysDot"/>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sp>
            <p:nvSpPr>
              <p:cNvPr id="122" name="矩形 1">
                <a:extLst>
                  <a:ext uri="{FF2B5EF4-FFF2-40B4-BE49-F238E27FC236}">
                    <a16:creationId xmlns:a16="http://schemas.microsoft.com/office/drawing/2014/main" id="{77C8D1AE-75A9-4BB2-AD16-0C9FA0C52070}"/>
                  </a:ext>
                </a:extLst>
              </p:cNvPr>
              <p:cNvSpPr/>
              <p:nvPr/>
            </p:nvSpPr>
            <p:spPr>
              <a:xfrm>
                <a:off x="4278421" y="1749328"/>
                <a:ext cx="2359945" cy="587573"/>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718019 w 932833"/>
                  <a:gd name="connsiteY0-42" fmla="*/ 0 h 1002780"/>
                  <a:gd name="connsiteX1-43" fmla="*/ 932833 w 932833"/>
                  <a:gd name="connsiteY1-44" fmla="*/ 822346 h 1002780"/>
                  <a:gd name="connsiteX2-45" fmla="*/ 929765 w 932833"/>
                  <a:gd name="connsiteY2-46" fmla="*/ 1002780 h 1002780"/>
                  <a:gd name="connsiteX3-47" fmla="*/ 0 w 932833"/>
                  <a:gd name="connsiteY3-48" fmla="*/ 484211 h 1002780"/>
                  <a:gd name="connsiteX4-49" fmla="*/ 718019 w 932833"/>
                  <a:gd name="connsiteY4-50" fmla="*/ 0 h 1002780"/>
                  <a:gd name="connsiteX0-51" fmla="*/ 6137 w 220951"/>
                  <a:gd name="connsiteY0-52" fmla="*/ 0 h 1002780"/>
                  <a:gd name="connsiteX1-53" fmla="*/ 220951 w 220951"/>
                  <a:gd name="connsiteY1-54" fmla="*/ 822346 h 1002780"/>
                  <a:gd name="connsiteX2-55" fmla="*/ 217883 w 220951"/>
                  <a:gd name="connsiteY2-56" fmla="*/ 1002780 h 1002780"/>
                  <a:gd name="connsiteX3-57" fmla="*/ 0 w 220951"/>
                  <a:gd name="connsiteY3-58" fmla="*/ 180434 h 1002780"/>
                  <a:gd name="connsiteX4-59" fmla="*/ 6137 w 220951"/>
                  <a:gd name="connsiteY4-60" fmla="*/ 0 h 1002780"/>
                  <a:gd name="connsiteX0-61" fmla="*/ 6137 w 2350459"/>
                  <a:gd name="connsiteY0-62" fmla="*/ 325257 h 1328037"/>
                  <a:gd name="connsiteX1-63" fmla="*/ 2350459 w 2350459"/>
                  <a:gd name="connsiteY1-64" fmla="*/ 0 h 1328037"/>
                  <a:gd name="connsiteX2-65" fmla="*/ 217883 w 2350459"/>
                  <a:gd name="connsiteY2-66" fmla="*/ 1328037 h 1328037"/>
                  <a:gd name="connsiteX3-67" fmla="*/ 0 w 2350459"/>
                  <a:gd name="connsiteY3-68" fmla="*/ 505691 h 1328037"/>
                  <a:gd name="connsiteX4-69" fmla="*/ 6137 w 2350459"/>
                  <a:gd name="connsiteY4-70" fmla="*/ 325257 h 1328037"/>
                  <a:gd name="connsiteX0-71" fmla="*/ 6137 w 2359731"/>
                  <a:gd name="connsiteY0-72" fmla="*/ 325257 h 505691"/>
                  <a:gd name="connsiteX1-73" fmla="*/ 2350459 w 2359731"/>
                  <a:gd name="connsiteY1-74" fmla="*/ 0 h 505691"/>
                  <a:gd name="connsiteX2-75" fmla="*/ 2359666 w 2359731"/>
                  <a:gd name="connsiteY2-76" fmla="*/ 162024 h 505691"/>
                  <a:gd name="connsiteX3-77" fmla="*/ 0 w 2359731"/>
                  <a:gd name="connsiteY3-78" fmla="*/ 505691 h 505691"/>
                  <a:gd name="connsiteX4-79" fmla="*/ 6137 w 2359731"/>
                  <a:gd name="connsiteY4-80" fmla="*/ 325257 h 505691"/>
                  <a:gd name="connsiteX0-81" fmla="*/ 6137 w 2359731"/>
                  <a:gd name="connsiteY0-82" fmla="*/ 325257 h 505691"/>
                  <a:gd name="connsiteX1-83" fmla="*/ 2350459 w 2359731"/>
                  <a:gd name="connsiteY1-84" fmla="*/ 0 h 505691"/>
                  <a:gd name="connsiteX2-85" fmla="*/ 2359666 w 2359731"/>
                  <a:gd name="connsiteY2-86" fmla="*/ 162024 h 505691"/>
                  <a:gd name="connsiteX3-87" fmla="*/ 0 w 2359731"/>
                  <a:gd name="connsiteY3-88" fmla="*/ 505691 h 505691"/>
                  <a:gd name="connsiteX4-89" fmla="*/ 6137 w 2359731"/>
                  <a:gd name="connsiteY4-90" fmla="*/ 325257 h 505691"/>
                  <a:gd name="connsiteX0-91" fmla="*/ 6137 w 2359731"/>
                  <a:gd name="connsiteY0-92" fmla="*/ 342218 h 522652"/>
                  <a:gd name="connsiteX1-93" fmla="*/ 2350459 w 2359731"/>
                  <a:gd name="connsiteY1-94" fmla="*/ 16961 h 522652"/>
                  <a:gd name="connsiteX2-95" fmla="*/ 2359666 w 2359731"/>
                  <a:gd name="connsiteY2-96" fmla="*/ 178985 h 522652"/>
                  <a:gd name="connsiteX3-97" fmla="*/ 0 w 2359731"/>
                  <a:gd name="connsiteY3-98" fmla="*/ 522652 h 522652"/>
                  <a:gd name="connsiteX4-99" fmla="*/ 6137 w 2359731"/>
                  <a:gd name="connsiteY4-100" fmla="*/ 342218 h 522652"/>
                  <a:gd name="connsiteX0-101" fmla="*/ 6137 w 2359731"/>
                  <a:gd name="connsiteY0-102" fmla="*/ 339118 h 519552"/>
                  <a:gd name="connsiteX1-103" fmla="*/ 2350459 w 2359731"/>
                  <a:gd name="connsiteY1-104" fmla="*/ 13861 h 519552"/>
                  <a:gd name="connsiteX2-105" fmla="*/ 2359666 w 2359731"/>
                  <a:gd name="connsiteY2-106" fmla="*/ 175885 h 519552"/>
                  <a:gd name="connsiteX3-107" fmla="*/ 0 w 2359731"/>
                  <a:gd name="connsiteY3-108" fmla="*/ 519552 h 519552"/>
                  <a:gd name="connsiteX4-109" fmla="*/ 6137 w 2359731"/>
                  <a:gd name="connsiteY4-110" fmla="*/ 339118 h 519552"/>
                  <a:gd name="connsiteX0-111" fmla="*/ 6137 w 2359731"/>
                  <a:gd name="connsiteY0-112" fmla="*/ 364589 h 545023"/>
                  <a:gd name="connsiteX1-113" fmla="*/ 2350459 w 2359731"/>
                  <a:gd name="connsiteY1-114" fmla="*/ 39332 h 545023"/>
                  <a:gd name="connsiteX2-115" fmla="*/ 2359666 w 2359731"/>
                  <a:gd name="connsiteY2-116" fmla="*/ 201356 h 545023"/>
                  <a:gd name="connsiteX3-117" fmla="*/ 0 w 2359731"/>
                  <a:gd name="connsiteY3-118" fmla="*/ 545023 h 545023"/>
                  <a:gd name="connsiteX4-119" fmla="*/ 6137 w 2359731"/>
                  <a:gd name="connsiteY4-120" fmla="*/ 364589 h 545023"/>
                  <a:gd name="connsiteX0-121" fmla="*/ 6137 w 2359731"/>
                  <a:gd name="connsiteY0-122" fmla="*/ 362263 h 542697"/>
                  <a:gd name="connsiteX1-123" fmla="*/ 2350459 w 2359731"/>
                  <a:gd name="connsiteY1-124" fmla="*/ 37006 h 542697"/>
                  <a:gd name="connsiteX2-125" fmla="*/ 2359666 w 2359731"/>
                  <a:gd name="connsiteY2-126" fmla="*/ 199030 h 542697"/>
                  <a:gd name="connsiteX3-127" fmla="*/ 0 w 2359731"/>
                  <a:gd name="connsiteY3-128" fmla="*/ 542697 h 542697"/>
                  <a:gd name="connsiteX4-129" fmla="*/ 6137 w 2359731"/>
                  <a:gd name="connsiteY4-130" fmla="*/ 362263 h 542697"/>
                  <a:gd name="connsiteX0-131" fmla="*/ 6137 w 2359731"/>
                  <a:gd name="connsiteY0-132" fmla="*/ 362263 h 572970"/>
                  <a:gd name="connsiteX1-133" fmla="*/ 2350459 w 2359731"/>
                  <a:gd name="connsiteY1-134" fmla="*/ 37006 h 572970"/>
                  <a:gd name="connsiteX2-135" fmla="*/ 2359666 w 2359731"/>
                  <a:gd name="connsiteY2-136" fmla="*/ 199030 h 572970"/>
                  <a:gd name="connsiteX3-137" fmla="*/ 0 w 2359731"/>
                  <a:gd name="connsiteY3-138" fmla="*/ 542697 h 572970"/>
                  <a:gd name="connsiteX4-139" fmla="*/ 6137 w 2359731"/>
                  <a:gd name="connsiteY4-140" fmla="*/ 362263 h 572970"/>
                  <a:gd name="connsiteX0-141" fmla="*/ 6137 w 2359731"/>
                  <a:gd name="connsiteY0-142" fmla="*/ 362263 h 561869"/>
                  <a:gd name="connsiteX1-143" fmla="*/ 2350459 w 2359731"/>
                  <a:gd name="connsiteY1-144" fmla="*/ 37006 h 561869"/>
                  <a:gd name="connsiteX2-145" fmla="*/ 2359666 w 2359731"/>
                  <a:gd name="connsiteY2-146" fmla="*/ 199030 h 561869"/>
                  <a:gd name="connsiteX3-147" fmla="*/ 0 w 2359731"/>
                  <a:gd name="connsiteY3-148" fmla="*/ 542697 h 561869"/>
                  <a:gd name="connsiteX4-149" fmla="*/ 6137 w 2359731"/>
                  <a:gd name="connsiteY4-150" fmla="*/ 362263 h 561869"/>
                  <a:gd name="connsiteX0-151" fmla="*/ 6137 w 2359731"/>
                  <a:gd name="connsiteY0-152" fmla="*/ 362263 h 578020"/>
                  <a:gd name="connsiteX1-153" fmla="*/ 2350459 w 2359731"/>
                  <a:gd name="connsiteY1-154" fmla="*/ 37006 h 578020"/>
                  <a:gd name="connsiteX2-155" fmla="*/ 2359666 w 2359731"/>
                  <a:gd name="connsiteY2-156" fmla="*/ 199030 h 578020"/>
                  <a:gd name="connsiteX3-157" fmla="*/ 0 w 2359731"/>
                  <a:gd name="connsiteY3-158" fmla="*/ 542697 h 578020"/>
                  <a:gd name="connsiteX4-159" fmla="*/ 6137 w 2359731"/>
                  <a:gd name="connsiteY4-160" fmla="*/ 362263 h 578020"/>
                  <a:gd name="connsiteX0-161" fmla="*/ 6137 w 2359731"/>
                  <a:gd name="connsiteY0-162" fmla="*/ 362263 h 576930"/>
                  <a:gd name="connsiteX1-163" fmla="*/ 2350459 w 2359731"/>
                  <a:gd name="connsiteY1-164" fmla="*/ 37006 h 576930"/>
                  <a:gd name="connsiteX2-165" fmla="*/ 2359666 w 2359731"/>
                  <a:gd name="connsiteY2-166" fmla="*/ 199030 h 576930"/>
                  <a:gd name="connsiteX3-167" fmla="*/ 0 w 2359731"/>
                  <a:gd name="connsiteY3-168" fmla="*/ 542697 h 576930"/>
                  <a:gd name="connsiteX4-169" fmla="*/ 6137 w 2359731"/>
                  <a:gd name="connsiteY4-170" fmla="*/ 362263 h 576930"/>
                  <a:gd name="connsiteX0-171" fmla="*/ 6137 w 2359731"/>
                  <a:gd name="connsiteY0-172" fmla="*/ 362263 h 577791"/>
                  <a:gd name="connsiteX1-173" fmla="*/ 2350459 w 2359731"/>
                  <a:gd name="connsiteY1-174" fmla="*/ 37006 h 577791"/>
                  <a:gd name="connsiteX2-175" fmla="*/ 2359666 w 2359731"/>
                  <a:gd name="connsiteY2-176" fmla="*/ 199030 h 577791"/>
                  <a:gd name="connsiteX3-177" fmla="*/ 0 w 2359731"/>
                  <a:gd name="connsiteY3-178" fmla="*/ 542697 h 577791"/>
                  <a:gd name="connsiteX4-179" fmla="*/ 6137 w 2359731"/>
                  <a:gd name="connsiteY4-180" fmla="*/ 362263 h 577791"/>
                  <a:gd name="connsiteX0-181" fmla="*/ 6137 w 2359731"/>
                  <a:gd name="connsiteY0-182" fmla="*/ 362263 h 577917"/>
                  <a:gd name="connsiteX1-183" fmla="*/ 2350459 w 2359731"/>
                  <a:gd name="connsiteY1-184" fmla="*/ 37006 h 577917"/>
                  <a:gd name="connsiteX2-185" fmla="*/ 2359666 w 2359731"/>
                  <a:gd name="connsiteY2-186" fmla="*/ 202099 h 577917"/>
                  <a:gd name="connsiteX3-187" fmla="*/ 0 w 2359731"/>
                  <a:gd name="connsiteY3-188" fmla="*/ 542697 h 577917"/>
                  <a:gd name="connsiteX4-189" fmla="*/ 6137 w 2359731"/>
                  <a:gd name="connsiteY4-190" fmla="*/ 362263 h 577917"/>
                  <a:gd name="connsiteX0-191" fmla="*/ 6137 w 2359731"/>
                  <a:gd name="connsiteY0-192" fmla="*/ 362263 h 577677"/>
                  <a:gd name="connsiteX1-193" fmla="*/ 2350459 w 2359731"/>
                  <a:gd name="connsiteY1-194" fmla="*/ 37006 h 577677"/>
                  <a:gd name="connsiteX2-195" fmla="*/ 2359666 w 2359731"/>
                  <a:gd name="connsiteY2-196" fmla="*/ 202099 h 577677"/>
                  <a:gd name="connsiteX3-197" fmla="*/ 0 w 2359731"/>
                  <a:gd name="connsiteY3-198" fmla="*/ 542697 h 577677"/>
                  <a:gd name="connsiteX4-199" fmla="*/ 6137 w 2359731"/>
                  <a:gd name="connsiteY4-200" fmla="*/ 362263 h 577677"/>
                  <a:gd name="connsiteX0-201" fmla="*/ 6137 w 2359731"/>
                  <a:gd name="connsiteY0-202" fmla="*/ 362263 h 580621"/>
                  <a:gd name="connsiteX1-203" fmla="*/ 2350459 w 2359731"/>
                  <a:gd name="connsiteY1-204" fmla="*/ 37006 h 580621"/>
                  <a:gd name="connsiteX2-205" fmla="*/ 2359666 w 2359731"/>
                  <a:gd name="connsiteY2-206" fmla="*/ 202099 h 580621"/>
                  <a:gd name="connsiteX3-207" fmla="*/ 0 w 2359731"/>
                  <a:gd name="connsiteY3-208" fmla="*/ 545765 h 580621"/>
                  <a:gd name="connsiteX4-209" fmla="*/ 6137 w 2359731"/>
                  <a:gd name="connsiteY4-210" fmla="*/ 362263 h 580621"/>
                  <a:gd name="connsiteX0-211" fmla="*/ 15343 w 2368937"/>
                  <a:gd name="connsiteY0-212" fmla="*/ 362263 h 580621"/>
                  <a:gd name="connsiteX1-213" fmla="*/ 2359665 w 2368937"/>
                  <a:gd name="connsiteY1-214" fmla="*/ 37006 h 580621"/>
                  <a:gd name="connsiteX2-215" fmla="*/ 2368872 w 2368937"/>
                  <a:gd name="connsiteY2-216" fmla="*/ 202099 h 580621"/>
                  <a:gd name="connsiteX3-217" fmla="*/ 0 w 2368937"/>
                  <a:gd name="connsiteY3-218" fmla="*/ 545765 h 580621"/>
                  <a:gd name="connsiteX4-219" fmla="*/ 15343 w 2368937"/>
                  <a:gd name="connsiteY4-220" fmla="*/ 362263 h 580621"/>
                  <a:gd name="connsiteX0-221" fmla="*/ 12962 w 2368937"/>
                  <a:gd name="connsiteY0-222" fmla="*/ 369112 h 580326"/>
                  <a:gd name="connsiteX1-223" fmla="*/ 2359665 w 2368937"/>
                  <a:gd name="connsiteY1-224" fmla="*/ 36711 h 580326"/>
                  <a:gd name="connsiteX2-225" fmla="*/ 2368872 w 2368937"/>
                  <a:gd name="connsiteY2-226" fmla="*/ 201804 h 580326"/>
                  <a:gd name="connsiteX3-227" fmla="*/ 0 w 2368937"/>
                  <a:gd name="connsiteY3-228" fmla="*/ 545470 h 580326"/>
                  <a:gd name="connsiteX4-229" fmla="*/ 12962 w 2368937"/>
                  <a:gd name="connsiteY4-230" fmla="*/ 369112 h 580326"/>
                  <a:gd name="connsiteX0-231" fmla="*/ 8200 w 2364175"/>
                  <a:gd name="connsiteY0-232" fmla="*/ 369112 h 578041"/>
                  <a:gd name="connsiteX1-233" fmla="*/ 2354903 w 2364175"/>
                  <a:gd name="connsiteY1-234" fmla="*/ 36711 h 578041"/>
                  <a:gd name="connsiteX2-235" fmla="*/ 2364110 w 2364175"/>
                  <a:gd name="connsiteY2-236" fmla="*/ 201804 h 578041"/>
                  <a:gd name="connsiteX3-237" fmla="*/ 0 w 2364175"/>
                  <a:gd name="connsiteY3-238" fmla="*/ 543089 h 578041"/>
                  <a:gd name="connsiteX4-239" fmla="*/ 8200 w 2364175"/>
                  <a:gd name="connsiteY4-240" fmla="*/ 369112 h 578041"/>
                  <a:gd name="connsiteX0-241" fmla="*/ 3438 w 2359413"/>
                  <a:gd name="connsiteY0-242" fmla="*/ 369112 h 584898"/>
                  <a:gd name="connsiteX1-243" fmla="*/ 2350141 w 2359413"/>
                  <a:gd name="connsiteY1-244" fmla="*/ 36711 h 584898"/>
                  <a:gd name="connsiteX2-245" fmla="*/ 2359348 w 2359413"/>
                  <a:gd name="connsiteY2-246" fmla="*/ 201804 h 584898"/>
                  <a:gd name="connsiteX3-247" fmla="*/ 0 w 2359413"/>
                  <a:gd name="connsiteY3-248" fmla="*/ 550233 h 584898"/>
                  <a:gd name="connsiteX4-249" fmla="*/ 3438 w 2359413"/>
                  <a:gd name="connsiteY4-250" fmla="*/ 369112 h 584898"/>
                  <a:gd name="connsiteX0-251" fmla="*/ 1057 w 2357032"/>
                  <a:gd name="connsiteY0-252" fmla="*/ 369112 h 584898"/>
                  <a:gd name="connsiteX1-253" fmla="*/ 2347760 w 2357032"/>
                  <a:gd name="connsiteY1-254" fmla="*/ 36711 h 584898"/>
                  <a:gd name="connsiteX2-255" fmla="*/ 2356967 w 2357032"/>
                  <a:gd name="connsiteY2-256" fmla="*/ 201804 h 584898"/>
                  <a:gd name="connsiteX3-257" fmla="*/ 0 w 2357032"/>
                  <a:gd name="connsiteY3-258" fmla="*/ 550233 h 584898"/>
                  <a:gd name="connsiteX4-259" fmla="*/ 1057 w 2357032"/>
                  <a:gd name="connsiteY4-260" fmla="*/ 369112 h 584898"/>
                  <a:gd name="connsiteX0-261" fmla="*/ 3438 w 2359413"/>
                  <a:gd name="connsiteY0-262" fmla="*/ 369112 h 587186"/>
                  <a:gd name="connsiteX1-263" fmla="*/ 2350141 w 2359413"/>
                  <a:gd name="connsiteY1-264" fmla="*/ 36711 h 587186"/>
                  <a:gd name="connsiteX2-265" fmla="*/ 2359348 w 2359413"/>
                  <a:gd name="connsiteY2-266" fmla="*/ 201804 h 587186"/>
                  <a:gd name="connsiteX3-267" fmla="*/ 0 w 2359413"/>
                  <a:gd name="connsiteY3-268" fmla="*/ 552615 h 587186"/>
                  <a:gd name="connsiteX4-269" fmla="*/ 3438 w 2359413"/>
                  <a:gd name="connsiteY4-270" fmla="*/ 369112 h 5871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59413" h="587186">
                    <a:moveTo>
                      <a:pt x="3438" y="369112"/>
                    </a:moveTo>
                    <a:cubicBezTo>
                      <a:pt x="846249" y="601292"/>
                      <a:pt x="1577906" y="-173990"/>
                      <a:pt x="2350141" y="36711"/>
                    </a:cubicBezTo>
                    <a:cubicBezTo>
                      <a:pt x="2349118" y="96856"/>
                      <a:pt x="2360371" y="141659"/>
                      <a:pt x="2359348" y="201804"/>
                    </a:cubicBezTo>
                    <a:cubicBezTo>
                      <a:pt x="1575861" y="309"/>
                      <a:pt x="804967" y="754111"/>
                      <a:pt x="0" y="552615"/>
                    </a:cubicBezTo>
                    <a:cubicBezTo>
                      <a:pt x="1023" y="496562"/>
                      <a:pt x="2415" y="425165"/>
                      <a:pt x="3438" y="369112"/>
                    </a:cubicBezTo>
                    <a:close/>
                  </a:path>
                </a:pathLst>
              </a:custGeom>
              <a:gradFill flip="none" rotWithShape="1">
                <a:gsLst>
                  <a:gs pos="12000">
                    <a:sysClr val="window" lastClr="FFFFFF">
                      <a:lumMod val="95000"/>
                    </a:sysClr>
                  </a:gs>
                  <a:gs pos="60000">
                    <a:sysClr val="window" lastClr="FFFFFF">
                      <a:lumMod val="65000"/>
                    </a:sysClr>
                  </a:gs>
                </a:gsLst>
                <a:lin ang="15000000" scaled="0"/>
                <a:tileRect/>
              </a:gradFill>
              <a:ln w="1270" cap="flat" cmpd="sng" algn="ctr">
                <a:noFill/>
                <a:prstDash val="sysDot"/>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sp>
            <p:nvSpPr>
              <p:cNvPr id="123" name="矩形 1">
                <a:extLst>
                  <a:ext uri="{FF2B5EF4-FFF2-40B4-BE49-F238E27FC236}">
                    <a16:creationId xmlns:a16="http://schemas.microsoft.com/office/drawing/2014/main" id="{66BD4108-D55A-448E-877F-97DF8F4279F9}"/>
                  </a:ext>
                </a:extLst>
              </p:cNvPr>
              <p:cNvSpPr/>
              <p:nvPr/>
            </p:nvSpPr>
            <p:spPr>
              <a:xfrm>
                <a:off x="3342354" y="1238968"/>
                <a:ext cx="3286594" cy="924674"/>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56649 w 1586414"/>
                  <a:gd name="connsiteY0-42" fmla="*/ 0 h 686729"/>
                  <a:gd name="connsiteX1-43" fmla="*/ 1586414 w 1586414"/>
                  <a:gd name="connsiteY1-44" fmla="*/ 506295 h 686729"/>
                  <a:gd name="connsiteX2-45" fmla="*/ 1583346 w 1586414"/>
                  <a:gd name="connsiteY2-46" fmla="*/ 686729 h 686729"/>
                  <a:gd name="connsiteX3-47" fmla="*/ 0 w 1586414"/>
                  <a:gd name="connsiteY3-48" fmla="*/ 275556 h 686729"/>
                  <a:gd name="connsiteX4-49" fmla="*/ 656649 w 1586414"/>
                  <a:gd name="connsiteY4-50" fmla="*/ 0 h 686729"/>
                  <a:gd name="connsiteX0-51" fmla="*/ 656649 w 1586414"/>
                  <a:gd name="connsiteY0-52" fmla="*/ 0 h 775714"/>
                  <a:gd name="connsiteX1-53" fmla="*/ 1586414 w 1586414"/>
                  <a:gd name="connsiteY1-54" fmla="*/ 506295 h 775714"/>
                  <a:gd name="connsiteX2-55" fmla="*/ 945108 w 1586414"/>
                  <a:gd name="connsiteY2-56" fmla="*/ 775714 h 775714"/>
                  <a:gd name="connsiteX3-57" fmla="*/ 0 w 1586414"/>
                  <a:gd name="connsiteY3-58" fmla="*/ 275556 h 775714"/>
                  <a:gd name="connsiteX4-59" fmla="*/ 656649 w 1586414"/>
                  <a:gd name="connsiteY4-60" fmla="*/ 0 h 775714"/>
                  <a:gd name="connsiteX0-61" fmla="*/ 656649 w 3295544"/>
                  <a:gd name="connsiteY0-62" fmla="*/ 0 h 775714"/>
                  <a:gd name="connsiteX1-63" fmla="*/ 3295544 w 3295544"/>
                  <a:gd name="connsiteY1-64" fmla="*/ 435720 h 775714"/>
                  <a:gd name="connsiteX2-65" fmla="*/ 945108 w 3295544"/>
                  <a:gd name="connsiteY2-66" fmla="*/ 775714 h 775714"/>
                  <a:gd name="connsiteX3-67" fmla="*/ 0 w 3295544"/>
                  <a:gd name="connsiteY3-68" fmla="*/ 275556 h 775714"/>
                  <a:gd name="connsiteX4-69" fmla="*/ 656649 w 3295544"/>
                  <a:gd name="connsiteY4-70" fmla="*/ 0 h 775714"/>
                  <a:gd name="connsiteX0-71" fmla="*/ 2350437 w 3295544"/>
                  <a:gd name="connsiteY0-72" fmla="*/ 0 h 843220"/>
                  <a:gd name="connsiteX1-73" fmla="*/ 3295544 w 3295544"/>
                  <a:gd name="connsiteY1-74" fmla="*/ 503226 h 843220"/>
                  <a:gd name="connsiteX2-75" fmla="*/ 945108 w 3295544"/>
                  <a:gd name="connsiteY2-76" fmla="*/ 843220 h 843220"/>
                  <a:gd name="connsiteX3-77" fmla="*/ 0 w 3295544"/>
                  <a:gd name="connsiteY3-78" fmla="*/ 343062 h 843220"/>
                  <a:gd name="connsiteX4-79" fmla="*/ 2350437 w 3295544"/>
                  <a:gd name="connsiteY4-80" fmla="*/ 0 h 843220"/>
                  <a:gd name="connsiteX0-81" fmla="*/ 2350437 w 3289407"/>
                  <a:gd name="connsiteY0-82" fmla="*/ 0 h 843220"/>
                  <a:gd name="connsiteX1-83" fmla="*/ 3289407 w 3289407"/>
                  <a:gd name="connsiteY1-84" fmla="*/ 500157 h 843220"/>
                  <a:gd name="connsiteX2-85" fmla="*/ 945108 w 3289407"/>
                  <a:gd name="connsiteY2-86" fmla="*/ 843220 h 843220"/>
                  <a:gd name="connsiteX3-87" fmla="*/ 0 w 3289407"/>
                  <a:gd name="connsiteY3-88" fmla="*/ 343062 h 843220"/>
                  <a:gd name="connsiteX4-89" fmla="*/ 2350437 w 3289407"/>
                  <a:gd name="connsiteY4-90" fmla="*/ 0 h 843220"/>
                  <a:gd name="connsiteX0-91" fmla="*/ 2350437 w 3289407"/>
                  <a:gd name="connsiteY0-92" fmla="*/ 0 h 843220"/>
                  <a:gd name="connsiteX1-93" fmla="*/ 3289407 w 3289407"/>
                  <a:gd name="connsiteY1-94" fmla="*/ 500157 h 843220"/>
                  <a:gd name="connsiteX2-95" fmla="*/ 945108 w 3289407"/>
                  <a:gd name="connsiteY2-96" fmla="*/ 843220 h 843220"/>
                  <a:gd name="connsiteX3-97" fmla="*/ 0 w 3289407"/>
                  <a:gd name="connsiteY3-98" fmla="*/ 343062 h 843220"/>
                  <a:gd name="connsiteX4-99" fmla="*/ 2350437 w 3289407"/>
                  <a:gd name="connsiteY4-100" fmla="*/ 0 h 843220"/>
                  <a:gd name="connsiteX0-101" fmla="*/ 2350437 w 3289407"/>
                  <a:gd name="connsiteY0-102" fmla="*/ 0 h 862958"/>
                  <a:gd name="connsiteX1-103" fmla="*/ 3289407 w 3289407"/>
                  <a:gd name="connsiteY1-104" fmla="*/ 500157 h 862958"/>
                  <a:gd name="connsiteX2-105" fmla="*/ 945108 w 3289407"/>
                  <a:gd name="connsiteY2-106" fmla="*/ 843220 h 862958"/>
                  <a:gd name="connsiteX3-107" fmla="*/ 0 w 3289407"/>
                  <a:gd name="connsiteY3-108" fmla="*/ 343062 h 862958"/>
                  <a:gd name="connsiteX4-109" fmla="*/ 2350437 w 3289407"/>
                  <a:gd name="connsiteY4-110" fmla="*/ 0 h 862958"/>
                  <a:gd name="connsiteX0-111" fmla="*/ 2350437 w 3289407"/>
                  <a:gd name="connsiteY0-112" fmla="*/ 0 h 880426"/>
                  <a:gd name="connsiteX1-113" fmla="*/ 3289407 w 3289407"/>
                  <a:gd name="connsiteY1-114" fmla="*/ 500157 h 880426"/>
                  <a:gd name="connsiteX2-115" fmla="*/ 945108 w 3289407"/>
                  <a:gd name="connsiteY2-116" fmla="*/ 843220 h 880426"/>
                  <a:gd name="connsiteX3-117" fmla="*/ 0 w 3289407"/>
                  <a:gd name="connsiteY3-118" fmla="*/ 343062 h 880426"/>
                  <a:gd name="connsiteX4-119" fmla="*/ 2350437 w 3289407"/>
                  <a:gd name="connsiteY4-120" fmla="*/ 0 h 880426"/>
                  <a:gd name="connsiteX0-121" fmla="*/ 2350437 w 3289407"/>
                  <a:gd name="connsiteY0-122" fmla="*/ 0 h 879633"/>
                  <a:gd name="connsiteX1-123" fmla="*/ 3289407 w 3289407"/>
                  <a:gd name="connsiteY1-124" fmla="*/ 500157 h 879633"/>
                  <a:gd name="connsiteX2-125" fmla="*/ 945108 w 3289407"/>
                  <a:gd name="connsiteY2-126" fmla="*/ 843220 h 879633"/>
                  <a:gd name="connsiteX3-127" fmla="*/ 0 w 3289407"/>
                  <a:gd name="connsiteY3-128" fmla="*/ 343062 h 879633"/>
                  <a:gd name="connsiteX4-129" fmla="*/ 2350437 w 3289407"/>
                  <a:gd name="connsiteY4-130" fmla="*/ 0 h 879633"/>
                  <a:gd name="connsiteX0-131" fmla="*/ 2350437 w 3289407"/>
                  <a:gd name="connsiteY0-132" fmla="*/ 0 h 881426"/>
                  <a:gd name="connsiteX1-133" fmla="*/ 3289407 w 3289407"/>
                  <a:gd name="connsiteY1-134" fmla="*/ 500157 h 881426"/>
                  <a:gd name="connsiteX2-135" fmla="*/ 945108 w 3289407"/>
                  <a:gd name="connsiteY2-136" fmla="*/ 843220 h 881426"/>
                  <a:gd name="connsiteX3-137" fmla="*/ 0 w 3289407"/>
                  <a:gd name="connsiteY3-138" fmla="*/ 343062 h 881426"/>
                  <a:gd name="connsiteX4-139" fmla="*/ 2350437 w 3289407"/>
                  <a:gd name="connsiteY4-140" fmla="*/ 0 h 881426"/>
                  <a:gd name="connsiteX0-141" fmla="*/ 2350437 w 3289407"/>
                  <a:gd name="connsiteY0-142" fmla="*/ 0 h 881426"/>
                  <a:gd name="connsiteX1-143" fmla="*/ 3289407 w 3289407"/>
                  <a:gd name="connsiteY1-144" fmla="*/ 500157 h 881426"/>
                  <a:gd name="connsiteX2-145" fmla="*/ 945108 w 3289407"/>
                  <a:gd name="connsiteY2-146" fmla="*/ 843220 h 881426"/>
                  <a:gd name="connsiteX3-147" fmla="*/ 0 w 3289407"/>
                  <a:gd name="connsiteY3-148" fmla="*/ 343062 h 881426"/>
                  <a:gd name="connsiteX4-149" fmla="*/ 2350437 w 3289407"/>
                  <a:gd name="connsiteY4-150" fmla="*/ 0 h 881426"/>
                  <a:gd name="connsiteX0-151" fmla="*/ 2350437 w 3289407"/>
                  <a:gd name="connsiteY0-152" fmla="*/ 37515 h 918941"/>
                  <a:gd name="connsiteX1-153" fmla="*/ 3289407 w 3289407"/>
                  <a:gd name="connsiteY1-154" fmla="*/ 537672 h 918941"/>
                  <a:gd name="connsiteX2-155" fmla="*/ 945108 w 3289407"/>
                  <a:gd name="connsiteY2-156" fmla="*/ 880735 h 918941"/>
                  <a:gd name="connsiteX3-157" fmla="*/ 0 w 3289407"/>
                  <a:gd name="connsiteY3-158" fmla="*/ 380577 h 918941"/>
                  <a:gd name="connsiteX4-159" fmla="*/ 2350437 w 3289407"/>
                  <a:gd name="connsiteY4-160" fmla="*/ 37515 h 918941"/>
                  <a:gd name="connsiteX0-161" fmla="*/ 2350437 w 3289407"/>
                  <a:gd name="connsiteY0-162" fmla="*/ 35028 h 916454"/>
                  <a:gd name="connsiteX1-163" fmla="*/ 3289407 w 3289407"/>
                  <a:gd name="connsiteY1-164" fmla="*/ 535185 h 916454"/>
                  <a:gd name="connsiteX2-165" fmla="*/ 945108 w 3289407"/>
                  <a:gd name="connsiteY2-166" fmla="*/ 878248 h 916454"/>
                  <a:gd name="connsiteX3-167" fmla="*/ 0 w 3289407"/>
                  <a:gd name="connsiteY3-168" fmla="*/ 378090 h 916454"/>
                  <a:gd name="connsiteX4-169" fmla="*/ 2350437 w 3289407"/>
                  <a:gd name="connsiteY4-170" fmla="*/ 35028 h 916454"/>
                  <a:gd name="connsiteX0-171" fmla="*/ 2350437 w 3289407"/>
                  <a:gd name="connsiteY0-172" fmla="*/ 41278 h 922704"/>
                  <a:gd name="connsiteX1-173" fmla="*/ 3289407 w 3289407"/>
                  <a:gd name="connsiteY1-174" fmla="*/ 541435 h 922704"/>
                  <a:gd name="connsiteX2-175" fmla="*/ 945108 w 3289407"/>
                  <a:gd name="connsiteY2-176" fmla="*/ 884498 h 922704"/>
                  <a:gd name="connsiteX3-177" fmla="*/ 0 w 3289407"/>
                  <a:gd name="connsiteY3-178" fmla="*/ 384340 h 922704"/>
                  <a:gd name="connsiteX4-179" fmla="*/ 2350437 w 3289407"/>
                  <a:gd name="connsiteY4-180" fmla="*/ 41278 h 922704"/>
                  <a:gd name="connsiteX0-181" fmla="*/ 2350437 w 3289407"/>
                  <a:gd name="connsiteY0-182" fmla="*/ 41142 h 922568"/>
                  <a:gd name="connsiteX1-183" fmla="*/ 3289407 w 3289407"/>
                  <a:gd name="connsiteY1-184" fmla="*/ 541299 h 922568"/>
                  <a:gd name="connsiteX2-185" fmla="*/ 945108 w 3289407"/>
                  <a:gd name="connsiteY2-186" fmla="*/ 884362 h 922568"/>
                  <a:gd name="connsiteX3-187" fmla="*/ 0 w 3289407"/>
                  <a:gd name="connsiteY3-188" fmla="*/ 384204 h 922568"/>
                  <a:gd name="connsiteX4-189" fmla="*/ 2350437 w 3289407"/>
                  <a:gd name="connsiteY4-190" fmla="*/ 41142 h 922568"/>
                  <a:gd name="connsiteX0-191" fmla="*/ 2350437 w 3289407"/>
                  <a:gd name="connsiteY0-192" fmla="*/ 41142 h 924386"/>
                  <a:gd name="connsiteX1-193" fmla="*/ 3289407 w 3289407"/>
                  <a:gd name="connsiteY1-194" fmla="*/ 541299 h 924386"/>
                  <a:gd name="connsiteX2-195" fmla="*/ 945108 w 3289407"/>
                  <a:gd name="connsiteY2-196" fmla="*/ 884362 h 924386"/>
                  <a:gd name="connsiteX3-197" fmla="*/ 0 w 3289407"/>
                  <a:gd name="connsiteY3-198" fmla="*/ 384204 h 924386"/>
                  <a:gd name="connsiteX4-199" fmla="*/ 2350437 w 3289407"/>
                  <a:gd name="connsiteY4-200" fmla="*/ 41142 h 924386"/>
                  <a:gd name="connsiteX0-201" fmla="*/ 2350437 w 3289407"/>
                  <a:gd name="connsiteY0-202" fmla="*/ 41142 h 925097"/>
                  <a:gd name="connsiteX1-203" fmla="*/ 3289407 w 3289407"/>
                  <a:gd name="connsiteY1-204" fmla="*/ 541299 h 925097"/>
                  <a:gd name="connsiteX2-205" fmla="*/ 945108 w 3289407"/>
                  <a:gd name="connsiteY2-206" fmla="*/ 884362 h 925097"/>
                  <a:gd name="connsiteX3-207" fmla="*/ 0 w 3289407"/>
                  <a:gd name="connsiteY3-208" fmla="*/ 384204 h 925097"/>
                  <a:gd name="connsiteX4-209" fmla="*/ 2350437 w 3289407"/>
                  <a:gd name="connsiteY4-210" fmla="*/ 41142 h 925097"/>
                  <a:gd name="connsiteX0-211" fmla="*/ 2350437 w 3289407"/>
                  <a:gd name="connsiteY0-212" fmla="*/ 41142 h 925097"/>
                  <a:gd name="connsiteX1-213" fmla="*/ 3289407 w 3289407"/>
                  <a:gd name="connsiteY1-214" fmla="*/ 541299 h 925097"/>
                  <a:gd name="connsiteX2-215" fmla="*/ 945108 w 3289407"/>
                  <a:gd name="connsiteY2-216" fmla="*/ 884362 h 925097"/>
                  <a:gd name="connsiteX3-217" fmla="*/ 0 w 3289407"/>
                  <a:gd name="connsiteY3-218" fmla="*/ 384204 h 925097"/>
                  <a:gd name="connsiteX4-219" fmla="*/ 2350437 w 3289407"/>
                  <a:gd name="connsiteY4-220" fmla="*/ 41142 h 925097"/>
                  <a:gd name="connsiteX0-221" fmla="*/ 2350437 w 3289407"/>
                  <a:gd name="connsiteY0-222" fmla="*/ 41142 h 925212"/>
                  <a:gd name="connsiteX1-223" fmla="*/ 3289407 w 3289407"/>
                  <a:gd name="connsiteY1-224" fmla="*/ 543680 h 925212"/>
                  <a:gd name="connsiteX2-225" fmla="*/ 945108 w 3289407"/>
                  <a:gd name="connsiteY2-226" fmla="*/ 884362 h 925212"/>
                  <a:gd name="connsiteX3-227" fmla="*/ 0 w 3289407"/>
                  <a:gd name="connsiteY3-228" fmla="*/ 384204 h 925212"/>
                  <a:gd name="connsiteX4-229" fmla="*/ 2350437 w 3289407"/>
                  <a:gd name="connsiteY4-230" fmla="*/ 41142 h 925212"/>
                  <a:gd name="connsiteX0-231" fmla="*/ 2350437 w 3287026"/>
                  <a:gd name="connsiteY0-232" fmla="*/ 41142 h 925327"/>
                  <a:gd name="connsiteX1-233" fmla="*/ 3287026 w 3287026"/>
                  <a:gd name="connsiteY1-234" fmla="*/ 546061 h 925327"/>
                  <a:gd name="connsiteX2-235" fmla="*/ 945108 w 3287026"/>
                  <a:gd name="connsiteY2-236" fmla="*/ 884362 h 925327"/>
                  <a:gd name="connsiteX3-237" fmla="*/ 0 w 3287026"/>
                  <a:gd name="connsiteY3-238" fmla="*/ 384204 h 925327"/>
                  <a:gd name="connsiteX4-239" fmla="*/ 2350437 w 3287026"/>
                  <a:gd name="connsiteY4-240" fmla="*/ 41142 h 9253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87026" h="925327">
                    <a:moveTo>
                      <a:pt x="2350437" y="41142"/>
                    </a:moveTo>
                    <a:lnTo>
                      <a:pt x="3287026" y="546061"/>
                    </a:lnTo>
                    <a:cubicBezTo>
                      <a:pt x="2390014" y="388345"/>
                      <a:pt x="1800122" y="1099692"/>
                      <a:pt x="945108" y="884362"/>
                    </a:cubicBezTo>
                    <a:lnTo>
                      <a:pt x="0" y="384204"/>
                    </a:lnTo>
                    <a:cubicBezTo>
                      <a:pt x="832574" y="564423"/>
                      <a:pt x="1625258" y="-178966"/>
                      <a:pt x="2350437" y="41142"/>
                    </a:cubicBezTo>
                    <a:close/>
                  </a:path>
                </a:pathLst>
              </a:custGeom>
              <a:gradFill flip="none" rotWithShape="1">
                <a:gsLst>
                  <a:gs pos="0">
                    <a:sysClr val="window" lastClr="FFFFFF">
                      <a:lumMod val="95000"/>
                    </a:sysClr>
                  </a:gs>
                  <a:gs pos="73000">
                    <a:sysClr val="window" lastClr="FFFFFF">
                      <a:lumMod val="65000"/>
                    </a:sysClr>
                  </a:gs>
                </a:gsLst>
                <a:lin ang="15600000" scaled="0"/>
                <a:tileRect/>
              </a:gradFill>
              <a:ln w="1270" cap="flat" cmpd="sng" algn="ctr">
                <a:noFill/>
                <a:prstDash val="sysDot"/>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grpSp>
        <p:grpSp>
          <p:nvGrpSpPr>
            <p:cNvPr id="112" name="组合 19">
              <a:extLst>
                <a:ext uri="{FF2B5EF4-FFF2-40B4-BE49-F238E27FC236}">
                  <a16:creationId xmlns:a16="http://schemas.microsoft.com/office/drawing/2014/main" id="{4F6D7038-E804-4DA8-BEAD-0D5DE2E90B60}"/>
                </a:ext>
              </a:extLst>
            </p:cNvPr>
            <p:cNvGrpSpPr/>
            <p:nvPr/>
          </p:nvGrpSpPr>
          <p:grpSpPr>
            <a:xfrm>
              <a:off x="7367112" y="4027708"/>
              <a:ext cx="2778125" cy="925513"/>
              <a:chOff x="3342354" y="1238968"/>
              <a:chExt cx="3296012" cy="1097933"/>
            </a:xfrm>
          </p:grpSpPr>
          <p:sp>
            <p:nvSpPr>
              <p:cNvPr id="118" name="矩形 1">
                <a:extLst>
                  <a:ext uri="{FF2B5EF4-FFF2-40B4-BE49-F238E27FC236}">
                    <a16:creationId xmlns:a16="http://schemas.microsoft.com/office/drawing/2014/main" id="{23CF1CB4-0797-4ACA-B2DC-C449489E926C}"/>
                  </a:ext>
                </a:extLst>
              </p:cNvPr>
              <p:cNvSpPr/>
              <p:nvPr/>
            </p:nvSpPr>
            <p:spPr>
              <a:xfrm>
                <a:off x="3346121" y="1617501"/>
                <a:ext cx="937951" cy="683618"/>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136 w 932833"/>
                  <a:gd name="connsiteY0-42" fmla="*/ 0 h 674455"/>
                  <a:gd name="connsiteX1-43" fmla="*/ 932833 w 932833"/>
                  <a:gd name="connsiteY1-44" fmla="*/ 494021 h 674455"/>
                  <a:gd name="connsiteX2-45" fmla="*/ 929765 w 932833"/>
                  <a:gd name="connsiteY2-46" fmla="*/ 674455 h 674455"/>
                  <a:gd name="connsiteX3-47" fmla="*/ 0 w 932833"/>
                  <a:gd name="connsiteY3-48" fmla="*/ 155886 h 674455"/>
                  <a:gd name="connsiteX4-49" fmla="*/ 6136 w 932833"/>
                  <a:gd name="connsiteY4-50" fmla="*/ 0 h 674455"/>
                  <a:gd name="connsiteX0-51" fmla="*/ 295 w 933129"/>
                  <a:gd name="connsiteY0-52" fmla="*/ 0 h 674455"/>
                  <a:gd name="connsiteX1-53" fmla="*/ 933129 w 933129"/>
                  <a:gd name="connsiteY1-54" fmla="*/ 494021 h 674455"/>
                  <a:gd name="connsiteX2-55" fmla="*/ 930061 w 933129"/>
                  <a:gd name="connsiteY2-56" fmla="*/ 674455 h 674455"/>
                  <a:gd name="connsiteX3-57" fmla="*/ 296 w 933129"/>
                  <a:gd name="connsiteY3-58" fmla="*/ 155886 h 674455"/>
                  <a:gd name="connsiteX4-59" fmla="*/ 295 w 933129"/>
                  <a:gd name="connsiteY4-60" fmla="*/ 0 h 674455"/>
                  <a:gd name="connsiteX0-61" fmla="*/ 295 w 935588"/>
                  <a:gd name="connsiteY0-62" fmla="*/ 0 h 674455"/>
                  <a:gd name="connsiteX1-63" fmla="*/ 935588 w 935588"/>
                  <a:gd name="connsiteY1-64" fmla="*/ 486646 h 674455"/>
                  <a:gd name="connsiteX2-65" fmla="*/ 930061 w 935588"/>
                  <a:gd name="connsiteY2-66" fmla="*/ 674455 h 674455"/>
                  <a:gd name="connsiteX3-67" fmla="*/ 296 w 935588"/>
                  <a:gd name="connsiteY3-68" fmla="*/ 155886 h 674455"/>
                  <a:gd name="connsiteX4-69" fmla="*/ 295 w 935588"/>
                  <a:gd name="connsiteY4-70" fmla="*/ 0 h 674455"/>
                  <a:gd name="connsiteX0-71" fmla="*/ 118 w 939356"/>
                  <a:gd name="connsiteY0-72" fmla="*/ 0 h 682345"/>
                  <a:gd name="connsiteX1-73" fmla="*/ 939356 w 939356"/>
                  <a:gd name="connsiteY1-74" fmla="*/ 494536 h 682345"/>
                  <a:gd name="connsiteX2-75" fmla="*/ 933829 w 939356"/>
                  <a:gd name="connsiteY2-76" fmla="*/ 682345 h 682345"/>
                  <a:gd name="connsiteX3-77" fmla="*/ 4064 w 939356"/>
                  <a:gd name="connsiteY3-78" fmla="*/ 163776 h 682345"/>
                  <a:gd name="connsiteX4-79" fmla="*/ 118 w 939356"/>
                  <a:gd name="connsiteY4-80" fmla="*/ 0 h 68234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39356" h="682345">
                    <a:moveTo>
                      <a:pt x="118" y="0"/>
                    </a:moveTo>
                    <a:lnTo>
                      <a:pt x="939356" y="494536"/>
                    </a:lnTo>
                    <a:cubicBezTo>
                      <a:pt x="938333" y="554681"/>
                      <a:pt x="934852" y="622200"/>
                      <a:pt x="933829" y="682345"/>
                    </a:cubicBezTo>
                    <a:lnTo>
                      <a:pt x="4064" y="163776"/>
                    </a:lnTo>
                    <a:cubicBezTo>
                      <a:pt x="5087" y="107723"/>
                      <a:pt x="-905" y="56053"/>
                      <a:pt x="118" y="0"/>
                    </a:cubicBezTo>
                    <a:close/>
                  </a:path>
                </a:pathLst>
              </a:custGeom>
              <a:gradFill flip="none" rotWithShape="1">
                <a:gsLst>
                  <a:gs pos="0">
                    <a:schemeClr val="bg2"/>
                  </a:gs>
                  <a:gs pos="69000">
                    <a:schemeClr val="tx2"/>
                  </a:gs>
                </a:gsLst>
                <a:lin ang="7200000" scaled="0"/>
                <a:tileRect/>
              </a:gradFill>
              <a:ln w="1270" cap="flat" cmpd="sng" algn="ctr">
                <a:noFill/>
                <a:prstDash val="sysDot"/>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sp>
            <p:nvSpPr>
              <p:cNvPr id="119" name="矩形 1">
                <a:extLst>
                  <a:ext uri="{FF2B5EF4-FFF2-40B4-BE49-F238E27FC236}">
                    <a16:creationId xmlns:a16="http://schemas.microsoft.com/office/drawing/2014/main" id="{FFC2026B-F528-4430-B01F-4AA43AFDFBB0}"/>
                  </a:ext>
                </a:extLst>
              </p:cNvPr>
              <p:cNvSpPr/>
              <p:nvPr/>
            </p:nvSpPr>
            <p:spPr>
              <a:xfrm>
                <a:off x="4278421" y="1749328"/>
                <a:ext cx="2359945" cy="587573"/>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718019 w 932833"/>
                  <a:gd name="connsiteY0-42" fmla="*/ 0 h 1002780"/>
                  <a:gd name="connsiteX1-43" fmla="*/ 932833 w 932833"/>
                  <a:gd name="connsiteY1-44" fmla="*/ 822346 h 1002780"/>
                  <a:gd name="connsiteX2-45" fmla="*/ 929765 w 932833"/>
                  <a:gd name="connsiteY2-46" fmla="*/ 1002780 h 1002780"/>
                  <a:gd name="connsiteX3-47" fmla="*/ 0 w 932833"/>
                  <a:gd name="connsiteY3-48" fmla="*/ 484211 h 1002780"/>
                  <a:gd name="connsiteX4-49" fmla="*/ 718019 w 932833"/>
                  <a:gd name="connsiteY4-50" fmla="*/ 0 h 1002780"/>
                  <a:gd name="connsiteX0-51" fmla="*/ 6137 w 220951"/>
                  <a:gd name="connsiteY0-52" fmla="*/ 0 h 1002780"/>
                  <a:gd name="connsiteX1-53" fmla="*/ 220951 w 220951"/>
                  <a:gd name="connsiteY1-54" fmla="*/ 822346 h 1002780"/>
                  <a:gd name="connsiteX2-55" fmla="*/ 217883 w 220951"/>
                  <a:gd name="connsiteY2-56" fmla="*/ 1002780 h 1002780"/>
                  <a:gd name="connsiteX3-57" fmla="*/ 0 w 220951"/>
                  <a:gd name="connsiteY3-58" fmla="*/ 180434 h 1002780"/>
                  <a:gd name="connsiteX4-59" fmla="*/ 6137 w 220951"/>
                  <a:gd name="connsiteY4-60" fmla="*/ 0 h 1002780"/>
                  <a:gd name="connsiteX0-61" fmla="*/ 6137 w 2350459"/>
                  <a:gd name="connsiteY0-62" fmla="*/ 325257 h 1328037"/>
                  <a:gd name="connsiteX1-63" fmla="*/ 2350459 w 2350459"/>
                  <a:gd name="connsiteY1-64" fmla="*/ 0 h 1328037"/>
                  <a:gd name="connsiteX2-65" fmla="*/ 217883 w 2350459"/>
                  <a:gd name="connsiteY2-66" fmla="*/ 1328037 h 1328037"/>
                  <a:gd name="connsiteX3-67" fmla="*/ 0 w 2350459"/>
                  <a:gd name="connsiteY3-68" fmla="*/ 505691 h 1328037"/>
                  <a:gd name="connsiteX4-69" fmla="*/ 6137 w 2350459"/>
                  <a:gd name="connsiteY4-70" fmla="*/ 325257 h 1328037"/>
                  <a:gd name="connsiteX0-71" fmla="*/ 6137 w 2359731"/>
                  <a:gd name="connsiteY0-72" fmla="*/ 325257 h 505691"/>
                  <a:gd name="connsiteX1-73" fmla="*/ 2350459 w 2359731"/>
                  <a:gd name="connsiteY1-74" fmla="*/ 0 h 505691"/>
                  <a:gd name="connsiteX2-75" fmla="*/ 2359666 w 2359731"/>
                  <a:gd name="connsiteY2-76" fmla="*/ 162024 h 505691"/>
                  <a:gd name="connsiteX3-77" fmla="*/ 0 w 2359731"/>
                  <a:gd name="connsiteY3-78" fmla="*/ 505691 h 505691"/>
                  <a:gd name="connsiteX4-79" fmla="*/ 6137 w 2359731"/>
                  <a:gd name="connsiteY4-80" fmla="*/ 325257 h 505691"/>
                  <a:gd name="connsiteX0-81" fmla="*/ 6137 w 2359731"/>
                  <a:gd name="connsiteY0-82" fmla="*/ 325257 h 505691"/>
                  <a:gd name="connsiteX1-83" fmla="*/ 2350459 w 2359731"/>
                  <a:gd name="connsiteY1-84" fmla="*/ 0 h 505691"/>
                  <a:gd name="connsiteX2-85" fmla="*/ 2359666 w 2359731"/>
                  <a:gd name="connsiteY2-86" fmla="*/ 162024 h 505691"/>
                  <a:gd name="connsiteX3-87" fmla="*/ 0 w 2359731"/>
                  <a:gd name="connsiteY3-88" fmla="*/ 505691 h 505691"/>
                  <a:gd name="connsiteX4-89" fmla="*/ 6137 w 2359731"/>
                  <a:gd name="connsiteY4-90" fmla="*/ 325257 h 505691"/>
                  <a:gd name="connsiteX0-91" fmla="*/ 6137 w 2359731"/>
                  <a:gd name="connsiteY0-92" fmla="*/ 342218 h 522652"/>
                  <a:gd name="connsiteX1-93" fmla="*/ 2350459 w 2359731"/>
                  <a:gd name="connsiteY1-94" fmla="*/ 16961 h 522652"/>
                  <a:gd name="connsiteX2-95" fmla="*/ 2359666 w 2359731"/>
                  <a:gd name="connsiteY2-96" fmla="*/ 178985 h 522652"/>
                  <a:gd name="connsiteX3-97" fmla="*/ 0 w 2359731"/>
                  <a:gd name="connsiteY3-98" fmla="*/ 522652 h 522652"/>
                  <a:gd name="connsiteX4-99" fmla="*/ 6137 w 2359731"/>
                  <a:gd name="connsiteY4-100" fmla="*/ 342218 h 522652"/>
                  <a:gd name="connsiteX0-101" fmla="*/ 6137 w 2359731"/>
                  <a:gd name="connsiteY0-102" fmla="*/ 339118 h 519552"/>
                  <a:gd name="connsiteX1-103" fmla="*/ 2350459 w 2359731"/>
                  <a:gd name="connsiteY1-104" fmla="*/ 13861 h 519552"/>
                  <a:gd name="connsiteX2-105" fmla="*/ 2359666 w 2359731"/>
                  <a:gd name="connsiteY2-106" fmla="*/ 175885 h 519552"/>
                  <a:gd name="connsiteX3-107" fmla="*/ 0 w 2359731"/>
                  <a:gd name="connsiteY3-108" fmla="*/ 519552 h 519552"/>
                  <a:gd name="connsiteX4-109" fmla="*/ 6137 w 2359731"/>
                  <a:gd name="connsiteY4-110" fmla="*/ 339118 h 519552"/>
                  <a:gd name="connsiteX0-111" fmla="*/ 6137 w 2359731"/>
                  <a:gd name="connsiteY0-112" fmla="*/ 364589 h 545023"/>
                  <a:gd name="connsiteX1-113" fmla="*/ 2350459 w 2359731"/>
                  <a:gd name="connsiteY1-114" fmla="*/ 39332 h 545023"/>
                  <a:gd name="connsiteX2-115" fmla="*/ 2359666 w 2359731"/>
                  <a:gd name="connsiteY2-116" fmla="*/ 201356 h 545023"/>
                  <a:gd name="connsiteX3-117" fmla="*/ 0 w 2359731"/>
                  <a:gd name="connsiteY3-118" fmla="*/ 545023 h 545023"/>
                  <a:gd name="connsiteX4-119" fmla="*/ 6137 w 2359731"/>
                  <a:gd name="connsiteY4-120" fmla="*/ 364589 h 545023"/>
                  <a:gd name="connsiteX0-121" fmla="*/ 6137 w 2359731"/>
                  <a:gd name="connsiteY0-122" fmla="*/ 362263 h 542697"/>
                  <a:gd name="connsiteX1-123" fmla="*/ 2350459 w 2359731"/>
                  <a:gd name="connsiteY1-124" fmla="*/ 37006 h 542697"/>
                  <a:gd name="connsiteX2-125" fmla="*/ 2359666 w 2359731"/>
                  <a:gd name="connsiteY2-126" fmla="*/ 199030 h 542697"/>
                  <a:gd name="connsiteX3-127" fmla="*/ 0 w 2359731"/>
                  <a:gd name="connsiteY3-128" fmla="*/ 542697 h 542697"/>
                  <a:gd name="connsiteX4-129" fmla="*/ 6137 w 2359731"/>
                  <a:gd name="connsiteY4-130" fmla="*/ 362263 h 542697"/>
                  <a:gd name="connsiteX0-131" fmla="*/ 6137 w 2359731"/>
                  <a:gd name="connsiteY0-132" fmla="*/ 362263 h 572970"/>
                  <a:gd name="connsiteX1-133" fmla="*/ 2350459 w 2359731"/>
                  <a:gd name="connsiteY1-134" fmla="*/ 37006 h 572970"/>
                  <a:gd name="connsiteX2-135" fmla="*/ 2359666 w 2359731"/>
                  <a:gd name="connsiteY2-136" fmla="*/ 199030 h 572970"/>
                  <a:gd name="connsiteX3-137" fmla="*/ 0 w 2359731"/>
                  <a:gd name="connsiteY3-138" fmla="*/ 542697 h 572970"/>
                  <a:gd name="connsiteX4-139" fmla="*/ 6137 w 2359731"/>
                  <a:gd name="connsiteY4-140" fmla="*/ 362263 h 572970"/>
                  <a:gd name="connsiteX0-141" fmla="*/ 6137 w 2359731"/>
                  <a:gd name="connsiteY0-142" fmla="*/ 362263 h 561869"/>
                  <a:gd name="connsiteX1-143" fmla="*/ 2350459 w 2359731"/>
                  <a:gd name="connsiteY1-144" fmla="*/ 37006 h 561869"/>
                  <a:gd name="connsiteX2-145" fmla="*/ 2359666 w 2359731"/>
                  <a:gd name="connsiteY2-146" fmla="*/ 199030 h 561869"/>
                  <a:gd name="connsiteX3-147" fmla="*/ 0 w 2359731"/>
                  <a:gd name="connsiteY3-148" fmla="*/ 542697 h 561869"/>
                  <a:gd name="connsiteX4-149" fmla="*/ 6137 w 2359731"/>
                  <a:gd name="connsiteY4-150" fmla="*/ 362263 h 561869"/>
                  <a:gd name="connsiteX0-151" fmla="*/ 6137 w 2359731"/>
                  <a:gd name="connsiteY0-152" fmla="*/ 362263 h 578020"/>
                  <a:gd name="connsiteX1-153" fmla="*/ 2350459 w 2359731"/>
                  <a:gd name="connsiteY1-154" fmla="*/ 37006 h 578020"/>
                  <a:gd name="connsiteX2-155" fmla="*/ 2359666 w 2359731"/>
                  <a:gd name="connsiteY2-156" fmla="*/ 199030 h 578020"/>
                  <a:gd name="connsiteX3-157" fmla="*/ 0 w 2359731"/>
                  <a:gd name="connsiteY3-158" fmla="*/ 542697 h 578020"/>
                  <a:gd name="connsiteX4-159" fmla="*/ 6137 w 2359731"/>
                  <a:gd name="connsiteY4-160" fmla="*/ 362263 h 578020"/>
                  <a:gd name="connsiteX0-161" fmla="*/ 6137 w 2359731"/>
                  <a:gd name="connsiteY0-162" fmla="*/ 362263 h 576930"/>
                  <a:gd name="connsiteX1-163" fmla="*/ 2350459 w 2359731"/>
                  <a:gd name="connsiteY1-164" fmla="*/ 37006 h 576930"/>
                  <a:gd name="connsiteX2-165" fmla="*/ 2359666 w 2359731"/>
                  <a:gd name="connsiteY2-166" fmla="*/ 199030 h 576930"/>
                  <a:gd name="connsiteX3-167" fmla="*/ 0 w 2359731"/>
                  <a:gd name="connsiteY3-168" fmla="*/ 542697 h 576930"/>
                  <a:gd name="connsiteX4-169" fmla="*/ 6137 w 2359731"/>
                  <a:gd name="connsiteY4-170" fmla="*/ 362263 h 576930"/>
                  <a:gd name="connsiteX0-171" fmla="*/ 6137 w 2359731"/>
                  <a:gd name="connsiteY0-172" fmla="*/ 362263 h 577791"/>
                  <a:gd name="connsiteX1-173" fmla="*/ 2350459 w 2359731"/>
                  <a:gd name="connsiteY1-174" fmla="*/ 37006 h 577791"/>
                  <a:gd name="connsiteX2-175" fmla="*/ 2359666 w 2359731"/>
                  <a:gd name="connsiteY2-176" fmla="*/ 199030 h 577791"/>
                  <a:gd name="connsiteX3-177" fmla="*/ 0 w 2359731"/>
                  <a:gd name="connsiteY3-178" fmla="*/ 542697 h 577791"/>
                  <a:gd name="connsiteX4-179" fmla="*/ 6137 w 2359731"/>
                  <a:gd name="connsiteY4-180" fmla="*/ 362263 h 577791"/>
                  <a:gd name="connsiteX0-181" fmla="*/ 6137 w 2359731"/>
                  <a:gd name="connsiteY0-182" fmla="*/ 362263 h 577917"/>
                  <a:gd name="connsiteX1-183" fmla="*/ 2350459 w 2359731"/>
                  <a:gd name="connsiteY1-184" fmla="*/ 37006 h 577917"/>
                  <a:gd name="connsiteX2-185" fmla="*/ 2359666 w 2359731"/>
                  <a:gd name="connsiteY2-186" fmla="*/ 202099 h 577917"/>
                  <a:gd name="connsiteX3-187" fmla="*/ 0 w 2359731"/>
                  <a:gd name="connsiteY3-188" fmla="*/ 542697 h 577917"/>
                  <a:gd name="connsiteX4-189" fmla="*/ 6137 w 2359731"/>
                  <a:gd name="connsiteY4-190" fmla="*/ 362263 h 577917"/>
                  <a:gd name="connsiteX0-191" fmla="*/ 6137 w 2359731"/>
                  <a:gd name="connsiteY0-192" fmla="*/ 362263 h 577677"/>
                  <a:gd name="connsiteX1-193" fmla="*/ 2350459 w 2359731"/>
                  <a:gd name="connsiteY1-194" fmla="*/ 37006 h 577677"/>
                  <a:gd name="connsiteX2-195" fmla="*/ 2359666 w 2359731"/>
                  <a:gd name="connsiteY2-196" fmla="*/ 202099 h 577677"/>
                  <a:gd name="connsiteX3-197" fmla="*/ 0 w 2359731"/>
                  <a:gd name="connsiteY3-198" fmla="*/ 542697 h 577677"/>
                  <a:gd name="connsiteX4-199" fmla="*/ 6137 w 2359731"/>
                  <a:gd name="connsiteY4-200" fmla="*/ 362263 h 577677"/>
                  <a:gd name="connsiteX0-201" fmla="*/ 6137 w 2359731"/>
                  <a:gd name="connsiteY0-202" fmla="*/ 362263 h 580621"/>
                  <a:gd name="connsiteX1-203" fmla="*/ 2350459 w 2359731"/>
                  <a:gd name="connsiteY1-204" fmla="*/ 37006 h 580621"/>
                  <a:gd name="connsiteX2-205" fmla="*/ 2359666 w 2359731"/>
                  <a:gd name="connsiteY2-206" fmla="*/ 202099 h 580621"/>
                  <a:gd name="connsiteX3-207" fmla="*/ 0 w 2359731"/>
                  <a:gd name="connsiteY3-208" fmla="*/ 545765 h 580621"/>
                  <a:gd name="connsiteX4-209" fmla="*/ 6137 w 2359731"/>
                  <a:gd name="connsiteY4-210" fmla="*/ 362263 h 580621"/>
                  <a:gd name="connsiteX0-211" fmla="*/ 15343 w 2368937"/>
                  <a:gd name="connsiteY0-212" fmla="*/ 362263 h 580621"/>
                  <a:gd name="connsiteX1-213" fmla="*/ 2359665 w 2368937"/>
                  <a:gd name="connsiteY1-214" fmla="*/ 37006 h 580621"/>
                  <a:gd name="connsiteX2-215" fmla="*/ 2368872 w 2368937"/>
                  <a:gd name="connsiteY2-216" fmla="*/ 202099 h 580621"/>
                  <a:gd name="connsiteX3-217" fmla="*/ 0 w 2368937"/>
                  <a:gd name="connsiteY3-218" fmla="*/ 545765 h 580621"/>
                  <a:gd name="connsiteX4-219" fmla="*/ 15343 w 2368937"/>
                  <a:gd name="connsiteY4-220" fmla="*/ 362263 h 580621"/>
                  <a:gd name="connsiteX0-221" fmla="*/ 12962 w 2368937"/>
                  <a:gd name="connsiteY0-222" fmla="*/ 369112 h 580326"/>
                  <a:gd name="connsiteX1-223" fmla="*/ 2359665 w 2368937"/>
                  <a:gd name="connsiteY1-224" fmla="*/ 36711 h 580326"/>
                  <a:gd name="connsiteX2-225" fmla="*/ 2368872 w 2368937"/>
                  <a:gd name="connsiteY2-226" fmla="*/ 201804 h 580326"/>
                  <a:gd name="connsiteX3-227" fmla="*/ 0 w 2368937"/>
                  <a:gd name="connsiteY3-228" fmla="*/ 545470 h 580326"/>
                  <a:gd name="connsiteX4-229" fmla="*/ 12962 w 2368937"/>
                  <a:gd name="connsiteY4-230" fmla="*/ 369112 h 580326"/>
                  <a:gd name="connsiteX0-231" fmla="*/ 8200 w 2364175"/>
                  <a:gd name="connsiteY0-232" fmla="*/ 369112 h 578041"/>
                  <a:gd name="connsiteX1-233" fmla="*/ 2354903 w 2364175"/>
                  <a:gd name="connsiteY1-234" fmla="*/ 36711 h 578041"/>
                  <a:gd name="connsiteX2-235" fmla="*/ 2364110 w 2364175"/>
                  <a:gd name="connsiteY2-236" fmla="*/ 201804 h 578041"/>
                  <a:gd name="connsiteX3-237" fmla="*/ 0 w 2364175"/>
                  <a:gd name="connsiteY3-238" fmla="*/ 543089 h 578041"/>
                  <a:gd name="connsiteX4-239" fmla="*/ 8200 w 2364175"/>
                  <a:gd name="connsiteY4-240" fmla="*/ 369112 h 578041"/>
                  <a:gd name="connsiteX0-241" fmla="*/ 3438 w 2359413"/>
                  <a:gd name="connsiteY0-242" fmla="*/ 369112 h 584898"/>
                  <a:gd name="connsiteX1-243" fmla="*/ 2350141 w 2359413"/>
                  <a:gd name="connsiteY1-244" fmla="*/ 36711 h 584898"/>
                  <a:gd name="connsiteX2-245" fmla="*/ 2359348 w 2359413"/>
                  <a:gd name="connsiteY2-246" fmla="*/ 201804 h 584898"/>
                  <a:gd name="connsiteX3-247" fmla="*/ 0 w 2359413"/>
                  <a:gd name="connsiteY3-248" fmla="*/ 550233 h 584898"/>
                  <a:gd name="connsiteX4-249" fmla="*/ 3438 w 2359413"/>
                  <a:gd name="connsiteY4-250" fmla="*/ 369112 h 584898"/>
                  <a:gd name="connsiteX0-251" fmla="*/ 1057 w 2357032"/>
                  <a:gd name="connsiteY0-252" fmla="*/ 369112 h 584898"/>
                  <a:gd name="connsiteX1-253" fmla="*/ 2347760 w 2357032"/>
                  <a:gd name="connsiteY1-254" fmla="*/ 36711 h 584898"/>
                  <a:gd name="connsiteX2-255" fmla="*/ 2356967 w 2357032"/>
                  <a:gd name="connsiteY2-256" fmla="*/ 201804 h 584898"/>
                  <a:gd name="connsiteX3-257" fmla="*/ 0 w 2357032"/>
                  <a:gd name="connsiteY3-258" fmla="*/ 550233 h 584898"/>
                  <a:gd name="connsiteX4-259" fmla="*/ 1057 w 2357032"/>
                  <a:gd name="connsiteY4-260" fmla="*/ 369112 h 584898"/>
                  <a:gd name="connsiteX0-261" fmla="*/ 3438 w 2359413"/>
                  <a:gd name="connsiteY0-262" fmla="*/ 369112 h 587186"/>
                  <a:gd name="connsiteX1-263" fmla="*/ 2350141 w 2359413"/>
                  <a:gd name="connsiteY1-264" fmla="*/ 36711 h 587186"/>
                  <a:gd name="connsiteX2-265" fmla="*/ 2359348 w 2359413"/>
                  <a:gd name="connsiteY2-266" fmla="*/ 201804 h 587186"/>
                  <a:gd name="connsiteX3-267" fmla="*/ 0 w 2359413"/>
                  <a:gd name="connsiteY3-268" fmla="*/ 552615 h 587186"/>
                  <a:gd name="connsiteX4-269" fmla="*/ 3438 w 2359413"/>
                  <a:gd name="connsiteY4-270" fmla="*/ 369112 h 5871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59413" h="587186">
                    <a:moveTo>
                      <a:pt x="3438" y="369112"/>
                    </a:moveTo>
                    <a:cubicBezTo>
                      <a:pt x="846249" y="601292"/>
                      <a:pt x="1577906" y="-173990"/>
                      <a:pt x="2350141" y="36711"/>
                    </a:cubicBezTo>
                    <a:cubicBezTo>
                      <a:pt x="2349118" y="96856"/>
                      <a:pt x="2360371" y="141659"/>
                      <a:pt x="2359348" y="201804"/>
                    </a:cubicBezTo>
                    <a:cubicBezTo>
                      <a:pt x="1575861" y="309"/>
                      <a:pt x="804967" y="754111"/>
                      <a:pt x="0" y="552615"/>
                    </a:cubicBezTo>
                    <a:cubicBezTo>
                      <a:pt x="1023" y="496562"/>
                      <a:pt x="2415" y="425165"/>
                      <a:pt x="3438" y="369112"/>
                    </a:cubicBezTo>
                    <a:close/>
                  </a:path>
                </a:pathLst>
              </a:custGeom>
              <a:gradFill flip="none" rotWithShape="1">
                <a:gsLst>
                  <a:gs pos="20000">
                    <a:schemeClr val="bg2"/>
                  </a:gs>
                  <a:gs pos="64000">
                    <a:schemeClr val="tx2"/>
                  </a:gs>
                </a:gsLst>
                <a:lin ang="15600000" scaled="0"/>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sp>
            <p:nvSpPr>
              <p:cNvPr id="120" name="矩形 1">
                <a:extLst>
                  <a:ext uri="{FF2B5EF4-FFF2-40B4-BE49-F238E27FC236}">
                    <a16:creationId xmlns:a16="http://schemas.microsoft.com/office/drawing/2014/main" id="{2A03E9C7-B770-44BB-BA59-CAA054458FC3}"/>
                  </a:ext>
                </a:extLst>
              </p:cNvPr>
              <p:cNvSpPr/>
              <p:nvPr/>
            </p:nvSpPr>
            <p:spPr>
              <a:xfrm>
                <a:off x="3342354" y="1238968"/>
                <a:ext cx="3286594" cy="924674"/>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56649 w 1586414"/>
                  <a:gd name="connsiteY0-42" fmla="*/ 0 h 686729"/>
                  <a:gd name="connsiteX1-43" fmla="*/ 1586414 w 1586414"/>
                  <a:gd name="connsiteY1-44" fmla="*/ 506295 h 686729"/>
                  <a:gd name="connsiteX2-45" fmla="*/ 1583346 w 1586414"/>
                  <a:gd name="connsiteY2-46" fmla="*/ 686729 h 686729"/>
                  <a:gd name="connsiteX3-47" fmla="*/ 0 w 1586414"/>
                  <a:gd name="connsiteY3-48" fmla="*/ 275556 h 686729"/>
                  <a:gd name="connsiteX4-49" fmla="*/ 656649 w 1586414"/>
                  <a:gd name="connsiteY4-50" fmla="*/ 0 h 686729"/>
                  <a:gd name="connsiteX0-51" fmla="*/ 656649 w 1586414"/>
                  <a:gd name="connsiteY0-52" fmla="*/ 0 h 775714"/>
                  <a:gd name="connsiteX1-53" fmla="*/ 1586414 w 1586414"/>
                  <a:gd name="connsiteY1-54" fmla="*/ 506295 h 775714"/>
                  <a:gd name="connsiteX2-55" fmla="*/ 945108 w 1586414"/>
                  <a:gd name="connsiteY2-56" fmla="*/ 775714 h 775714"/>
                  <a:gd name="connsiteX3-57" fmla="*/ 0 w 1586414"/>
                  <a:gd name="connsiteY3-58" fmla="*/ 275556 h 775714"/>
                  <a:gd name="connsiteX4-59" fmla="*/ 656649 w 1586414"/>
                  <a:gd name="connsiteY4-60" fmla="*/ 0 h 775714"/>
                  <a:gd name="connsiteX0-61" fmla="*/ 656649 w 3295544"/>
                  <a:gd name="connsiteY0-62" fmla="*/ 0 h 775714"/>
                  <a:gd name="connsiteX1-63" fmla="*/ 3295544 w 3295544"/>
                  <a:gd name="connsiteY1-64" fmla="*/ 435720 h 775714"/>
                  <a:gd name="connsiteX2-65" fmla="*/ 945108 w 3295544"/>
                  <a:gd name="connsiteY2-66" fmla="*/ 775714 h 775714"/>
                  <a:gd name="connsiteX3-67" fmla="*/ 0 w 3295544"/>
                  <a:gd name="connsiteY3-68" fmla="*/ 275556 h 775714"/>
                  <a:gd name="connsiteX4-69" fmla="*/ 656649 w 3295544"/>
                  <a:gd name="connsiteY4-70" fmla="*/ 0 h 775714"/>
                  <a:gd name="connsiteX0-71" fmla="*/ 2350437 w 3295544"/>
                  <a:gd name="connsiteY0-72" fmla="*/ 0 h 843220"/>
                  <a:gd name="connsiteX1-73" fmla="*/ 3295544 w 3295544"/>
                  <a:gd name="connsiteY1-74" fmla="*/ 503226 h 843220"/>
                  <a:gd name="connsiteX2-75" fmla="*/ 945108 w 3295544"/>
                  <a:gd name="connsiteY2-76" fmla="*/ 843220 h 843220"/>
                  <a:gd name="connsiteX3-77" fmla="*/ 0 w 3295544"/>
                  <a:gd name="connsiteY3-78" fmla="*/ 343062 h 843220"/>
                  <a:gd name="connsiteX4-79" fmla="*/ 2350437 w 3295544"/>
                  <a:gd name="connsiteY4-80" fmla="*/ 0 h 843220"/>
                  <a:gd name="connsiteX0-81" fmla="*/ 2350437 w 3289407"/>
                  <a:gd name="connsiteY0-82" fmla="*/ 0 h 843220"/>
                  <a:gd name="connsiteX1-83" fmla="*/ 3289407 w 3289407"/>
                  <a:gd name="connsiteY1-84" fmla="*/ 500157 h 843220"/>
                  <a:gd name="connsiteX2-85" fmla="*/ 945108 w 3289407"/>
                  <a:gd name="connsiteY2-86" fmla="*/ 843220 h 843220"/>
                  <a:gd name="connsiteX3-87" fmla="*/ 0 w 3289407"/>
                  <a:gd name="connsiteY3-88" fmla="*/ 343062 h 843220"/>
                  <a:gd name="connsiteX4-89" fmla="*/ 2350437 w 3289407"/>
                  <a:gd name="connsiteY4-90" fmla="*/ 0 h 843220"/>
                  <a:gd name="connsiteX0-91" fmla="*/ 2350437 w 3289407"/>
                  <a:gd name="connsiteY0-92" fmla="*/ 0 h 843220"/>
                  <a:gd name="connsiteX1-93" fmla="*/ 3289407 w 3289407"/>
                  <a:gd name="connsiteY1-94" fmla="*/ 500157 h 843220"/>
                  <a:gd name="connsiteX2-95" fmla="*/ 945108 w 3289407"/>
                  <a:gd name="connsiteY2-96" fmla="*/ 843220 h 843220"/>
                  <a:gd name="connsiteX3-97" fmla="*/ 0 w 3289407"/>
                  <a:gd name="connsiteY3-98" fmla="*/ 343062 h 843220"/>
                  <a:gd name="connsiteX4-99" fmla="*/ 2350437 w 3289407"/>
                  <a:gd name="connsiteY4-100" fmla="*/ 0 h 843220"/>
                  <a:gd name="connsiteX0-101" fmla="*/ 2350437 w 3289407"/>
                  <a:gd name="connsiteY0-102" fmla="*/ 0 h 862958"/>
                  <a:gd name="connsiteX1-103" fmla="*/ 3289407 w 3289407"/>
                  <a:gd name="connsiteY1-104" fmla="*/ 500157 h 862958"/>
                  <a:gd name="connsiteX2-105" fmla="*/ 945108 w 3289407"/>
                  <a:gd name="connsiteY2-106" fmla="*/ 843220 h 862958"/>
                  <a:gd name="connsiteX3-107" fmla="*/ 0 w 3289407"/>
                  <a:gd name="connsiteY3-108" fmla="*/ 343062 h 862958"/>
                  <a:gd name="connsiteX4-109" fmla="*/ 2350437 w 3289407"/>
                  <a:gd name="connsiteY4-110" fmla="*/ 0 h 862958"/>
                  <a:gd name="connsiteX0-111" fmla="*/ 2350437 w 3289407"/>
                  <a:gd name="connsiteY0-112" fmla="*/ 0 h 880426"/>
                  <a:gd name="connsiteX1-113" fmla="*/ 3289407 w 3289407"/>
                  <a:gd name="connsiteY1-114" fmla="*/ 500157 h 880426"/>
                  <a:gd name="connsiteX2-115" fmla="*/ 945108 w 3289407"/>
                  <a:gd name="connsiteY2-116" fmla="*/ 843220 h 880426"/>
                  <a:gd name="connsiteX3-117" fmla="*/ 0 w 3289407"/>
                  <a:gd name="connsiteY3-118" fmla="*/ 343062 h 880426"/>
                  <a:gd name="connsiteX4-119" fmla="*/ 2350437 w 3289407"/>
                  <a:gd name="connsiteY4-120" fmla="*/ 0 h 880426"/>
                  <a:gd name="connsiteX0-121" fmla="*/ 2350437 w 3289407"/>
                  <a:gd name="connsiteY0-122" fmla="*/ 0 h 879633"/>
                  <a:gd name="connsiteX1-123" fmla="*/ 3289407 w 3289407"/>
                  <a:gd name="connsiteY1-124" fmla="*/ 500157 h 879633"/>
                  <a:gd name="connsiteX2-125" fmla="*/ 945108 w 3289407"/>
                  <a:gd name="connsiteY2-126" fmla="*/ 843220 h 879633"/>
                  <a:gd name="connsiteX3-127" fmla="*/ 0 w 3289407"/>
                  <a:gd name="connsiteY3-128" fmla="*/ 343062 h 879633"/>
                  <a:gd name="connsiteX4-129" fmla="*/ 2350437 w 3289407"/>
                  <a:gd name="connsiteY4-130" fmla="*/ 0 h 879633"/>
                  <a:gd name="connsiteX0-131" fmla="*/ 2350437 w 3289407"/>
                  <a:gd name="connsiteY0-132" fmla="*/ 0 h 881426"/>
                  <a:gd name="connsiteX1-133" fmla="*/ 3289407 w 3289407"/>
                  <a:gd name="connsiteY1-134" fmla="*/ 500157 h 881426"/>
                  <a:gd name="connsiteX2-135" fmla="*/ 945108 w 3289407"/>
                  <a:gd name="connsiteY2-136" fmla="*/ 843220 h 881426"/>
                  <a:gd name="connsiteX3-137" fmla="*/ 0 w 3289407"/>
                  <a:gd name="connsiteY3-138" fmla="*/ 343062 h 881426"/>
                  <a:gd name="connsiteX4-139" fmla="*/ 2350437 w 3289407"/>
                  <a:gd name="connsiteY4-140" fmla="*/ 0 h 881426"/>
                  <a:gd name="connsiteX0-141" fmla="*/ 2350437 w 3289407"/>
                  <a:gd name="connsiteY0-142" fmla="*/ 0 h 881426"/>
                  <a:gd name="connsiteX1-143" fmla="*/ 3289407 w 3289407"/>
                  <a:gd name="connsiteY1-144" fmla="*/ 500157 h 881426"/>
                  <a:gd name="connsiteX2-145" fmla="*/ 945108 w 3289407"/>
                  <a:gd name="connsiteY2-146" fmla="*/ 843220 h 881426"/>
                  <a:gd name="connsiteX3-147" fmla="*/ 0 w 3289407"/>
                  <a:gd name="connsiteY3-148" fmla="*/ 343062 h 881426"/>
                  <a:gd name="connsiteX4-149" fmla="*/ 2350437 w 3289407"/>
                  <a:gd name="connsiteY4-150" fmla="*/ 0 h 881426"/>
                  <a:gd name="connsiteX0-151" fmla="*/ 2350437 w 3289407"/>
                  <a:gd name="connsiteY0-152" fmla="*/ 37515 h 918941"/>
                  <a:gd name="connsiteX1-153" fmla="*/ 3289407 w 3289407"/>
                  <a:gd name="connsiteY1-154" fmla="*/ 537672 h 918941"/>
                  <a:gd name="connsiteX2-155" fmla="*/ 945108 w 3289407"/>
                  <a:gd name="connsiteY2-156" fmla="*/ 880735 h 918941"/>
                  <a:gd name="connsiteX3-157" fmla="*/ 0 w 3289407"/>
                  <a:gd name="connsiteY3-158" fmla="*/ 380577 h 918941"/>
                  <a:gd name="connsiteX4-159" fmla="*/ 2350437 w 3289407"/>
                  <a:gd name="connsiteY4-160" fmla="*/ 37515 h 918941"/>
                  <a:gd name="connsiteX0-161" fmla="*/ 2350437 w 3289407"/>
                  <a:gd name="connsiteY0-162" fmla="*/ 35028 h 916454"/>
                  <a:gd name="connsiteX1-163" fmla="*/ 3289407 w 3289407"/>
                  <a:gd name="connsiteY1-164" fmla="*/ 535185 h 916454"/>
                  <a:gd name="connsiteX2-165" fmla="*/ 945108 w 3289407"/>
                  <a:gd name="connsiteY2-166" fmla="*/ 878248 h 916454"/>
                  <a:gd name="connsiteX3-167" fmla="*/ 0 w 3289407"/>
                  <a:gd name="connsiteY3-168" fmla="*/ 378090 h 916454"/>
                  <a:gd name="connsiteX4-169" fmla="*/ 2350437 w 3289407"/>
                  <a:gd name="connsiteY4-170" fmla="*/ 35028 h 916454"/>
                  <a:gd name="connsiteX0-171" fmla="*/ 2350437 w 3289407"/>
                  <a:gd name="connsiteY0-172" fmla="*/ 41278 h 922704"/>
                  <a:gd name="connsiteX1-173" fmla="*/ 3289407 w 3289407"/>
                  <a:gd name="connsiteY1-174" fmla="*/ 541435 h 922704"/>
                  <a:gd name="connsiteX2-175" fmla="*/ 945108 w 3289407"/>
                  <a:gd name="connsiteY2-176" fmla="*/ 884498 h 922704"/>
                  <a:gd name="connsiteX3-177" fmla="*/ 0 w 3289407"/>
                  <a:gd name="connsiteY3-178" fmla="*/ 384340 h 922704"/>
                  <a:gd name="connsiteX4-179" fmla="*/ 2350437 w 3289407"/>
                  <a:gd name="connsiteY4-180" fmla="*/ 41278 h 922704"/>
                  <a:gd name="connsiteX0-181" fmla="*/ 2350437 w 3289407"/>
                  <a:gd name="connsiteY0-182" fmla="*/ 41142 h 922568"/>
                  <a:gd name="connsiteX1-183" fmla="*/ 3289407 w 3289407"/>
                  <a:gd name="connsiteY1-184" fmla="*/ 541299 h 922568"/>
                  <a:gd name="connsiteX2-185" fmla="*/ 945108 w 3289407"/>
                  <a:gd name="connsiteY2-186" fmla="*/ 884362 h 922568"/>
                  <a:gd name="connsiteX3-187" fmla="*/ 0 w 3289407"/>
                  <a:gd name="connsiteY3-188" fmla="*/ 384204 h 922568"/>
                  <a:gd name="connsiteX4-189" fmla="*/ 2350437 w 3289407"/>
                  <a:gd name="connsiteY4-190" fmla="*/ 41142 h 922568"/>
                  <a:gd name="connsiteX0-191" fmla="*/ 2350437 w 3289407"/>
                  <a:gd name="connsiteY0-192" fmla="*/ 41142 h 924386"/>
                  <a:gd name="connsiteX1-193" fmla="*/ 3289407 w 3289407"/>
                  <a:gd name="connsiteY1-194" fmla="*/ 541299 h 924386"/>
                  <a:gd name="connsiteX2-195" fmla="*/ 945108 w 3289407"/>
                  <a:gd name="connsiteY2-196" fmla="*/ 884362 h 924386"/>
                  <a:gd name="connsiteX3-197" fmla="*/ 0 w 3289407"/>
                  <a:gd name="connsiteY3-198" fmla="*/ 384204 h 924386"/>
                  <a:gd name="connsiteX4-199" fmla="*/ 2350437 w 3289407"/>
                  <a:gd name="connsiteY4-200" fmla="*/ 41142 h 924386"/>
                  <a:gd name="connsiteX0-201" fmla="*/ 2350437 w 3289407"/>
                  <a:gd name="connsiteY0-202" fmla="*/ 41142 h 925097"/>
                  <a:gd name="connsiteX1-203" fmla="*/ 3289407 w 3289407"/>
                  <a:gd name="connsiteY1-204" fmla="*/ 541299 h 925097"/>
                  <a:gd name="connsiteX2-205" fmla="*/ 945108 w 3289407"/>
                  <a:gd name="connsiteY2-206" fmla="*/ 884362 h 925097"/>
                  <a:gd name="connsiteX3-207" fmla="*/ 0 w 3289407"/>
                  <a:gd name="connsiteY3-208" fmla="*/ 384204 h 925097"/>
                  <a:gd name="connsiteX4-209" fmla="*/ 2350437 w 3289407"/>
                  <a:gd name="connsiteY4-210" fmla="*/ 41142 h 925097"/>
                  <a:gd name="connsiteX0-211" fmla="*/ 2350437 w 3289407"/>
                  <a:gd name="connsiteY0-212" fmla="*/ 41142 h 925097"/>
                  <a:gd name="connsiteX1-213" fmla="*/ 3289407 w 3289407"/>
                  <a:gd name="connsiteY1-214" fmla="*/ 541299 h 925097"/>
                  <a:gd name="connsiteX2-215" fmla="*/ 945108 w 3289407"/>
                  <a:gd name="connsiteY2-216" fmla="*/ 884362 h 925097"/>
                  <a:gd name="connsiteX3-217" fmla="*/ 0 w 3289407"/>
                  <a:gd name="connsiteY3-218" fmla="*/ 384204 h 925097"/>
                  <a:gd name="connsiteX4-219" fmla="*/ 2350437 w 3289407"/>
                  <a:gd name="connsiteY4-220" fmla="*/ 41142 h 925097"/>
                  <a:gd name="connsiteX0-221" fmla="*/ 2350437 w 3289407"/>
                  <a:gd name="connsiteY0-222" fmla="*/ 41142 h 925212"/>
                  <a:gd name="connsiteX1-223" fmla="*/ 3289407 w 3289407"/>
                  <a:gd name="connsiteY1-224" fmla="*/ 543680 h 925212"/>
                  <a:gd name="connsiteX2-225" fmla="*/ 945108 w 3289407"/>
                  <a:gd name="connsiteY2-226" fmla="*/ 884362 h 925212"/>
                  <a:gd name="connsiteX3-227" fmla="*/ 0 w 3289407"/>
                  <a:gd name="connsiteY3-228" fmla="*/ 384204 h 925212"/>
                  <a:gd name="connsiteX4-229" fmla="*/ 2350437 w 3289407"/>
                  <a:gd name="connsiteY4-230" fmla="*/ 41142 h 925212"/>
                  <a:gd name="connsiteX0-231" fmla="*/ 2350437 w 3287026"/>
                  <a:gd name="connsiteY0-232" fmla="*/ 41142 h 925327"/>
                  <a:gd name="connsiteX1-233" fmla="*/ 3287026 w 3287026"/>
                  <a:gd name="connsiteY1-234" fmla="*/ 546061 h 925327"/>
                  <a:gd name="connsiteX2-235" fmla="*/ 945108 w 3287026"/>
                  <a:gd name="connsiteY2-236" fmla="*/ 884362 h 925327"/>
                  <a:gd name="connsiteX3-237" fmla="*/ 0 w 3287026"/>
                  <a:gd name="connsiteY3-238" fmla="*/ 384204 h 925327"/>
                  <a:gd name="connsiteX4-239" fmla="*/ 2350437 w 3287026"/>
                  <a:gd name="connsiteY4-240" fmla="*/ 41142 h 9253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87026" h="925327">
                    <a:moveTo>
                      <a:pt x="2350437" y="41142"/>
                    </a:moveTo>
                    <a:lnTo>
                      <a:pt x="3287026" y="546061"/>
                    </a:lnTo>
                    <a:cubicBezTo>
                      <a:pt x="2390014" y="388345"/>
                      <a:pt x="1800122" y="1099692"/>
                      <a:pt x="945108" y="884362"/>
                    </a:cubicBezTo>
                    <a:lnTo>
                      <a:pt x="0" y="384204"/>
                    </a:lnTo>
                    <a:cubicBezTo>
                      <a:pt x="832574" y="564423"/>
                      <a:pt x="1625258" y="-178966"/>
                      <a:pt x="2350437" y="41142"/>
                    </a:cubicBezTo>
                    <a:close/>
                  </a:path>
                </a:pathLst>
              </a:custGeom>
              <a:gradFill flip="none" rotWithShape="1">
                <a:gsLst>
                  <a:gs pos="0">
                    <a:schemeClr val="bg2"/>
                  </a:gs>
                  <a:gs pos="86000">
                    <a:schemeClr val="tx2"/>
                  </a:gs>
                </a:gsLst>
                <a:lin ang="16800000" scaled="0"/>
                <a:tileRect/>
              </a:gradFill>
              <a:ln w="1270" cap="flat" cmpd="sng" algn="ctr">
                <a:noFill/>
                <a:prstDash val="sysDot"/>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grpSp>
        <p:grpSp>
          <p:nvGrpSpPr>
            <p:cNvPr id="113" name="组合 23">
              <a:extLst>
                <a:ext uri="{FF2B5EF4-FFF2-40B4-BE49-F238E27FC236}">
                  <a16:creationId xmlns:a16="http://schemas.microsoft.com/office/drawing/2014/main" id="{868A8F6F-0D44-40B6-9ADE-E2D331C0B032}"/>
                </a:ext>
              </a:extLst>
            </p:cNvPr>
            <p:cNvGrpSpPr/>
            <p:nvPr/>
          </p:nvGrpSpPr>
          <p:grpSpPr>
            <a:xfrm>
              <a:off x="7367112" y="3530821"/>
              <a:ext cx="2778125" cy="925512"/>
              <a:chOff x="3342354" y="1238968"/>
              <a:chExt cx="3296012" cy="1097933"/>
            </a:xfrm>
          </p:grpSpPr>
          <p:sp>
            <p:nvSpPr>
              <p:cNvPr id="115" name="矩形 1">
                <a:extLst>
                  <a:ext uri="{FF2B5EF4-FFF2-40B4-BE49-F238E27FC236}">
                    <a16:creationId xmlns:a16="http://schemas.microsoft.com/office/drawing/2014/main" id="{A3962588-AC59-4F91-A33A-42B9276EC24A}"/>
                  </a:ext>
                </a:extLst>
              </p:cNvPr>
              <p:cNvSpPr/>
              <p:nvPr/>
            </p:nvSpPr>
            <p:spPr>
              <a:xfrm>
                <a:off x="3349888" y="1625033"/>
                <a:ext cx="934184" cy="676087"/>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136 w 932833"/>
                  <a:gd name="connsiteY0-42" fmla="*/ 0 h 674455"/>
                  <a:gd name="connsiteX1-43" fmla="*/ 932833 w 932833"/>
                  <a:gd name="connsiteY1-44" fmla="*/ 494021 h 674455"/>
                  <a:gd name="connsiteX2-45" fmla="*/ 929765 w 932833"/>
                  <a:gd name="connsiteY2-46" fmla="*/ 674455 h 674455"/>
                  <a:gd name="connsiteX3-47" fmla="*/ 0 w 932833"/>
                  <a:gd name="connsiteY3-48" fmla="*/ 155886 h 674455"/>
                  <a:gd name="connsiteX4-49" fmla="*/ 6136 w 932833"/>
                  <a:gd name="connsiteY4-50" fmla="*/ 0 h 674455"/>
                  <a:gd name="connsiteX0-51" fmla="*/ 295 w 933129"/>
                  <a:gd name="connsiteY0-52" fmla="*/ 0 h 674455"/>
                  <a:gd name="connsiteX1-53" fmla="*/ 933129 w 933129"/>
                  <a:gd name="connsiteY1-54" fmla="*/ 494021 h 674455"/>
                  <a:gd name="connsiteX2-55" fmla="*/ 930061 w 933129"/>
                  <a:gd name="connsiteY2-56" fmla="*/ 674455 h 674455"/>
                  <a:gd name="connsiteX3-57" fmla="*/ 296 w 933129"/>
                  <a:gd name="connsiteY3-58" fmla="*/ 155886 h 674455"/>
                  <a:gd name="connsiteX4-59" fmla="*/ 295 w 933129"/>
                  <a:gd name="connsiteY4-60" fmla="*/ 0 h 674455"/>
                  <a:gd name="connsiteX0-61" fmla="*/ 295 w 935588"/>
                  <a:gd name="connsiteY0-62" fmla="*/ 0 h 674455"/>
                  <a:gd name="connsiteX1-63" fmla="*/ 935588 w 935588"/>
                  <a:gd name="connsiteY1-64" fmla="*/ 486646 h 674455"/>
                  <a:gd name="connsiteX2-65" fmla="*/ 930061 w 935588"/>
                  <a:gd name="connsiteY2-66" fmla="*/ 674455 h 674455"/>
                  <a:gd name="connsiteX3-67" fmla="*/ 296 w 935588"/>
                  <a:gd name="connsiteY3-68" fmla="*/ 155886 h 674455"/>
                  <a:gd name="connsiteX4-69" fmla="*/ 295 w 935588"/>
                  <a:gd name="connsiteY4-70" fmla="*/ 0 h 67445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35588" h="674455">
                    <a:moveTo>
                      <a:pt x="295" y="0"/>
                    </a:moveTo>
                    <a:lnTo>
                      <a:pt x="935588" y="486646"/>
                    </a:lnTo>
                    <a:cubicBezTo>
                      <a:pt x="934565" y="546791"/>
                      <a:pt x="931084" y="614310"/>
                      <a:pt x="930061" y="674455"/>
                    </a:cubicBezTo>
                    <a:lnTo>
                      <a:pt x="296" y="155886"/>
                    </a:lnTo>
                    <a:cubicBezTo>
                      <a:pt x="1319" y="99833"/>
                      <a:pt x="-728" y="56053"/>
                      <a:pt x="295" y="0"/>
                    </a:cubicBezTo>
                    <a:close/>
                  </a:path>
                </a:pathLst>
              </a:custGeom>
              <a:gradFill flip="none" rotWithShape="1">
                <a:gsLst>
                  <a:gs pos="25000">
                    <a:sysClr val="window" lastClr="FFFFFF">
                      <a:lumMod val="95000"/>
                    </a:sysClr>
                  </a:gs>
                  <a:gs pos="100000">
                    <a:sysClr val="window" lastClr="FFFFFF">
                      <a:lumMod val="65000"/>
                    </a:sysClr>
                  </a:gs>
                </a:gsLst>
                <a:lin ang="7800000" scaled="0"/>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sp>
            <p:nvSpPr>
              <p:cNvPr id="116" name="矩形 1">
                <a:extLst>
                  <a:ext uri="{FF2B5EF4-FFF2-40B4-BE49-F238E27FC236}">
                    <a16:creationId xmlns:a16="http://schemas.microsoft.com/office/drawing/2014/main" id="{C2FB745E-126F-4A39-B128-7CC0BDA870A5}"/>
                  </a:ext>
                </a:extLst>
              </p:cNvPr>
              <p:cNvSpPr/>
              <p:nvPr/>
            </p:nvSpPr>
            <p:spPr>
              <a:xfrm>
                <a:off x="4278421" y="1749328"/>
                <a:ext cx="2359945" cy="587573"/>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718019 w 932833"/>
                  <a:gd name="connsiteY0-42" fmla="*/ 0 h 1002780"/>
                  <a:gd name="connsiteX1-43" fmla="*/ 932833 w 932833"/>
                  <a:gd name="connsiteY1-44" fmla="*/ 822346 h 1002780"/>
                  <a:gd name="connsiteX2-45" fmla="*/ 929765 w 932833"/>
                  <a:gd name="connsiteY2-46" fmla="*/ 1002780 h 1002780"/>
                  <a:gd name="connsiteX3-47" fmla="*/ 0 w 932833"/>
                  <a:gd name="connsiteY3-48" fmla="*/ 484211 h 1002780"/>
                  <a:gd name="connsiteX4-49" fmla="*/ 718019 w 932833"/>
                  <a:gd name="connsiteY4-50" fmla="*/ 0 h 1002780"/>
                  <a:gd name="connsiteX0-51" fmla="*/ 6137 w 220951"/>
                  <a:gd name="connsiteY0-52" fmla="*/ 0 h 1002780"/>
                  <a:gd name="connsiteX1-53" fmla="*/ 220951 w 220951"/>
                  <a:gd name="connsiteY1-54" fmla="*/ 822346 h 1002780"/>
                  <a:gd name="connsiteX2-55" fmla="*/ 217883 w 220951"/>
                  <a:gd name="connsiteY2-56" fmla="*/ 1002780 h 1002780"/>
                  <a:gd name="connsiteX3-57" fmla="*/ 0 w 220951"/>
                  <a:gd name="connsiteY3-58" fmla="*/ 180434 h 1002780"/>
                  <a:gd name="connsiteX4-59" fmla="*/ 6137 w 220951"/>
                  <a:gd name="connsiteY4-60" fmla="*/ 0 h 1002780"/>
                  <a:gd name="connsiteX0-61" fmla="*/ 6137 w 2350459"/>
                  <a:gd name="connsiteY0-62" fmla="*/ 325257 h 1328037"/>
                  <a:gd name="connsiteX1-63" fmla="*/ 2350459 w 2350459"/>
                  <a:gd name="connsiteY1-64" fmla="*/ 0 h 1328037"/>
                  <a:gd name="connsiteX2-65" fmla="*/ 217883 w 2350459"/>
                  <a:gd name="connsiteY2-66" fmla="*/ 1328037 h 1328037"/>
                  <a:gd name="connsiteX3-67" fmla="*/ 0 w 2350459"/>
                  <a:gd name="connsiteY3-68" fmla="*/ 505691 h 1328037"/>
                  <a:gd name="connsiteX4-69" fmla="*/ 6137 w 2350459"/>
                  <a:gd name="connsiteY4-70" fmla="*/ 325257 h 1328037"/>
                  <a:gd name="connsiteX0-71" fmla="*/ 6137 w 2359731"/>
                  <a:gd name="connsiteY0-72" fmla="*/ 325257 h 505691"/>
                  <a:gd name="connsiteX1-73" fmla="*/ 2350459 w 2359731"/>
                  <a:gd name="connsiteY1-74" fmla="*/ 0 h 505691"/>
                  <a:gd name="connsiteX2-75" fmla="*/ 2359666 w 2359731"/>
                  <a:gd name="connsiteY2-76" fmla="*/ 162024 h 505691"/>
                  <a:gd name="connsiteX3-77" fmla="*/ 0 w 2359731"/>
                  <a:gd name="connsiteY3-78" fmla="*/ 505691 h 505691"/>
                  <a:gd name="connsiteX4-79" fmla="*/ 6137 w 2359731"/>
                  <a:gd name="connsiteY4-80" fmla="*/ 325257 h 505691"/>
                  <a:gd name="connsiteX0-81" fmla="*/ 6137 w 2359731"/>
                  <a:gd name="connsiteY0-82" fmla="*/ 325257 h 505691"/>
                  <a:gd name="connsiteX1-83" fmla="*/ 2350459 w 2359731"/>
                  <a:gd name="connsiteY1-84" fmla="*/ 0 h 505691"/>
                  <a:gd name="connsiteX2-85" fmla="*/ 2359666 w 2359731"/>
                  <a:gd name="connsiteY2-86" fmla="*/ 162024 h 505691"/>
                  <a:gd name="connsiteX3-87" fmla="*/ 0 w 2359731"/>
                  <a:gd name="connsiteY3-88" fmla="*/ 505691 h 505691"/>
                  <a:gd name="connsiteX4-89" fmla="*/ 6137 w 2359731"/>
                  <a:gd name="connsiteY4-90" fmla="*/ 325257 h 505691"/>
                  <a:gd name="connsiteX0-91" fmla="*/ 6137 w 2359731"/>
                  <a:gd name="connsiteY0-92" fmla="*/ 342218 h 522652"/>
                  <a:gd name="connsiteX1-93" fmla="*/ 2350459 w 2359731"/>
                  <a:gd name="connsiteY1-94" fmla="*/ 16961 h 522652"/>
                  <a:gd name="connsiteX2-95" fmla="*/ 2359666 w 2359731"/>
                  <a:gd name="connsiteY2-96" fmla="*/ 178985 h 522652"/>
                  <a:gd name="connsiteX3-97" fmla="*/ 0 w 2359731"/>
                  <a:gd name="connsiteY3-98" fmla="*/ 522652 h 522652"/>
                  <a:gd name="connsiteX4-99" fmla="*/ 6137 w 2359731"/>
                  <a:gd name="connsiteY4-100" fmla="*/ 342218 h 522652"/>
                  <a:gd name="connsiteX0-101" fmla="*/ 6137 w 2359731"/>
                  <a:gd name="connsiteY0-102" fmla="*/ 339118 h 519552"/>
                  <a:gd name="connsiteX1-103" fmla="*/ 2350459 w 2359731"/>
                  <a:gd name="connsiteY1-104" fmla="*/ 13861 h 519552"/>
                  <a:gd name="connsiteX2-105" fmla="*/ 2359666 w 2359731"/>
                  <a:gd name="connsiteY2-106" fmla="*/ 175885 h 519552"/>
                  <a:gd name="connsiteX3-107" fmla="*/ 0 w 2359731"/>
                  <a:gd name="connsiteY3-108" fmla="*/ 519552 h 519552"/>
                  <a:gd name="connsiteX4-109" fmla="*/ 6137 w 2359731"/>
                  <a:gd name="connsiteY4-110" fmla="*/ 339118 h 519552"/>
                  <a:gd name="connsiteX0-111" fmla="*/ 6137 w 2359731"/>
                  <a:gd name="connsiteY0-112" fmla="*/ 364589 h 545023"/>
                  <a:gd name="connsiteX1-113" fmla="*/ 2350459 w 2359731"/>
                  <a:gd name="connsiteY1-114" fmla="*/ 39332 h 545023"/>
                  <a:gd name="connsiteX2-115" fmla="*/ 2359666 w 2359731"/>
                  <a:gd name="connsiteY2-116" fmla="*/ 201356 h 545023"/>
                  <a:gd name="connsiteX3-117" fmla="*/ 0 w 2359731"/>
                  <a:gd name="connsiteY3-118" fmla="*/ 545023 h 545023"/>
                  <a:gd name="connsiteX4-119" fmla="*/ 6137 w 2359731"/>
                  <a:gd name="connsiteY4-120" fmla="*/ 364589 h 545023"/>
                  <a:gd name="connsiteX0-121" fmla="*/ 6137 w 2359731"/>
                  <a:gd name="connsiteY0-122" fmla="*/ 362263 h 542697"/>
                  <a:gd name="connsiteX1-123" fmla="*/ 2350459 w 2359731"/>
                  <a:gd name="connsiteY1-124" fmla="*/ 37006 h 542697"/>
                  <a:gd name="connsiteX2-125" fmla="*/ 2359666 w 2359731"/>
                  <a:gd name="connsiteY2-126" fmla="*/ 199030 h 542697"/>
                  <a:gd name="connsiteX3-127" fmla="*/ 0 w 2359731"/>
                  <a:gd name="connsiteY3-128" fmla="*/ 542697 h 542697"/>
                  <a:gd name="connsiteX4-129" fmla="*/ 6137 w 2359731"/>
                  <a:gd name="connsiteY4-130" fmla="*/ 362263 h 542697"/>
                  <a:gd name="connsiteX0-131" fmla="*/ 6137 w 2359731"/>
                  <a:gd name="connsiteY0-132" fmla="*/ 362263 h 572970"/>
                  <a:gd name="connsiteX1-133" fmla="*/ 2350459 w 2359731"/>
                  <a:gd name="connsiteY1-134" fmla="*/ 37006 h 572970"/>
                  <a:gd name="connsiteX2-135" fmla="*/ 2359666 w 2359731"/>
                  <a:gd name="connsiteY2-136" fmla="*/ 199030 h 572970"/>
                  <a:gd name="connsiteX3-137" fmla="*/ 0 w 2359731"/>
                  <a:gd name="connsiteY3-138" fmla="*/ 542697 h 572970"/>
                  <a:gd name="connsiteX4-139" fmla="*/ 6137 w 2359731"/>
                  <a:gd name="connsiteY4-140" fmla="*/ 362263 h 572970"/>
                  <a:gd name="connsiteX0-141" fmla="*/ 6137 w 2359731"/>
                  <a:gd name="connsiteY0-142" fmla="*/ 362263 h 561869"/>
                  <a:gd name="connsiteX1-143" fmla="*/ 2350459 w 2359731"/>
                  <a:gd name="connsiteY1-144" fmla="*/ 37006 h 561869"/>
                  <a:gd name="connsiteX2-145" fmla="*/ 2359666 w 2359731"/>
                  <a:gd name="connsiteY2-146" fmla="*/ 199030 h 561869"/>
                  <a:gd name="connsiteX3-147" fmla="*/ 0 w 2359731"/>
                  <a:gd name="connsiteY3-148" fmla="*/ 542697 h 561869"/>
                  <a:gd name="connsiteX4-149" fmla="*/ 6137 w 2359731"/>
                  <a:gd name="connsiteY4-150" fmla="*/ 362263 h 561869"/>
                  <a:gd name="connsiteX0-151" fmla="*/ 6137 w 2359731"/>
                  <a:gd name="connsiteY0-152" fmla="*/ 362263 h 578020"/>
                  <a:gd name="connsiteX1-153" fmla="*/ 2350459 w 2359731"/>
                  <a:gd name="connsiteY1-154" fmla="*/ 37006 h 578020"/>
                  <a:gd name="connsiteX2-155" fmla="*/ 2359666 w 2359731"/>
                  <a:gd name="connsiteY2-156" fmla="*/ 199030 h 578020"/>
                  <a:gd name="connsiteX3-157" fmla="*/ 0 w 2359731"/>
                  <a:gd name="connsiteY3-158" fmla="*/ 542697 h 578020"/>
                  <a:gd name="connsiteX4-159" fmla="*/ 6137 w 2359731"/>
                  <a:gd name="connsiteY4-160" fmla="*/ 362263 h 578020"/>
                  <a:gd name="connsiteX0-161" fmla="*/ 6137 w 2359731"/>
                  <a:gd name="connsiteY0-162" fmla="*/ 362263 h 576930"/>
                  <a:gd name="connsiteX1-163" fmla="*/ 2350459 w 2359731"/>
                  <a:gd name="connsiteY1-164" fmla="*/ 37006 h 576930"/>
                  <a:gd name="connsiteX2-165" fmla="*/ 2359666 w 2359731"/>
                  <a:gd name="connsiteY2-166" fmla="*/ 199030 h 576930"/>
                  <a:gd name="connsiteX3-167" fmla="*/ 0 w 2359731"/>
                  <a:gd name="connsiteY3-168" fmla="*/ 542697 h 576930"/>
                  <a:gd name="connsiteX4-169" fmla="*/ 6137 w 2359731"/>
                  <a:gd name="connsiteY4-170" fmla="*/ 362263 h 576930"/>
                  <a:gd name="connsiteX0-171" fmla="*/ 6137 w 2359731"/>
                  <a:gd name="connsiteY0-172" fmla="*/ 362263 h 577791"/>
                  <a:gd name="connsiteX1-173" fmla="*/ 2350459 w 2359731"/>
                  <a:gd name="connsiteY1-174" fmla="*/ 37006 h 577791"/>
                  <a:gd name="connsiteX2-175" fmla="*/ 2359666 w 2359731"/>
                  <a:gd name="connsiteY2-176" fmla="*/ 199030 h 577791"/>
                  <a:gd name="connsiteX3-177" fmla="*/ 0 w 2359731"/>
                  <a:gd name="connsiteY3-178" fmla="*/ 542697 h 577791"/>
                  <a:gd name="connsiteX4-179" fmla="*/ 6137 w 2359731"/>
                  <a:gd name="connsiteY4-180" fmla="*/ 362263 h 577791"/>
                  <a:gd name="connsiteX0-181" fmla="*/ 6137 w 2359731"/>
                  <a:gd name="connsiteY0-182" fmla="*/ 362263 h 577917"/>
                  <a:gd name="connsiteX1-183" fmla="*/ 2350459 w 2359731"/>
                  <a:gd name="connsiteY1-184" fmla="*/ 37006 h 577917"/>
                  <a:gd name="connsiteX2-185" fmla="*/ 2359666 w 2359731"/>
                  <a:gd name="connsiteY2-186" fmla="*/ 202099 h 577917"/>
                  <a:gd name="connsiteX3-187" fmla="*/ 0 w 2359731"/>
                  <a:gd name="connsiteY3-188" fmla="*/ 542697 h 577917"/>
                  <a:gd name="connsiteX4-189" fmla="*/ 6137 w 2359731"/>
                  <a:gd name="connsiteY4-190" fmla="*/ 362263 h 577917"/>
                  <a:gd name="connsiteX0-191" fmla="*/ 6137 w 2359731"/>
                  <a:gd name="connsiteY0-192" fmla="*/ 362263 h 577677"/>
                  <a:gd name="connsiteX1-193" fmla="*/ 2350459 w 2359731"/>
                  <a:gd name="connsiteY1-194" fmla="*/ 37006 h 577677"/>
                  <a:gd name="connsiteX2-195" fmla="*/ 2359666 w 2359731"/>
                  <a:gd name="connsiteY2-196" fmla="*/ 202099 h 577677"/>
                  <a:gd name="connsiteX3-197" fmla="*/ 0 w 2359731"/>
                  <a:gd name="connsiteY3-198" fmla="*/ 542697 h 577677"/>
                  <a:gd name="connsiteX4-199" fmla="*/ 6137 w 2359731"/>
                  <a:gd name="connsiteY4-200" fmla="*/ 362263 h 577677"/>
                  <a:gd name="connsiteX0-201" fmla="*/ 6137 w 2359731"/>
                  <a:gd name="connsiteY0-202" fmla="*/ 362263 h 580621"/>
                  <a:gd name="connsiteX1-203" fmla="*/ 2350459 w 2359731"/>
                  <a:gd name="connsiteY1-204" fmla="*/ 37006 h 580621"/>
                  <a:gd name="connsiteX2-205" fmla="*/ 2359666 w 2359731"/>
                  <a:gd name="connsiteY2-206" fmla="*/ 202099 h 580621"/>
                  <a:gd name="connsiteX3-207" fmla="*/ 0 w 2359731"/>
                  <a:gd name="connsiteY3-208" fmla="*/ 545765 h 580621"/>
                  <a:gd name="connsiteX4-209" fmla="*/ 6137 w 2359731"/>
                  <a:gd name="connsiteY4-210" fmla="*/ 362263 h 580621"/>
                  <a:gd name="connsiteX0-211" fmla="*/ 15343 w 2368937"/>
                  <a:gd name="connsiteY0-212" fmla="*/ 362263 h 580621"/>
                  <a:gd name="connsiteX1-213" fmla="*/ 2359665 w 2368937"/>
                  <a:gd name="connsiteY1-214" fmla="*/ 37006 h 580621"/>
                  <a:gd name="connsiteX2-215" fmla="*/ 2368872 w 2368937"/>
                  <a:gd name="connsiteY2-216" fmla="*/ 202099 h 580621"/>
                  <a:gd name="connsiteX3-217" fmla="*/ 0 w 2368937"/>
                  <a:gd name="connsiteY3-218" fmla="*/ 545765 h 580621"/>
                  <a:gd name="connsiteX4-219" fmla="*/ 15343 w 2368937"/>
                  <a:gd name="connsiteY4-220" fmla="*/ 362263 h 580621"/>
                  <a:gd name="connsiteX0-221" fmla="*/ 12962 w 2368937"/>
                  <a:gd name="connsiteY0-222" fmla="*/ 369112 h 580326"/>
                  <a:gd name="connsiteX1-223" fmla="*/ 2359665 w 2368937"/>
                  <a:gd name="connsiteY1-224" fmla="*/ 36711 h 580326"/>
                  <a:gd name="connsiteX2-225" fmla="*/ 2368872 w 2368937"/>
                  <a:gd name="connsiteY2-226" fmla="*/ 201804 h 580326"/>
                  <a:gd name="connsiteX3-227" fmla="*/ 0 w 2368937"/>
                  <a:gd name="connsiteY3-228" fmla="*/ 545470 h 580326"/>
                  <a:gd name="connsiteX4-229" fmla="*/ 12962 w 2368937"/>
                  <a:gd name="connsiteY4-230" fmla="*/ 369112 h 580326"/>
                  <a:gd name="connsiteX0-231" fmla="*/ 8200 w 2364175"/>
                  <a:gd name="connsiteY0-232" fmla="*/ 369112 h 578041"/>
                  <a:gd name="connsiteX1-233" fmla="*/ 2354903 w 2364175"/>
                  <a:gd name="connsiteY1-234" fmla="*/ 36711 h 578041"/>
                  <a:gd name="connsiteX2-235" fmla="*/ 2364110 w 2364175"/>
                  <a:gd name="connsiteY2-236" fmla="*/ 201804 h 578041"/>
                  <a:gd name="connsiteX3-237" fmla="*/ 0 w 2364175"/>
                  <a:gd name="connsiteY3-238" fmla="*/ 543089 h 578041"/>
                  <a:gd name="connsiteX4-239" fmla="*/ 8200 w 2364175"/>
                  <a:gd name="connsiteY4-240" fmla="*/ 369112 h 578041"/>
                  <a:gd name="connsiteX0-241" fmla="*/ 3438 w 2359413"/>
                  <a:gd name="connsiteY0-242" fmla="*/ 369112 h 584898"/>
                  <a:gd name="connsiteX1-243" fmla="*/ 2350141 w 2359413"/>
                  <a:gd name="connsiteY1-244" fmla="*/ 36711 h 584898"/>
                  <a:gd name="connsiteX2-245" fmla="*/ 2359348 w 2359413"/>
                  <a:gd name="connsiteY2-246" fmla="*/ 201804 h 584898"/>
                  <a:gd name="connsiteX3-247" fmla="*/ 0 w 2359413"/>
                  <a:gd name="connsiteY3-248" fmla="*/ 550233 h 584898"/>
                  <a:gd name="connsiteX4-249" fmla="*/ 3438 w 2359413"/>
                  <a:gd name="connsiteY4-250" fmla="*/ 369112 h 584898"/>
                  <a:gd name="connsiteX0-251" fmla="*/ 1057 w 2357032"/>
                  <a:gd name="connsiteY0-252" fmla="*/ 369112 h 584898"/>
                  <a:gd name="connsiteX1-253" fmla="*/ 2347760 w 2357032"/>
                  <a:gd name="connsiteY1-254" fmla="*/ 36711 h 584898"/>
                  <a:gd name="connsiteX2-255" fmla="*/ 2356967 w 2357032"/>
                  <a:gd name="connsiteY2-256" fmla="*/ 201804 h 584898"/>
                  <a:gd name="connsiteX3-257" fmla="*/ 0 w 2357032"/>
                  <a:gd name="connsiteY3-258" fmla="*/ 550233 h 584898"/>
                  <a:gd name="connsiteX4-259" fmla="*/ 1057 w 2357032"/>
                  <a:gd name="connsiteY4-260" fmla="*/ 369112 h 584898"/>
                  <a:gd name="connsiteX0-261" fmla="*/ 3438 w 2359413"/>
                  <a:gd name="connsiteY0-262" fmla="*/ 369112 h 587186"/>
                  <a:gd name="connsiteX1-263" fmla="*/ 2350141 w 2359413"/>
                  <a:gd name="connsiteY1-264" fmla="*/ 36711 h 587186"/>
                  <a:gd name="connsiteX2-265" fmla="*/ 2359348 w 2359413"/>
                  <a:gd name="connsiteY2-266" fmla="*/ 201804 h 587186"/>
                  <a:gd name="connsiteX3-267" fmla="*/ 0 w 2359413"/>
                  <a:gd name="connsiteY3-268" fmla="*/ 552615 h 587186"/>
                  <a:gd name="connsiteX4-269" fmla="*/ 3438 w 2359413"/>
                  <a:gd name="connsiteY4-270" fmla="*/ 369112 h 58718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59413" h="587186">
                    <a:moveTo>
                      <a:pt x="3438" y="369112"/>
                    </a:moveTo>
                    <a:cubicBezTo>
                      <a:pt x="846249" y="601292"/>
                      <a:pt x="1577906" y="-173990"/>
                      <a:pt x="2350141" y="36711"/>
                    </a:cubicBezTo>
                    <a:cubicBezTo>
                      <a:pt x="2349118" y="96856"/>
                      <a:pt x="2360371" y="141659"/>
                      <a:pt x="2359348" y="201804"/>
                    </a:cubicBezTo>
                    <a:cubicBezTo>
                      <a:pt x="1575861" y="309"/>
                      <a:pt x="804967" y="754111"/>
                      <a:pt x="0" y="552615"/>
                    </a:cubicBezTo>
                    <a:cubicBezTo>
                      <a:pt x="1023" y="496562"/>
                      <a:pt x="2415" y="425165"/>
                      <a:pt x="3438" y="369112"/>
                    </a:cubicBezTo>
                    <a:close/>
                  </a:path>
                </a:pathLst>
              </a:custGeom>
              <a:gradFill flip="none" rotWithShape="1">
                <a:gsLst>
                  <a:gs pos="18000">
                    <a:sysClr val="window" lastClr="FFFFFF">
                      <a:lumMod val="95000"/>
                    </a:sysClr>
                  </a:gs>
                  <a:gs pos="76000">
                    <a:sysClr val="window" lastClr="FFFFFF">
                      <a:lumMod val="65000"/>
                    </a:sysClr>
                  </a:gs>
                </a:gsLst>
                <a:lin ang="15600000" scaled="0"/>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sp>
            <p:nvSpPr>
              <p:cNvPr id="117" name="矩形 1">
                <a:extLst>
                  <a:ext uri="{FF2B5EF4-FFF2-40B4-BE49-F238E27FC236}">
                    <a16:creationId xmlns:a16="http://schemas.microsoft.com/office/drawing/2014/main" id="{5246DF2D-0E37-4830-80E0-69574CB90ACE}"/>
                  </a:ext>
                </a:extLst>
              </p:cNvPr>
              <p:cNvSpPr/>
              <p:nvPr/>
            </p:nvSpPr>
            <p:spPr>
              <a:xfrm>
                <a:off x="3342354" y="1238968"/>
                <a:ext cx="3286594" cy="924674"/>
              </a:xfrm>
              <a:custGeom>
                <a:avLst/>
                <a:gdLst>
                  <a:gd name="connsiteX0" fmla="*/ 0 w 1080120"/>
                  <a:gd name="connsiteY0" fmla="*/ 0 h 432048"/>
                  <a:gd name="connsiteX1" fmla="*/ 1080120 w 1080120"/>
                  <a:gd name="connsiteY1" fmla="*/ 0 h 432048"/>
                  <a:gd name="connsiteX2" fmla="*/ 1080120 w 1080120"/>
                  <a:gd name="connsiteY2" fmla="*/ 432048 h 432048"/>
                  <a:gd name="connsiteX3" fmla="*/ 0 w 1080120"/>
                  <a:gd name="connsiteY3" fmla="*/ 432048 h 432048"/>
                  <a:gd name="connsiteX4" fmla="*/ 0 w 1080120"/>
                  <a:gd name="connsiteY4" fmla="*/ 0 h 432048"/>
                  <a:gd name="connsiteX0-1" fmla="*/ 0 w 1147626"/>
                  <a:gd name="connsiteY0-2" fmla="*/ 0 h 886179"/>
                  <a:gd name="connsiteX1-3" fmla="*/ 1147626 w 1147626"/>
                  <a:gd name="connsiteY1-4" fmla="*/ 454131 h 886179"/>
                  <a:gd name="connsiteX2-5" fmla="*/ 1147626 w 1147626"/>
                  <a:gd name="connsiteY2-6" fmla="*/ 886179 h 886179"/>
                  <a:gd name="connsiteX3-7" fmla="*/ 67506 w 1147626"/>
                  <a:gd name="connsiteY3-8" fmla="*/ 886179 h 886179"/>
                  <a:gd name="connsiteX4-9" fmla="*/ 0 w 1147626"/>
                  <a:gd name="connsiteY4-10" fmla="*/ 0 h 886179"/>
                  <a:gd name="connsiteX0-11" fmla="*/ 0 w 1147626"/>
                  <a:gd name="connsiteY0-12" fmla="*/ 0 h 886179"/>
                  <a:gd name="connsiteX1-13" fmla="*/ 929765 w 1147626"/>
                  <a:gd name="connsiteY1-14" fmla="*/ 506295 h 886179"/>
                  <a:gd name="connsiteX2-15" fmla="*/ 1147626 w 1147626"/>
                  <a:gd name="connsiteY2-16" fmla="*/ 886179 h 886179"/>
                  <a:gd name="connsiteX3-17" fmla="*/ 67506 w 1147626"/>
                  <a:gd name="connsiteY3-18" fmla="*/ 886179 h 886179"/>
                  <a:gd name="connsiteX4-19" fmla="*/ 0 w 1147626"/>
                  <a:gd name="connsiteY4-20" fmla="*/ 0 h 886179"/>
                  <a:gd name="connsiteX0-21" fmla="*/ 0 w 929765"/>
                  <a:gd name="connsiteY0-22" fmla="*/ 0 h 886179"/>
                  <a:gd name="connsiteX1-23" fmla="*/ 929765 w 929765"/>
                  <a:gd name="connsiteY1-24" fmla="*/ 506295 h 886179"/>
                  <a:gd name="connsiteX2-25" fmla="*/ 926697 w 929765"/>
                  <a:gd name="connsiteY2-26" fmla="*/ 686729 h 886179"/>
                  <a:gd name="connsiteX3-27" fmla="*/ 67506 w 929765"/>
                  <a:gd name="connsiteY3-28" fmla="*/ 886179 h 886179"/>
                  <a:gd name="connsiteX4-29" fmla="*/ 0 w 929765"/>
                  <a:gd name="connsiteY4-30" fmla="*/ 0 h 886179"/>
                  <a:gd name="connsiteX0-31" fmla="*/ 3068 w 932833"/>
                  <a:gd name="connsiteY0-32" fmla="*/ 0 h 686729"/>
                  <a:gd name="connsiteX1-33" fmla="*/ 932833 w 932833"/>
                  <a:gd name="connsiteY1-34" fmla="*/ 506295 h 686729"/>
                  <a:gd name="connsiteX2-35" fmla="*/ 929765 w 932833"/>
                  <a:gd name="connsiteY2-36" fmla="*/ 686729 h 686729"/>
                  <a:gd name="connsiteX3-37" fmla="*/ 0 w 932833"/>
                  <a:gd name="connsiteY3-38" fmla="*/ 168160 h 686729"/>
                  <a:gd name="connsiteX4-39" fmla="*/ 3068 w 932833"/>
                  <a:gd name="connsiteY4-40" fmla="*/ 0 h 686729"/>
                  <a:gd name="connsiteX0-41" fmla="*/ 656649 w 1586414"/>
                  <a:gd name="connsiteY0-42" fmla="*/ 0 h 686729"/>
                  <a:gd name="connsiteX1-43" fmla="*/ 1586414 w 1586414"/>
                  <a:gd name="connsiteY1-44" fmla="*/ 506295 h 686729"/>
                  <a:gd name="connsiteX2-45" fmla="*/ 1583346 w 1586414"/>
                  <a:gd name="connsiteY2-46" fmla="*/ 686729 h 686729"/>
                  <a:gd name="connsiteX3-47" fmla="*/ 0 w 1586414"/>
                  <a:gd name="connsiteY3-48" fmla="*/ 275556 h 686729"/>
                  <a:gd name="connsiteX4-49" fmla="*/ 656649 w 1586414"/>
                  <a:gd name="connsiteY4-50" fmla="*/ 0 h 686729"/>
                  <a:gd name="connsiteX0-51" fmla="*/ 656649 w 1586414"/>
                  <a:gd name="connsiteY0-52" fmla="*/ 0 h 775714"/>
                  <a:gd name="connsiteX1-53" fmla="*/ 1586414 w 1586414"/>
                  <a:gd name="connsiteY1-54" fmla="*/ 506295 h 775714"/>
                  <a:gd name="connsiteX2-55" fmla="*/ 945108 w 1586414"/>
                  <a:gd name="connsiteY2-56" fmla="*/ 775714 h 775714"/>
                  <a:gd name="connsiteX3-57" fmla="*/ 0 w 1586414"/>
                  <a:gd name="connsiteY3-58" fmla="*/ 275556 h 775714"/>
                  <a:gd name="connsiteX4-59" fmla="*/ 656649 w 1586414"/>
                  <a:gd name="connsiteY4-60" fmla="*/ 0 h 775714"/>
                  <a:gd name="connsiteX0-61" fmla="*/ 656649 w 3295544"/>
                  <a:gd name="connsiteY0-62" fmla="*/ 0 h 775714"/>
                  <a:gd name="connsiteX1-63" fmla="*/ 3295544 w 3295544"/>
                  <a:gd name="connsiteY1-64" fmla="*/ 435720 h 775714"/>
                  <a:gd name="connsiteX2-65" fmla="*/ 945108 w 3295544"/>
                  <a:gd name="connsiteY2-66" fmla="*/ 775714 h 775714"/>
                  <a:gd name="connsiteX3-67" fmla="*/ 0 w 3295544"/>
                  <a:gd name="connsiteY3-68" fmla="*/ 275556 h 775714"/>
                  <a:gd name="connsiteX4-69" fmla="*/ 656649 w 3295544"/>
                  <a:gd name="connsiteY4-70" fmla="*/ 0 h 775714"/>
                  <a:gd name="connsiteX0-71" fmla="*/ 2350437 w 3295544"/>
                  <a:gd name="connsiteY0-72" fmla="*/ 0 h 843220"/>
                  <a:gd name="connsiteX1-73" fmla="*/ 3295544 w 3295544"/>
                  <a:gd name="connsiteY1-74" fmla="*/ 503226 h 843220"/>
                  <a:gd name="connsiteX2-75" fmla="*/ 945108 w 3295544"/>
                  <a:gd name="connsiteY2-76" fmla="*/ 843220 h 843220"/>
                  <a:gd name="connsiteX3-77" fmla="*/ 0 w 3295544"/>
                  <a:gd name="connsiteY3-78" fmla="*/ 343062 h 843220"/>
                  <a:gd name="connsiteX4-79" fmla="*/ 2350437 w 3295544"/>
                  <a:gd name="connsiteY4-80" fmla="*/ 0 h 843220"/>
                  <a:gd name="connsiteX0-81" fmla="*/ 2350437 w 3289407"/>
                  <a:gd name="connsiteY0-82" fmla="*/ 0 h 843220"/>
                  <a:gd name="connsiteX1-83" fmla="*/ 3289407 w 3289407"/>
                  <a:gd name="connsiteY1-84" fmla="*/ 500157 h 843220"/>
                  <a:gd name="connsiteX2-85" fmla="*/ 945108 w 3289407"/>
                  <a:gd name="connsiteY2-86" fmla="*/ 843220 h 843220"/>
                  <a:gd name="connsiteX3-87" fmla="*/ 0 w 3289407"/>
                  <a:gd name="connsiteY3-88" fmla="*/ 343062 h 843220"/>
                  <a:gd name="connsiteX4-89" fmla="*/ 2350437 w 3289407"/>
                  <a:gd name="connsiteY4-90" fmla="*/ 0 h 843220"/>
                  <a:gd name="connsiteX0-91" fmla="*/ 2350437 w 3289407"/>
                  <a:gd name="connsiteY0-92" fmla="*/ 0 h 843220"/>
                  <a:gd name="connsiteX1-93" fmla="*/ 3289407 w 3289407"/>
                  <a:gd name="connsiteY1-94" fmla="*/ 500157 h 843220"/>
                  <a:gd name="connsiteX2-95" fmla="*/ 945108 w 3289407"/>
                  <a:gd name="connsiteY2-96" fmla="*/ 843220 h 843220"/>
                  <a:gd name="connsiteX3-97" fmla="*/ 0 w 3289407"/>
                  <a:gd name="connsiteY3-98" fmla="*/ 343062 h 843220"/>
                  <a:gd name="connsiteX4-99" fmla="*/ 2350437 w 3289407"/>
                  <a:gd name="connsiteY4-100" fmla="*/ 0 h 843220"/>
                  <a:gd name="connsiteX0-101" fmla="*/ 2350437 w 3289407"/>
                  <a:gd name="connsiteY0-102" fmla="*/ 0 h 862958"/>
                  <a:gd name="connsiteX1-103" fmla="*/ 3289407 w 3289407"/>
                  <a:gd name="connsiteY1-104" fmla="*/ 500157 h 862958"/>
                  <a:gd name="connsiteX2-105" fmla="*/ 945108 w 3289407"/>
                  <a:gd name="connsiteY2-106" fmla="*/ 843220 h 862958"/>
                  <a:gd name="connsiteX3-107" fmla="*/ 0 w 3289407"/>
                  <a:gd name="connsiteY3-108" fmla="*/ 343062 h 862958"/>
                  <a:gd name="connsiteX4-109" fmla="*/ 2350437 w 3289407"/>
                  <a:gd name="connsiteY4-110" fmla="*/ 0 h 862958"/>
                  <a:gd name="connsiteX0-111" fmla="*/ 2350437 w 3289407"/>
                  <a:gd name="connsiteY0-112" fmla="*/ 0 h 880426"/>
                  <a:gd name="connsiteX1-113" fmla="*/ 3289407 w 3289407"/>
                  <a:gd name="connsiteY1-114" fmla="*/ 500157 h 880426"/>
                  <a:gd name="connsiteX2-115" fmla="*/ 945108 w 3289407"/>
                  <a:gd name="connsiteY2-116" fmla="*/ 843220 h 880426"/>
                  <a:gd name="connsiteX3-117" fmla="*/ 0 w 3289407"/>
                  <a:gd name="connsiteY3-118" fmla="*/ 343062 h 880426"/>
                  <a:gd name="connsiteX4-119" fmla="*/ 2350437 w 3289407"/>
                  <a:gd name="connsiteY4-120" fmla="*/ 0 h 880426"/>
                  <a:gd name="connsiteX0-121" fmla="*/ 2350437 w 3289407"/>
                  <a:gd name="connsiteY0-122" fmla="*/ 0 h 879633"/>
                  <a:gd name="connsiteX1-123" fmla="*/ 3289407 w 3289407"/>
                  <a:gd name="connsiteY1-124" fmla="*/ 500157 h 879633"/>
                  <a:gd name="connsiteX2-125" fmla="*/ 945108 w 3289407"/>
                  <a:gd name="connsiteY2-126" fmla="*/ 843220 h 879633"/>
                  <a:gd name="connsiteX3-127" fmla="*/ 0 w 3289407"/>
                  <a:gd name="connsiteY3-128" fmla="*/ 343062 h 879633"/>
                  <a:gd name="connsiteX4-129" fmla="*/ 2350437 w 3289407"/>
                  <a:gd name="connsiteY4-130" fmla="*/ 0 h 879633"/>
                  <a:gd name="connsiteX0-131" fmla="*/ 2350437 w 3289407"/>
                  <a:gd name="connsiteY0-132" fmla="*/ 0 h 881426"/>
                  <a:gd name="connsiteX1-133" fmla="*/ 3289407 w 3289407"/>
                  <a:gd name="connsiteY1-134" fmla="*/ 500157 h 881426"/>
                  <a:gd name="connsiteX2-135" fmla="*/ 945108 w 3289407"/>
                  <a:gd name="connsiteY2-136" fmla="*/ 843220 h 881426"/>
                  <a:gd name="connsiteX3-137" fmla="*/ 0 w 3289407"/>
                  <a:gd name="connsiteY3-138" fmla="*/ 343062 h 881426"/>
                  <a:gd name="connsiteX4-139" fmla="*/ 2350437 w 3289407"/>
                  <a:gd name="connsiteY4-140" fmla="*/ 0 h 881426"/>
                  <a:gd name="connsiteX0-141" fmla="*/ 2350437 w 3289407"/>
                  <a:gd name="connsiteY0-142" fmla="*/ 0 h 881426"/>
                  <a:gd name="connsiteX1-143" fmla="*/ 3289407 w 3289407"/>
                  <a:gd name="connsiteY1-144" fmla="*/ 500157 h 881426"/>
                  <a:gd name="connsiteX2-145" fmla="*/ 945108 w 3289407"/>
                  <a:gd name="connsiteY2-146" fmla="*/ 843220 h 881426"/>
                  <a:gd name="connsiteX3-147" fmla="*/ 0 w 3289407"/>
                  <a:gd name="connsiteY3-148" fmla="*/ 343062 h 881426"/>
                  <a:gd name="connsiteX4-149" fmla="*/ 2350437 w 3289407"/>
                  <a:gd name="connsiteY4-150" fmla="*/ 0 h 881426"/>
                  <a:gd name="connsiteX0-151" fmla="*/ 2350437 w 3289407"/>
                  <a:gd name="connsiteY0-152" fmla="*/ 37515 h 918941"/>
                  <a:gd name="connsiteX1-153" fmla="*/ 3289407 w 3289407"/>
                  <a:gd name="connsiteY1-154" fmla="*/ 537672 h 918941"/>
                  <a:gd name="connsiteX2-155" fmla="*/ 945108 w 3289407"/>
                  <a:gd name="connsiteY2-156" fmla="*/ 880735 h 918941"/>
                  <a:gd name="connsiteX3-157" fmla="*/ 0 w 3289407"/>
                  <a:gd name="connsiteY3-158" fmla="*/ 380577 h 918941"/>
                  <a:gd name="connsiteX4-159" fmla="*/ 2350437 w 3289407"/>
                  <a:gd name="connsiteY4-160" fmla="*/ 37515 h 918941"/>
                  <a:gd name="connsiteX0-161" fmla="*/ 2350437 w 3289407"/>
                  <a:gd name="connsiteY0-162" fmla="*/ 35028 h 916454"/>
                  <a:gd name="connsiteX1-163" fmla="*/ 3289407 w 3289407"/>
                  <a:gd name="connsiteY1-164" fmla="*/ 535185 h 916454"/>
                  <a:gd name="connsiteX2-165" fmla="*/ 945108 w 3289407"/>
                  <a:gd name="connsiteY2-166" fmla="*/ 878248 h 916454"/>
                  <a:gd name="connsiteX3-167" fmla="*/ 0 w 3289407"/>
                  <a:gd name="connsiteY3-168" fmla="*/ 378090 h 916454"/>
                  <a:gd name="connsiteX4-169" fmla="*/ 2350437 w 3289407"/>
                  <a:gd name="connsiteY4-170" fmla="*/ 35028 h 916454"/>
                  <a:gd name="connsiteX0-171" fmla="*/ 2350437 w 3289407"/>
                  <a:gd name="connsiteY0-172" fmla="*/ 41278 h 922704"/>
                  <a:gd name="connsiteX1-173" fmla="*/ 3289407 w 3289407"/>
                  <a:gd name="connsiteY1-174" fmla="*/ 541435 h 922704"/>
                  <a:gd name="connsiteX2-175" fmla="*/ 945108 w 3289407"/>
                  <a:gd name="connsiteY2-176" fmla="*/ 884498 h 922704"/>
                  <a:gd name="connsiteX3-177" fmla="*/ 0 w 3289407"/>
                  <a:gd name="connsiteY3-178" fmla="*/ 384340 h 922704"/>
                  <a:gd name="connsiteX4-179" fmla="*/ 2350437 w 3289407"/>
                  <a:gd name="connsiteY4-180" fmla="*/ 41278 h 922704"/>
                  <a:gd name="connsiteX0-181" fmla="*/ 2350437 w 3289407"/>
                  <a:gd name="connsiteY0-182" fmla="*/ 41142 h 922568"/>
                  <a:gd name="connsiteX1-183" fmla="*/ 3289407 w 3289407"/>
                  <a:gd name="connsiteY1-184" fmla="*/ 541299 h 922568"/>
                  <a:gd name="connsiteX2-185" fmla="*/ 945108 w 3289407"/>
                  <a:gd name="connsiteY2-186" fmla="*/ 884362 h 922568"/>
                  <a:gd name="connsiteX3-187" fmla="*/ 0 w 3289407"/>
                  <a:gd name="connsiteY3-188" fmla="*/ 384204 h 922568"/>
                  <a:gd name="connsiteX4-189" fmla="*/ 2350437 w 3289407"/>
                  <a:gd name="connsiteY4-190" fmla="*/ 41142 h 922568"/>
                  <a:gd name="connsiteX0-191" fmla="*/ 2350437 w 3289407"/>
                  <a:gd name="connsiteY0-192" fmla="*/ 41142 h 924386"/>
                  <a:gd name="connsiteX1-193" fmla="*/ 3289407 w 3289407"/>
                  <a:gd name="connsiteY1-194" fmla="*/ 541299 h 924386"/>
                  <a:gd name="connsiteX2-195" fmla="*/ 945108 w 3289407"/>
                  <a:gd name="connsiteY2-196" fmla="*/ 884362 h 924386"/>
                  <a:gd name="connsiteX3-197" fmla="*/ 0 w 3289407"/>
                  <a:gd name="connsiteY3-198" fmla="*/ 384204 h 924386"/>
                  <a:gd name="connsiteX4-199" fmla="*/ 2350437 w 3289407"/>
                  <a:gd name="connsiteY4-200" fmla="*/ 41142 h 924386"/>
                  <a:gd name="connsiteX0-201" fmla="*/ 2350437 w 3289407"/>
                  <a:gd name="connsiteY0-202" fmla="*/ 41142 h 925097"/>
                  <a:gd name="connsiteX1-203" fmla="*/ 3289407 w 3289407"/>
                  <a:gd name="connsiteY1-204" fmla="*/ 541299 h 925097"/>
                  <a:gd name="connsiteX2-205" fmla="*/ 945108 w 3289407"/>
                  <a:gd name="connsiteY2-206" fmla="*/ 884362 h 925097"/>
                  <a:gd name="connsiteX3-207" fmla="*/ 0 w 3289407"/>
                  <a:gd name="connsiteY3-208" fmla="*/ 384204 h 925097"/>
                  <a:gd name="connsiteX4-209" fmla="*/ 2350437 w 3289407"/>
                  <a:gd name="connsiteY4-210" fmla="*/ 41142 h 925097"/>
                  <a:gd name="connsiteX0-211" fmla="*/ 2350437 w 3289407"/>
                  <a:gd name="connsiteY0-212" fmla="*/ 41142 h 925097"/>
                  <a:gd name="connsiteX1-213" fmla="*/ 3289407 w 3289407"/>
                  <a:gd name="connsiteY1-214" fmla="*/ 541299 h 925097"/>
                  <a:gd name="connsiteX2-215" fmla="*/ 945108 w 3289407"/>
                  <a:gd name="connsiteY2-216" fmla="*/ 884362 h 925097"/>
                  <a:gd name="connsiteX3-217" fmla="*/ 0 w 3289407"/>
                  <a:gd name="connsiteY3-218" fmla="*/ 384204 h 925097"/>
                  <a:gd name="connsiteX4-219" fmla="*/ 2350437 w 3289407"/>
                  <a:gd name="connsiteY4-220" fmla="*/ 41142 h 925097"/>
                  <a:gd name="connsiteX0-221" fmla="*/ 2350437 w 3289407"/>
                  <a:gd name="connsiteY0-222" fmla="*/ 41142 h 925212"/>
                  <a:gd name="connsiteX1-223" fmla="*/ 3289407 w 3289407"/>
                  <a:gd name="connsiteY1-224" fmla="*/ 543680 h 925212"/>
                  <a:gd name="connsiteX2-225" fmla="*/ 945108 w 3289407"/>
                  <a:gd name="connsiteY2-226" fmla="*/ 884362 h 925212"/>
                  <a:gd name="connsiteX3-227" fmla="*/ 0 w 3289407"/>
                  <a:gd name="connsiteY3-228" fmla="*/ 384204 h 925212"/>
                  <a:gd name="connsiteX4-229" fmla="*/ 2350437 w 3289407"/>
                  <a:gd name="connsiteY4-230" fmla="*/ 41142 h 925212"/>
                  <a:gd name="connsiteX0-231" fmla="*/ 2350437 w 3287026"/>
                  <a:gd name="connsiteY0-232" fmla="*/ 41142 h 925327"/>
                  <a:gd name="connsiteX1-233" fmla="*/ 3287026 w 3287026"/>
                  <a:gd name="connsiteY1-234" fmla="*/ 546061 h 925327"/>
                  <a:gd name="connsiteX2-235" fmla="*/ 945108 w 3287026"/>
                  <a:gd name="connsiteY2-236" fmla="*/ 884362 h 925327"/>
                  <a:gd name="connsiteX3-237" fmla="*/ 0 w 3287026"/>
                  <a:gd name="connsiteY3-238" fmla="*/ 384204 h 925327"/>
                  <a:gd name="connsiteX4-239" fmla="*/ 2350437 w 3287026"/>
                  <a:gd name="connsiteY4-240" fmla="*/ 41142 h 9253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287026" h="925327">
                    <a:moveTo>
                      <a:pt x="2350437" y="41142"/>
                    </a:moveTo>
                    <a:lnTo>
                      <a:pt x="3287026" y="546061"/>
                    </a:lnTo>
                    <a:cubicBezTo>
                      <a:pt x="2390014" y="388345"/>
                      <a:pt x="1800122" y="1099692"/>
                      <a:pt x="945108" y="884362"/>
                    </a:cubicBezTo>
                    <a:lnTo>
                      <a:pt x="0" y="384204"/>
                    </a:lnTo>
                    <a:cubicBezTo>
                      <a:pt x="832574" y="564423"/>
                      <a:pt x="1625258" y="-178966"/>
                      <a:pt x="2350437" y="41142"/>
                    </a:cubicBezTo>
                    <a:close/>
                  </a:path>
                </a:pathLst>
              </a:custGeom>
              <a:gradFill flip="none" rotWithShape="1">
                <a:gsLst>
                  <a:gs pos="0">
                    <a:sysClr val="window" lastClr="FFFFFF">
                      <a:lumMod val="95000"/>
                    </a:sysClr>
                  </a:gs>
                  <a:gs pos="100000">
                    <a:sysClr val="window" lastClr="FFFFFF">
                      <a:lumMod val="65000"/>
                    </a:sysClr>
                  </a:gs>
                </a:gsLst>
                <a:lin ang="15000000" scaled="0"/>
                <a:tileRect/>
              </a:gradFill>
              <a:ln w="635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charset="0"/>
                  <a:ea typeface="宋体" panose="02010600030101010101" pitchFamily="2" charset="-122"/>
                  <a:cs typeface="+mn-cs"/>
                </a:endParaRPr>
              </a:p>
            </p:txBody>
          </p:sp>
        </p:grpSp>
        <p:sp>
          <p:nvSpPr>
            <p:cNvPr id="114" name="椭圆 113">
              <a:extLst>
                <a:ext uri="{FF2B5EF4-FFF2-40B4-BE49-F238E27FC236}">
                  <a16:creationId xmlns:a16="http://schemas.microsoft.com/office/drawing/2014/main" id="{63EC7C33-188B-42BC-AE3E-C94E2133FCB1}"/>
                </a:ext>
              </a:extLst>
            </p:cNvPr>
            <p:cNvSpPr/>
            <p:nvPr/>
          </p:nvSpPr>
          <p:spPr>
            <a:xfrm>
              <a:off x="7741762" y="3983258"/>
              <a:ext cx="577850" cy="258763"/>
            </a:xfrm>
            <a:prstGeom prst="ellipse">
              <a:avLst/>
            </a:prstGeom>
            <a:gradFill flip="none" rotWithShape="1">
              <a:gsLst>
                <a:gs pos="0">
                  <a:sysClr val="windowText" lastClr="000000">
                    <a:alpha val="63000"/>
                  </a:sysClr>
                </a:gs>
                <a:gs pos="100000">
                  <a:srgbClr val="FFFFFF">
                    <a:alpha val="0"/>
                  </a:srgbClr>
                </a:gs>
              </a:gsLst>
              <a:path path="shape">
                <a:fillToRect l="50000" t="50000" r="50000" b="50000"/>
              </a:path>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charset="0"/>
                <a:ea typeface="宋体" panose="02010600030101010101" pitchFamily="2" charset="-122"/>
                <a:cs typeface="+mn-cs"/>
              </a:endParaRPr>
            </a:p>
          </p:txBody>
        </p:sp>
      </p:grpSp>
      <p:grpSp>
        <p:nvGrpSpPr>
          <p:cNvPr id="127" name="组合 126">
            <a:extLst>
              <a:ext uri="{FF2B5EF4-FFF2-40B4-BE49-F238E27FC236}">
                <a16:creationId xmlns:a16="http://schemas.microsoft.com/office/drawing/2014/main" id="{948EE7A8-CE2E-4B34-9A53-89EDC460081B}"/>
              </a:ext>
            </a:extLst>
          </p:cNvPr>
          <p:cNvGrpSpPr/>
          <p:nvPr/>
        </p:nvGrpSpPr>
        <p:grpSpPr>
          <a:xfrm>
            <a:off x="4026738" y="4155643"/>
            <a:ext cx="671980" cy="114110"/>
            <a:chOff x="10594231" y="4822589"/>
            <a:chExt cx="1009650" cy="171450"/>
          </a:xfrm>
        </p:grpSpPr>
        <p:cxnSp>
          <p:nvCxnSpPr>
            <p:cNvPr id="128" name="直接连接符 127">
              <a:extLst>
                <a:ext uri="{FF2B5EF4-FFF2-40B4-BE49-F238E27FC236}">
                  <a16:creationId xmlns:a16="http://schemas.microsoft.com/office/drawing/2014/main" id="{551297AE-2352-48B0-9C21-CCDC255F454F}"/>
                </a:ext>
              </a:extLst>
            </p:cNvPr>
            <p:cNvCxnSpPr>
              <a:cxnSpLocks/>
            </p:cNvCxnSpPr>
            <p:nvPr/>
          </p:nvCxnSpPr>
          <p:spPr>
            <a:xfrm>
              <a:off x="10767268" y="4906727"/>
              <a:ext cx="836613" cy="0"/>
            </a:xfrm>
            <a:prstGeom prst="line">
              <a:avLst/>
            </a:prstGeom>
            <a:ln w="9525" cap="flat" cmpd="sng">
              <a:solidFill>
                <a:srgbClr val="000000"/>
              </a:solidFill>
              <a:prstDash val="sysDot"/>
              <a:headEnd type="none" w="med" len="med"/>
              <a:tailEnd type="stealth" w="med" len="med"/>
            </a:ln>
          </p:spPr>
        </p:cxnSp>
        <p:sp>
          <p:nvSpPr>
            <p:cNvPr id="129" name="椭圆 128">
              <a:extLst>
                <a:ext uri="{FF2B5EF4-FFF2-40B4-BE49-F238E27FC236}">
                  <a16:creationId xmlns:a16="http://schemas.microsoft.com/office/drawing/2014/main" id="{15C9B310-264D-49CA-B635-9917A9B378C4}"/>
                </a:ext>
              </a:extLst>
            </p:cNvPr>
            <p:cNvSpPr/>
            <p:nvPr/>
          </p:nvSpPr>
          <p:spPr>
            <a:xfrm>
              <a:off x="10594231" y="4822589"/>
              <a:ext cx="169863" cy="171450"/>
            </a:xfrm>
            <a:prstGeom prst="ellipse">
              <a:avLst/>
            </a:prstGeom>
            <a:solidFill>
              <a:sysClr val="window" lastClr="FFFFFF">
                <a:lumMod val="85000"/>
                <a:alpha val="65000"/>
              </a:sysClr>
            </a:solidFill>
            <a:ln w="1270" cap="flat" cmpd="sng" algn="ctr">
              <a:solidFill>
                <a:srgbClr val="00206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charset="0"/>
                <a:ea typeface="宋体" panose="02010600030101010101" pitchFamily="2" charset="-122"/>
                <a:cs typeface="+mn-cs"/>
              </a:endParaRPr>
            </a:p>
          </p:txBody>
        </p:sp>
      </p:grpSp>
      <p:sp>
        <p:nvSpPr>
          <p:cNvPr id="130" name="TextBox 35">
            <a:extLst>
              <a:ext uri="{FF2B5EF4-FFF2-40B4-BE49-F238E27FC236}">
                <a16:creationId xmlns:a16="http://schemas.microsoft.com/office/drawing/2014/main" id="{DB1AF97F-A1D9-407E-BBCC-778538ECBF31}"/>
              </a:ext>
            </a:extLst>
          </p:cNvPr>
          <p:cNvSpPr txBox="1"/>
          <p:nvPr/>
        </p:nvSpPr>
        <p:spPr>
          <a:xfrm>
            <a:off x="4668601" y="4035143"/>
            <a:ext cx="957387" cy="369332"/>
          </a:xfrm>
          <a:prstGeom prst="rect">
            <a:avLst/>
          </a:prstGeom>
          <a:noFill/>
        </p:spPr>
        <p:txBody>
          <a:bodyPr wrap="square" rtlCol="0">
            <a:spAutoFit/>
          </a:bodyPr>
          <a:lstStyle/>
          <a:p>
            <a:pPr algn="l"/>
            <a:r>
              <a:rPr lang="zh-CN" altLang="en-US" u="sng" dirty="0">
                <a:latin typeface="Arial" panose="020B0604020202020204" pitchFamily="34" charset="0"/>
                <a:ea typeface="微软雅黑" panose="020B0503020204020204" pitchFamily="34" charset="-122"/>
                <a:cs typeface="Arial" panose="020B0604020202020204" pitchFamily="34" charset="0"/>
              </a:rPr>
              <a:t>客户端</a:t>
            </a:r>
          </a:p>
        </p:txBody>
      </p:sp>
      <p:grpSp>
        <p:nvGrpSpPr>
          <p:cNvPr id="131" name="组合 130">
            <a:extLst>
              <a:ext uri="{FF2B5EF4-FFF2-40B4-BE49-F238E27FC236}">
                <a16:creationId xmlns:a16="http://schemas.microsoft.com/office/drawing/2014/main" id="{C2975F87-AE3A-427B-B3C0-3B22DD1E8990}"/>
              </a:ext>
            </a:extLst>
          </p:cNvPr>
          <p:cNvGrpSpPr/>
          <p:nvPr/>
        </p:nvGrpSpPr>
        <p:grpSpPr>
          <a:xfrm>
            <a:off x="3975625" y="5390610"/>
            <a:ext cx="671980" cy="114110"/>
            <a:chOff x="10594231" y="4822589"/>
            <a:chExt cx="1009650" cy="171450"/>
          </a:xfrm>
        </p:grpSpPr>
        <p:cxnSp>
          <p:nvCxnSpPr>
            <p:cNvPr id="132" name="直接连接符 131">
              <a:extLst>
                <a:ext uri="{FF2B5EF4-FFF2-40B4-BE49-F238E27FC236}">
                  <a16:creationId xmlns:a16="http://schemas.microsoft.com/office/drawing/2014/main" id="{17F84709-6C3A-480A-AC2C-BE594A828397}"/>
                </a:ext>
              </a:extLst>
            </p:cNvPr>
            <p:cNvCxnSpPr>
              <a:cxnSpLocks/>
            </p:cNvCxnSpPr>
            <p:nvPr/>
          </p:nvCxnSpPr>
          <p:spPr>
            <a:xfrm>
              <a:off x="10767268" y="4906727"/>
              <a:ext cx="836613" cy="0"/>
            </a:xfrm>
            <a:prstGeom prst="line">
              <a:avLst/>
            </a:prstGeom>
            <a:ln w="9525" cap="flat" cmpd="sng">
              <a:solidFill>
                <a:srgbClr val="000000"/>
              </a:solidFill>
              <a:prstDash val="sysDot"/>
              <a:headEnd type="none" w="med" len="med"/>
              <a:tailEnd type="stealth" w="med" len="med"/>
            </a:ln>
          </p:spPr>
        </p:cxnSp>
        <p:sp>
          <p:nvSpPr>
            <p:cNvPr id="133" name="椭圆 132">
              <a:extLst>
                <a:ext uri="{FF2B5EF4-FFF2-40B4-BE49-F238E27FC236}">
                  <a16:creationId xmlns:a16="http://schemas.microsoft.com/office/drawing/2014/main" id="{F8CB48FD-43DB-47EE-8F32-AABD46CD60C3}"/>
                </a:ext>
              </a:extLst>
            </p:cNvPr>
            <p:cNvSpPr/>
            <p:nvPr/>
          </p:nvSpPr>
          <p:spPr>
            <a:xfrm>
              <a:off x="10594231" y="4822589"/>
              <a:ext cx="169863" cy="171450"/>
            </a:xfrm>
            <a:prstGeom prst="ellipse">
              <a:avLst/>
            </a:prstGeom>
            <a:solidFill>
              <a:sysClr val="window" lastClr="FFFFFF">
                <a:lumMod val="85000"/>
                <a:alpha val="65000"/>
              </a:sysClr>
            </a:solidFill>
            <a:ln w="1270" cap="flat" cmpd="sng" algn="ctr">
              <a:solidFill>
                <a:srgbClr val="00206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charset="0"/>
                <a:ea typeface="宋体" panose="02010600030101010101" pitchFamily="2" charset="-122"/>
                <a:cs typeface="+mn-cs"/>
              </a:endParaRPr>
            </a:p>
          </p:txBody>
        </p:sp>
      </p:grpSp>
      <p:sp>
        <p:nvSpPr>
          <p:cNvPr id="134" name="TextBox 35">
            <a:extLst>
              <a:ext uri="{FF2B5EF4-FFF2-40B4-BE49-F238E27FC236}">
                <a16:creationId xmlns:a16="http://schemas.microsoft.com/office/drawing/2014/main" id="{A11ADF7C-0289-475B-AE8E-51B6997A82F6}"/>
              </a:ext>
            </a:extLst>
          </p:cNvPr>
          <p:cNvSpPr txBox="1"/>
          <p:nvPr/>
        </p:nvSpPr>
        <p:spPr>
          <a:xfrm>
            <a:off x="4658804" y="5290303"/>
            <a:ext cx="957387" cy="369332"/>
          </a:xfrm>
          <a:prstGeom prst="rect">
            <a:avLst/>
          </a:prstGeom>
          <a:noFill/>
        </p:spPr>
        <p:txBody>
          <a:bodyPr wrap="square" rtlCol="0">
            <a:spAutoFit/>
          </a:bodyPr>
          <a:lstStyle/>
          <a:p>
            <a:pPr algn="l"/>
            <a:r>
              <a:rPr lang="zh-CN" altLang="en-US" u="sng" dirty="0">
                <a:latin typeface="Arial" panose="020B0604020202020204" pitchFamily="34" charset="0"/>
                <a:ea typeface="微软雅黑" panose="020B0503020204020204" pitchFamily="34" charset="-122"/>
                <a:cs typeface="Arial" panose="020B0604020202020204" pitchFamily="34" charset="0"/>
              </a:rPr>
              <a:t>服务端</a:t>
            </a:r>
          </a:p>
        </p:txBody>
      </p:sp>
      <p:grpSp>
        <p:nvGrpSpPr>
          <p:cNvPr id="135" name="组合 134">
            <a:extLst>
              <a:ext uri="{FF2B5EF4-FFF2-40B4-BE49-F238E27FC236}">
                <a16:creationId xmlns:a16="http://schemas.microsoft.com/office/drawing/2014/main" id="{06206585-4CDC-4C69-A1B0-E48C9C786B30}"/>
              </a:ext>
            </a:extLst>
          </p:cNvPr>
          <p:cNvGrpSpPr/>
          <p:nvPr/>
        </p:nvGrpSpPr>
        <p:grpSpPr>
          <a:xfrm>
            <a:off x="3869583" y="5911007"/>
            <a:ext cx="671980" cy="114110"/>
            <a:chOff x="10594231" y="4822589"/>
            <a:chExt cx="1009650" cy="171450"/>
          </a:xfrm>
        </p:grpSpPr>
        <p:cxnSp>
          <p:nvCxnSpPr>
            <p:cNvPr id="136" name="直接连接符 135">
              <a:extLst>
                <a:ext uri="{FF2B5EF4-FFF2-40B4-BE49-F238E27FC236}">
                  <a16:creationId xmlns:a16="http://schemas.microsoft.com/office/drawing/2014/main" id="{40C25106-CFE8-467E-B086-72A979AE9176}"/>
                </a:ext>
              </a:extLst>
            </p:cNvPr>
            <p:cNvCxnSpPr>
              <a:cxnSpLocks/>
            </p:cNvCxnSpPr>
            <p:nvPr/>
          </p:nvCxnSpPr>
          <p:spPr>
            <a:xfrm>
              <a:off x="10767268" y="4906727"/>
              <a:ext cx="836613" cy="0"/>
            </a:xfrm>
            <a:prstGeom prst="line">
              <a:avLst/>
            </a:prstGeom>
            <a:ln w="9525" cap="flat" cmpd="sng">
              <a:solidFill>
                <a:srgbClr val="000000"/>
              </a:solidFill>
              <a:prstDash val="sysDot"/>
              <a:headEnd type="none" w="med" len="med"/>
              <a:tailEnd type="stealth" w="med" len="med"/>
            </a:ln>
          </p:spPr>
        </p:cxnSp>
        <p:sp>
          <p:nvSpPr>
            <p:cNvPr id="137" name="椭圆 136">
              <a:extLst>
                <a:ext uri="{FF2B5EF4-FFF2-40B4-BE49-F238E27FC236}">
                  <a16:creationId xmlns:a16="http://schemas.microsoft.com/office/drawing/2014/main" id="{8366AB38-A659-46EA-A436-290C4E21739B}"/>
                </a:ext>
              </a:extLst>
            </p:cNvPr>
            <p:cNvSpPr/>
            <p:nvPr/>
          </p:nvSpPr>
          <p:spPr>
            <a:xfrm>
              <a:off x="10594231" y="4822589"/>
              <a:ext cx="169863" cy="171450"/>
            </a:xfrm>
            <a:prstGeom prst="ellipse">
              <a:avLst/>
            </a:prstGeom>
            <a:solidFill>
              <a:sysClr val="window" lastClr="FFFFFF">
                <a:lumMod val="85000"/>
                <a:alpha val="65000"/>
              </a:sysClr>
            </a:solidFill>
            <a:ln w="1270" cap="flat" cmpd="sng" algn="ctr">
              <a:solidFill>
                <a:srgbClr val="00206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charset="0"/>
                <a:ea typeface="宋体" panose="02010600030101010101" pitchFamily="2" charset="-122"/>
                <a:cs typeface="+mn-cs"/>
              </a:endParaRPr>
            </a:p>
          </p:txBody>
        </p:sp>
      </p:grpSp>
      <p:sp>
        <p:nvSpPr>
          <p:cNvPr id="138" name="TextBox 35">
            <a:extLst>
              <a:ext uri="{FF2B5EF4-FFF2-40B4-BE49-F238E27FC236}">
                <a16:creationId xmlns:a16="http://schemas.microsoft.com/office/drawing/2014/main" id="{820B0F53-C820-4D02-A25D-79EFCC7AB0D4}"/>
              </a:ext>
            </a:extLst>
          </p:cNvPr>
          <p:cNvSpPr txBox="1"/>
          <p:nvPr/>
        </p:nvSpPr>
        <p:spPr>
          <a:xfrm>
            <a:off x="4473562" y="5779722"/>
            <a:ext cx="2178959" cy="369332"/>
          </a:xfrm>
          <a:prstGeom prst="rect">
            <a:avLst/>
          </a:prstGeom>
          <a:noFill/>
        </p:spPr>
        <p:txBody>
          <a:bodyPr wrap="square" rtlCol="0">
            <a:spAutoFit/>
          </a:bodyPr>
          <a:lstStyle/>
          <a:p>
            <a:pPr algn="l"/>
            <a:r>
              <a:rPr lang="en-US" altLang="zh-CN" dirty="0">
                <a:latin typeface="Arial" panose="020B0604020202020204" pitchFamily="34" charset="0"/>
                <a:ea typeface="微软雅黑" panose="020B0503020204020204" pitchFamily="34" charset="-122"/>
                <a:cs typeface="Arial" panose="020B0604020202020204" pitchFamily="34" charset="0"/>
              </a:rPr>
              <a:t>(VQA</a:t>
            </a:r>
            <a:r>
              <a:rPr lang="zh-CN" altLang="en-US" dirty="0">
                <a:latin typeface="Arial" panose="020B0604020202020204" pitchFamily="34" charset="0"/>
                <a:ea typeface="微软雅黑" panose="020B0503020204020204" pitchFamily="34" charset="-122"/>
                <a:cs typeface="Arial" panose="020B0604020202020204" pitchFamily="34" charset="0"/>
              </a:rPr>
              <a:t>模型）</a:t>
            </a:r>
          </a:p>
        </p:txBody>
      </p:sp>
      <p:cxnSp>
        <p:nvCxnSpPr>
          <p:cNvPr id="139" name="直接连接符 138">
            <a:extLst>
              <a:ext uri="{FF2B5EF4-FFF2-40B4-BE49-F238E27FC236}">
                <a16:creationId xmlns:a16="http://schemas.microsoft.com/office/drawing/2014/main" id="{6E95E52C-3288-4ADD-AADD-B1BE6FC79355}"/>
              </a:ext>
            </a:extLst>
          </p:cNvPr>
          <p:cNvCxnSpPr>
            <a:cxnSpLocks/>
          </p:cNvCxnSpPr>
          <p:nvPr/>
        </p:nvCxnSpPr>
        <p:spPr>
          <a:xfrm rot="5400000">
            <a:off x="4891408" y="3885315"/>
            <a:ext cx="359994" cy="0"/>
          </a:xfrm>
          <a:prstGeom prst="line">
            <a:avLst/>
          </a:prstGeom>
          <a:ln w="9525" cap="flat" cmpd="sng">
            <a:solidFill>
              <a:srgbClr val="000000"/>
            </a:solidFill>
            <a:prstDash val="sysDot"/>
            <a:headEnd type="none" w="med" len="med"/>
            <a:tailEnd type="stealth" w="med" len="med"/>
          </a:ln>
        </p:spPr>
      </p:cxnSp>
      <p:sp>
        <p:nvSpPr>
          <p:cNvPr id="140" name="TextBox 35">
            <a:extLst>
              <a:ext uri="{FF2B5EF4-FFF2-40B4-BE49-F238E27FC236}">
                <a16:creationId xmlns:a16="http://schemas.microsoft.com/office/drawing/2014/main" id="{4A55102D-8D6A-4D21-A2EE-43FB53616F89}"/>
              </a:ext>
            </a:extLst>
          </p:cNvPr>
          <p:cNvSpPr txBox="1"/>
          <p:nvPr/>
        </p:nvSpPr>
        <p:spPr>
          <a:xfrm>
            <a:off x="4763600" y="3363542"/>
            <a:ext cx="665162" cy="369332"/>
          </a:xfrm>
          <a:prstGeom prst="rect">
            <a:avLst/>
          </a:prstGeom>
          <a:noFill/>
        </p:spPr>
        <p:txBody>
          <a:bodyPr wrap="square" rtlCol="0">
            <a:spAutoFit/>
          </a:bodyPr>
          <a:lstStyle/>
          <a:p>
            <a:pPr algn="l"/>
            <a:r>
              <a:rPr lang="zh-CN" altLang="en-US" dirty="0">
                <a:latin typeface="Arial" panose="020B0604020202020204" pitchFamily="34" charset="0"/>
                <a:ea typeface="微软雅黑" panose="020B0503020204020204" pitchFamily="34" charset="-122"/>
                <a:cs typeface="Arial" panose="020B0604020202020204" pitchFamily="34" charset="0"/>
              </a:rPr>
              <a:t>用户</a:t>
            </a:r>
          </a:p>
        </p:txBody>
      </p:sp>
      <p:grpSp>
        <p:nvGrpSpPr>
          <p:cNvPr id="141" name="组合 140">
            <a:extLst>
              <a:ext uri="{FF2B5EF4-FFF2-40B4-BE49-F238E27FC236}">
                <a16:creationId xmlns:a16="http://schemas.microsoft.com/office/drawing/2014/main" id="{4FD3FA83-69B8-4CAB-AA36-1734FC44AE52}"/>
              </a:ext>
            </a:extLst>
          </p:cNvPr>
          <p:cNvGrpSpPr/>
          <p:nvPr/>
        </p:nvGrpSpPr>
        <p:grpSpPr>
          <a:xfrm>
            <a:off x="3986824" y="4801157"/>
            <a:ext cx="671980" cy="114110"/>
            <a:chOff x="10594231" y="4822589"/>
            <a:chExt cx="1009650" cy="171450"/>
          </a:xfrm>
        </p:grpSpPr>
        <p:cxnSp>
          <p:nvCxnSpPr>
            <p:cNvPr id="142" name="直接连接符 141">
              <a:extLst>
                <a:ext uri="{FF2B5EF4-FFF2-40B4-BE49-F238E27FC236}">
                  <a16:creationId xmlns:a16="http://schemas.microsoft.com/office/drawing/2014/main" id="{E7178D97-4E67-4D55-8950-5B9AAE725E44}"/>
                </a:ext>
              </a:extLst>
            </p:cNvPr>
            <p:cNvCxnSpPr>
              <a:cxnSpLocks/>
            </p:cNvCxnSpPr>
            <p:nvPr/>
          </p:nvCxnSpPr>
          <p:spPr>
            <a:xfrm>
              <a:off x="10767268" y="4906727"/>
              <a:ext cx="836613" cy="0"/>
            </a:xfrm>
            <a:prstGeom prst="line">
              <a:avLst/>
            </a:prstGeom>
            <a:ln w="9525" cap="flat" cmpd="sng">
              <a:solidFill>
                <a:srgbClr val="000000"/>
              </a:solidFill>
              <a:prstDash val="sysDot"/>
              <a:headEnd type="none" w="med" len="med"/>
              <a:tailEnd type="stealth" w="med" len="med"/>
            </a:ln>
          </p:spPr>
        </p:cxnSp>
        <p:sp>
          <p:nvSpPr>
            <p:cNvPr id="143" name="椭圆 142">
              <a:extLst>
                <a:ext uri="{FF2B5EF4-FFF2-40B4-BE49-F238E27FC236}">
                  <a16:creationId xmlns:a16="http://schemas.microsoft.com/office/drawing/2014/main" id="{7DA1AC22-33BB-4DF4-8474-3B48303F7FED}"/>
                </a:ext>
              </a:extLst>
            </p:cNvPr>
            <p:cNvSpPr/>
            <p:nvPr/>
          </p:nvSpPr>
          <p:spPr>
            <a:xfrm>
              <a:off x="10594231" y="4822589"/>
              <a:ext cx="169863" cy="171450"/>
            </a:xfrm>
            <a:prstGeom prst="ellipse">
              <a:avLst/>
            </a:prstGeom>
            <a:solidFill>
              <a:sysClr val="window" lastClr="FFFFFF">
                <a:lumMod val="85000"/>
                <a:alpha val="65000"/>
              </a:sysClr>
            </a:solidFill>
            <a:ln w="1270" cap="flat" cmpd="sng" algn="ctr">
              <a:solidFill>
                <a:srgbClr val="00206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charset="0"/>
                <a:ea typeface="宋体" panose="02010600030101010101" pitchFamily="2" charset="-122"/>
                <a:cs typeface="+mn-cs"/>
              </a:endParaRPr>
            </a:p>
          </p:txBody>
        </p:sp>
      </p:grpSp>
      <p:sp>
        <p:nvSpPr>
          <p:cNvPr id="144" name="TextBox 35">
            <a:extLst>
              <a:ext uri="{FF2B5EF4-FFF2-40B4-BE49-F238E27FC236}">
                <a16:creationId xmlns:a16="http://schemas.microsoft.com/office/drawing/2014/main" id="{DB603108-E2FC-40F1-B9E2-0082D034C5EC}"/>
              </a:ext>
            </a:extLst>
          </p:cNvPr>
          <p:cNvSpPr txBox="1"/>
          <p:nvPr/>
        </p:nvSpPr>
        <p:spPr>
          <a:xfrm>
            <a:off x="4627548" y="4562451"/>
            <a:ext cx="1805538" cy="646331"/>
          </a:xfrm>
          <a:prstGeom prst="rect">
            <a:avLst/>
          </a:prstGeom>
          <a:noFill/>
        </p:spPr>
        <p:txBody>
          <a:bodyPr wrap="square" rtlCol="0">
            <a:spAutoFit/>
          </a:bodyPr>
          <a:lstStyle/>
          <a:p>
            <a:r>
              <a:rPr lang="zh-CN" altLang="en-US" sz="1200" dirty="0">
                <a:latin typeface="Arial" panose="020B0604020202020204" pitchFamily="34" charset="0"/>
                <a:ea typeface="微软雅黑" panose="020B0503020204020204" pitchFamily="34" charset="-122"/>
                <a:cs typeface="Arial" panose="020B0604020202020204" pitchFamily="34" charset="0"/>
              </a:rPr>
              <a:t>语音识别</a:t>
            </a:r>
            <a:r>
              <a:rPr lang="en-US" altLang="zh-CN" sz="1200" dirty="0">
                <a:latin typeface="Arial" panose="020B0604020202020204" pitchFamily="34" charset="0"/>
                <a:ea typeface="微软雅黑" panose="020B0503020204020204" pitchFamily="34" charset="-122"/>
                <a:cs typeface="Arial" panose="020B0604020202020204" pitchFamily="34" charset="0"/>
              </a:rPr>
              <a:t>API</a:t>
            </a:r>
          </a:p>
          <a:p>
            <a:pPr algn="l"/>
            <a:r>
              <a:rPr lang="zh-CN" altLang="en-US" sz="1200" dirty="0">
                <a:latin typeface="Arial" panose="020B0604020202020204" pitchFamily="34" charset="0"/>
                <a:ea typeface="微软雅黑" panose="020B0503020204020204" pitchFamily="34" charset="-122"/>
                <a:cs typeface="Arial" panose="020B0604020202020204" pitchFamily="34" charset="0"/>
              </a:rPr>
              <a:t>文字转语音</a:t>
            </a:r>
            <a:r>
              <a:rPr lang="en-US" altLang="zh-CN" sz="1200" dirty="0">
                <a:latin typeface="Arial" panose="020B0604020202020204" pitchFamily="34" charset="0"/>
                <a:ea typeface="微软雅黑" panose="020B0503020204020204" pitchFamily="34" charset="-122"/>
                <a:cs typeface="Arial" panose="020B0604020202020204" pitchFamily="34" charset="0"/>
              </a:rPr>
              <a:t>API</a:t>
            </a:r>
          </a:p>
          <a:p>
            <a:pPr algn="l"/>
            <a:r>
              <a:rPr lang="zh-CN" altLang="en-US" sz="1200" dirty="0">
                <a:latin typeface="Arial" panose="020B0604020202020204" pitchFamily="34" charset="0"/>
                <a:ea typeface="微软雅黑" panose="020B0503020204020204" pitchFamily="34" charset="-122"/>
                <a:cs typeface="Arial" panose="020B0604020202020204" pitchFamily="34" charset="0"/>
              </a:rPr>
              <a:t>翻译</a:t>
            </a:r>
            <a:r>
              <a:rPr lang="en-US" altLang="zh-CN" sz="1200" dirty="0">
                <a:latin typeface="Arial" panose="020B0604020202020204" pitchFamily="34" charset="0"/>
                <a:ea typeface="微软雅黑" panose="020B0503020204020204" pitchFamily="34" charset="-122"/>
                <a:cs typeface="Arial" panose="020B0604020202020204" pitchFamily="34" charset="0"/>
              </a:rPr>
              <a:t>API</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100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360"/>
                                          </p:val>
                                        </p:tav>
                                        <p:tav tm="100000">
                                          <p:val>
                                            <p:fltVal val="0"/>
                                          </p:val>
                                        </p:tav>
                                      </p:tavLst>
                                    </p:anim>
                                    <p:animEffect transition="in" filter="fade">
                                      <p:cBhvr>
                                        <p:cTn id="10" dur="1000"/>
                                        <p:tgtEl>
                                          <p:spTgt spid="8"/>
                                        </p:tgtEl>
                                      </p:cBhvr>
                                    </p:animEffect>
                                  </p:childTnLst>
                                </p:cTn>
                              </p:par>
                              <p:par>
                                <p:cTn id="11" presetID="49" presetClass="entr" presetSubtype="0" decel="100000" fill="hold" nodeType="withEffect">
                                  <p:stCondLst>
                                    <p:cond delay="1100"/>
                                  </p:stCondLst>
                                  <p:childTnLst>
                                    <p:set>
                                      <p:cBhvr>
                                        <p:cTn id="12" dur="1" fill="hold">
                                          <p:stCondLst>
                                            <p:cond delay="0"/>
                                          </p:stCondLst>
                                        </p:cTn>
                                        <p:tgtEl>
                                          <p:spTgt spid="32"/>
                                        </p:tgtEl>
                                        <p:attrNameLst>
                                          <p:attrName>style.visibility</p:attrName>
                                        </p:attrNameLst>
                                      </p:cBhvr>
                                      <p:to>
                                        <p:strVal val="visible"/>
                                      </p:to>
                                    </p:set>
                                    <p:anim calcmode="lin" valueType="num">
                                      <p:cBhvr>
                                        <p:cTn id="13" dur="1000" fill="hold"/>
                                        <p:tgtEl>
                                          <p:spTgt spid="32"/>
                                        </p:tgtEl>
                                        <p:attrNameLst>
                                          <p:attrName>ppt_w</p:attrName>
                                        </p:attrNameLst>
                                      </p:cBhvr>
                                      <p:tavLst>
                                        <p:tav tm="0">
                                          <p:val>
                                            <p:fltVal val="0"/>
                                          </p:val>
                                        </p:tav>
                                        <p:tav tm="100000">
                                          <p:val>
                                            <p:strVal val="#ppt_w"/>
                                          </p:val>
                                        </p:tav>
                                      </p:tavLst>
                                    </p:anim>
                                    <p:anim calcmode="lin" valueType="num">
                                      <p:cBhvr>
                                        <p:cTn id="14" dur="1000" fill="hold"/>
                                        <p:tgtEl>
                                          <p:spTgt spid="32"/>
                                        </p:tgtEl>
                                        <p:attrNameLst>
                                          <p:attrName>ppt_h</p:attrName>
                                        </p:attrNameLst>
                                      </p:cBhvr>
                                      <p:tavLst>
                                        <p:tav tm="0">
                                          <p:val>
                                            <p:fltVal val="0"/>
                                          </p:val>
                                        </p:tav>
                                        <p:tav tm="100000">
                                          <p:val>
                                            <p:strVal val="#ppt_h"/>
                                          </p:val>
                                        </p:tav>
                                      </p:tavLst>
                                    </p:anim>
                                    <p:anim calcmode="lin" valueType="num">
                                      <p:cBhvr>
                                        <p:cTn id="15" dur="1000" fill="hold"/>
                                        <p:tgtEl>
                                          <p:spTgt spid="32"/>
                                        </p:tgtEl>
                                        <p:attrNameLst>
                                          <p:attrName>style.rotation</p:attrName>
                                        </p:attrNameLst>
                                      </p:cBhvr>
                                      <p:tavLst>
                                        <p:tav tm="0">
                                          <p:val>
                                            <p:fltVal val="360"/>
                                          </p:val>
                                        </p:tav>
                                        <p:tav tm="100000">
                                          <p:val>
                                            <p:fltVal val="0"/>
                                          </p:val>
                                        </p:tav>
                                      </p:tavLst>
                                    </p:anim>
                                    <p:animEffect transition="in" filter="fade">
                                      <p:cBhvr>
                                        <p:cTn id="16" dur="1000"/>
                                        <p:tgtEl>
                                          <p:spTgt spid="32"/>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box(in)">
                                      <p:cBhvr>
                                        <p:cTn id="19" dur="2000"/>
                                        <p:tgtEl>
                                          <p:spTgt spid="36"/>
                                        </p:tgtEl>
                                      </p:cBhvr>
                                    </p:animEffect>
                                  </p:childTnLst>
                                </p:cTn>
                              </p:par>
                            </p:childTnLst>
                          </p:cTn>
                        </p:par>
                        <p:par>
                          <p:cTn id="20" fill="hold">
                            <p:stCondLst>
                              <p:cond delay="2100"/>
                            </p:stCondLst>
                            <p:childTnLst>
                              <p:par>
                                <p:cTn id="21" presetID="22" presetClass="entr" presetSubtype="8"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1000"/>
                                        <p:tgtEl>
                                          <p:spTgt spid="2"/>
                                        </p:tgtEl>
                                      </p:cBhvr>
                                    </p:animEffect>
                                  </p:childTnLst>
                                </p:cTn>
                              </p:par>
                            </p:childTnLst>
                          </p:cTn>
                        </p:par>
                        <p:par>
                          <p:cTn id="24" fill="hold">
                            <p:stCondLst>
                              <p:cond delay="3100"/>
                            </p:stCondLst>
                            <p:childTnLst>
                              <p:par>
                                <p:cTn id="25" presetID="22" presetClass="entr" presetSubtype="8"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1000"/>
                                        <p:tgtEl>
                                          <p:spTgt spid="3"/>
                                        </p:tgtEl>
                                      </p:cBhvr>
                                    </p:animEffect>
                                  </p:childTnLst>
                                </p:cTn>
                              </p:par>
                            </p:childTnLst>
                          </p:cTn>
                        </p:par>
                        <p:par>
                          <p:cTn id="28" fill="hold">
                            <p:stCondLst>
                              <p:cond delay="4100"/>
                            </p:stCondLst>
                            <p:childTnLst>
                              <p:par>
                                <p:cTn id="29" presetID="22" presetClass="entr" presetSubtype="8"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1000"/>
                                        <p:tgtEl>
                                          <p:spTgt spid="6"/>
                                        </p:tgtEl>
                                      </p:cBhvr>
                                    </p:animEffect>
                                  </p:childTnLst>
                                </p:cTn>
                              </p:par>
                            </p:childTnLst>
                          </p:cTn>
                        </p:par>
                        <p:par>
                          <p:cTn id="32" fill="hold">
                            <p:stCondLst>
                              <p:cond delay="5100"/>
                            </p:stCondLst>
                            <p:childTnLst>
                              <p:par>
                                <p:cTn id="33" presetID="22" presetClass="entr" presetSubtype="8"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1000"/>
                                        <p:tgtEl>
                                          <p:spTgt spid="5"/>
                                        </p:tgtEl>
                                      </p:cBhvr>
                                    </p:animEffect>
                                  </p:childTnLst>
                                </p:cTn>
                              </p:par>
                            </p:childTnLst>
                          </p:cTn>
                        </p:par>
                        <p:par>
                          <p:cTn id="36" fill="hold">
                            <p:stCondLst>
                              <p:cond delay="6100"/>
                            </p:stCondLst>
                            <p:childTnLst>
                              <p:par>
                                <p:cTn id="37" presetID="22" presetClass="entr" presetSubtype="8"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1000"/>
                                        <p:tgtEl>
                                          <p:spTgt spid="7"/>
                                        </p:tgtEl>
                                      </p:cBhvr>
                                    </p:animEffect>
                                  </p:childTnLst>
                                </p:cTn>
                              </p:par>
                            </p:childTnLst>
                          </p:cTn>
                        </p:par>
                        <p:par>
                          <p:cTn id="40" fill="hold">
                            <p:stCondLst>
                              <p:cond delay="7100"/>
                            </p:stCondLst>
                            <p:childTnLst>
                              <p:par>
                                <p:cTn id="41" presetID="22" presetClass="entr" presetSubtype="8" fill="hold" grpId="0" nodeType="after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left)">
                                      <p:cBhvr>
                                        <p:cTn id="43" dur="1000"/>
                                        <p:tgtEl>
                                          <p:spTgt spid="4"/>
                                        </p:tgtEl>
                                      </p:cBhvr>
                                    </p:animEffect>
                                  </p:childTnLst>
                                </p:cTn>
                              </p:par>
                              <p:par>
                                <p:cTn id="44" presetID="6" presetClass="entr" presetSubtype="32" fill="hold" grpId="0" nodeType="withEffect">
                                  <p:stCondLst>
                                    <p:cond delay="0"/>
                                  </p:stCondLst>
                                  <p:childTnLst>
                                    <p:set>
                                      <p:cBhvr>
                                        <p:cTn id="45" dur="1" fill="hold">
                                          <p:stCondLst>
                                            <p:cond delay="0"/>
                                          </p:stCondLst>
                                        </p:cTn>
                                        <p:tgtEl>
                                          <p:spTgt spid="108"/>
                                        </p:tgtEl>
                                        <p:attrNameLst>
                                          <p:attrName>style.visibility</p:attrName>
                                        </p:attrNameLst>
                                      </p:cBhvr>
                                      <p:to>
                                        <p:strVal val="visible"/>
                                      </p:to>
                                    </p:set>
                                    <p:animEffect transition="in" filter="circle(out)">
                                      <p:cBhvr>
                                        <p:cTn id="46" dur="300"/>
                                        <p:tgtEl>
                                          <p:spTgt spid="108"/>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130"/>
                                        </p:tgtEl>
                                        <p:attrNameLst>
                                          <p:attrName>style.visibility</p:attrName>
                                        </p:attrNameLst>
                                      </p:cBhvr>
                                      <p:to>
                                        <p:strVal val="visible"/>
                                      </p:to>
                                    </p:set>
                                    <p:animEffect transition="in" filter="box(in)">
                                      <p:cBhvr>
                                        <p:cTn id="49" dur="2000"/>
                                        <p:tgtEl>
                                          <p:spTgt spid="130"/>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134"/>
                                        </p:tgtEl>
                                        <p:attrNameLst>
                                          <p:attrName>style.visibility</p:attrName>
                                        </p:attrNameLst>
                                      </p:cBhvr>
                                      <p:to>
                                        <p:strVal val="visible"/>
                                      </p:to>
                                    </p:set>
                                    <p:animEffect transition="in" filter="box(in)">
                                      <p:cBhvr>
                                        <p:cTn id="52" dur="2000"/>
                                        <p:tgtEl>
                                          <p:spTgt spid="134"/>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138"/>
                                        </p:tgtEl>
                                        <p:attrNameLst>
                                          <p:attrName>style.visibility</p:attrName>
                                        </p:attrNameLst>
                                      </p:cBhvr>
                                      <p:to>
                                        <p:strVal val="visible"/>
                                      </p:to>
                                    </p:set>
                                    <p:animEffect transition="in" filter="box(in)">
                                      <p:cBhvr>
                                        <p:cTn id="55" dur="2000"/>
                                        <p:tgtEl>
                                          <p:spTgt spid="138"/>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140"/>
                                        </p:tgtEl>
                                        <p:attrNameLst>
                                          <p:attrName>style.visibility</p:attrName>
                                        </p:attrNameLst>
                                      </p:cBhvr>
                                      <p:to>
                                        <p:strVal val="visible"/>
                                      </p:to>
                                    </p:set>
                                    <p:animEffect transition="in" filter="box(in)">
                                      <p:cBhvr>
                                        <p:cTn id="58" dur="2000"/>
                                        <p:tgtEl>
                                          <p:spTgt spid="140"/>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144"/>
                                        </p:tgtEl>
                                        <p:attrNameLst>
                                          <p:attrName>style.visibility</p:attrName>
                                        </p:attrNameLst>
                                      </p:cBhvr>
                                      <p:to>
                                        <p:strVal val="visible"/>
                                      </p:to>
                                    </p:set>
                                    <p:animEffect transition="in" filter="box(in)">
                                      <p:cBhvr>
                                        <p:cTn id="61" dur="20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 grpId="0" bldLvl="0" animBg="1"/>
      <p:bldP spid="3" grpId="0" bldLvl="0" animBg="1"/>
      <p:bldP spid="5" grpId="0" bldLvl="0" animBg="1"/>
      <p:bldP spid="6" grpId="0" bldLvl="0" animBg="1"/>
      <p:bldP spid="7" grpId="0" bldLvl="0" animBg="1"/>
      <p:bldP spid="4" grpId="0" bldLvl="0" animBg="1"/>
      <p:bldP spid="108" grpId="0" bldLvl="0" animBg="1"/>
      <p:bldP spid="130" grpId="0"/>
      <p:bldP spid="134" grpId="0"/>
      <p:bldP spid="138" grpId="0"/>
      <p:bldP spid="140" grpId="0"/>
      <p:bldP spid="14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0"/>
          <p:cNvGrpSpPr/>
          <p:nvPr/>
        </p:nvGrpSpPr>
        <p:grpSpPr>
          <a:xfrm>
            <a:off x="4161473" y="3225483"/>
            <a:ext cx="2197100" cy="2501900"/>
            <a:chOff x="3360585" y="1637866"/>
            <a:chExt cx="2197100" cy="2500530"/>
          </a:xfrm>
        </p:grpSpPr>
        <p:sp>
          <p:nvSpPr>
            <p:cNvPr id="12" name="Freeform 6"/>
            <p:cNvSpPr/>
            <p:nvPr/>
          </p:nvSpPr>
          <p:spPr bwMode="auto">
            <a:xfrm>
              <a:off x="4459135" y="3208630"/>
              <a:ext cx="1035050" cy="929766"/>
            </a:xfrm>
            <a:custGeom>
              <a:avLst/>
              <a:gdLst>
                <a:gd name="T0" fmla="*/ 0 w 881"/>
                <a:gd name="T1" fmla="*/ 198 h 792"/>
                <a:gd name="T2" fmla="*/ 0 w 881"/>
                <a:gd name="T3" fmla="*/ 792 h 792"/>
                <a:gd name="T4" fmla="*/ 881 w 881"/>
                <a:gd name="T5" fmla="*/ 283 h 792"/>
                <a:gd name="T6" fmla="*/ 390 w 881"/>
                <a:gd name="T7" fmla="*/ 0 h 792"/>
                <a:gd name="T8" fmla="*/ 0 w 881"/>
                <a:gd name="T9" fmla="*/ 198 h 792"/>
              </a:gdLst>
              <a:ahLst/>
              <a:cxnLst>
                <a:cxn ang="0">
                  <a:pos x="T0" y="T1"/>
                </a:cxn>
                <a:cxn ang="0">
                  <a:pos x="T2" y="T3"/>
                </a:cxn>
                <a:cxn ang="0">
                  <a:pos x="T4" y="T5"/>
                </a:cxn>
                <a:cxn ang="0">
                  <a:pos x="T6" y="T7"/>
                </a:cxn>
                <a:cxn ang="0">
                  <a:pos x="T8" y="T9"/>
                </a:cxn>
              </a:cxnLst>
              <a:rect l="0" t="0" r="r" b="b"/>
              <a:pathLst>
                <a:path w="881" h="792">
                  <a:moveTo>
                    <a:pt x="0" y="198"/>
                  </a:moveTo>
                  <a:cubicBezTo>
                    <a:pt x="0" y="792"/>
                    <a:pt x="0" y="792"/>
                    <a:pt x="0" y="792"/>
                  </a:cubicBezTo>
                  <a:cubicBezTo>
                    <a:pt x="881" y="283"/>
                    <a:pt x="881" y="283"/>
                    <a:pt x="881" y="283"/>
                  </a:cubicBezTo>
                  <a:cubicBezTo>
                    <a:pt x="390" y="0"/>
                    <a:pt x="390" y="0"/>
                    <a:pt x="390" y="0"/>
                  </a:cubicBezTo>
                  <a:cubicBezTo>
                    <a:pt x="302" y="120"/>
                    <a:pt x="160" y="198"/>
                    <a:pt x="0" y="198"/>
                  </a:cubicBezTo>
                  <a:close/>
                </a:path>
              </a:pathLst>
            </a:custGeom>
            <a:solidFill>
              <a:schemeClr val="tx2">
                <a:lumMod val="50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charset="0"/>
                <a:ea typeface="宋体" panose="02010600030101010101" pitchFamily="2" charset="-122"/>
                <a:cs typeface="+mn-cs"/>
              </a:endParaRPr>
            </a:p>
          </p:txBody>
        </p:sp>
        <p:sp>
          <p:nvSpPr>
            <p:cNvPr id="13" name="Freeform 7"/>
            <p:cNvSpPr/>
            <p:nvPr/>
          </p:nvSpPr>
          <p:spPr bwMode="auto">
            <a:xfrm>
              <a:off x="3424085" y="3208630"/>
              <a:ext cx="1035050" cy="929766"/>
            </a:xfrm>
            <a:custGeom>
              <a:avLst/>
              <a:gdLst>
                <a:gd name="T0" fmla="*/ 881 w 881"/>
                <a:gd name="T1" fmla="*/ 198 h 792"/>
                <a:gd name="T2" fmla="*/ 490 w 881"/>
                <a:gd name="T3" fmla="*/ 0 h 792"/>
                <a:gd name="T4" fmla="*/ 0 w 881"/>
                <a:gd name="T5" fmla="*/ 283 h 792"/>
                <a:gd name="T6" fmla="*/ 881 w 881"/>
                <a:gd name="T7" fmla="*/ 792 h 792"/>
                <a:gd name="T8" fmla="*/ 881 w 881"/>
                <a:gd name="T9" fmla="*/ 792 h 792"/>
                <a:gd name="T10" fmla="*/ 881 w 881"/>
                <a:gd name="T11" fmla="*/ 198 h 792"/>
              </a:gdLst>
              <a:ahLst/>
              <a:cxnLst>
                <a:cxn ang="0">
                  <a:pos x="T0" y="T1"/>
                </a:cxn>
                <a:cxn ang="0">
                  <a:pos x="T2" y="T3"/>
                </a:cxn>
                <a:cxn ang="0">
                  <a:pos x="T4" y="T5"/>
                </a:cxn>
                <a:cxn ang="0">
                  <a:pos x="T6" y="T7"/>
                </a:cxn>
                <a:cxn ang="0">
                  <a:pos x="T8" y="T9"/>
                </a:cxn>
                <a:cxn ang="0">
                  <a:pos x="T10" y="T11"/>
                </a:cxn>
              </a:cxnLst>
              <a:rect l="0" t="0" r="r" b="b"/>
              <a:pathLst>
                <a:path w="881" h="792">
                  <a:moveTo>
                    <a:pt x="881" y="198"/>
                  </a:moveTo>
                  <a:cubicBezTo>
                    <a:pt x="721" y="198"/>
                    <a:pt x="579" y="120"/>
                    <a:pt x="490" y="0"/>
                  </a:cubicBezTo>
                  <a:cubicBezTo>
                    <a:pt x="0" y="283"/>
                    <a:pt x="0" y="283"/>
                    <a:pt x="0" y="283"/>
                  </a:cubicBezTo>
                  <a:cubicBezTo>
                    <a:pt x="881" y="792"/>
                    <a:pt x="881" y="792"/>
                    <a:pt x="881" y="792"/>
                  </a:cubicBezTo>
                  <a:cubicBezTo>
                    <a:pt x="881" y="792"/>
                    <a:pt x="881" y="792"/>
                    <a:pt x="881" y="792"/>
                  </a:cubicBezTo>
                  <a:cubicBezTo>
                    <a:pt x="881" y="198"/>
                    <a:pt x="881" y="198"/>
                    <a:pt x="881" y="198"/>
                  </a:cubicBezTo>
                  <a:close/>
                </a:path>
              </a:pathLst>
            </a:custGeom>
            <a:solidFill>
              <a:schemeClr val="tx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charset="0"/>
                <a:ea typeface="宋体" panose="02010600030101010101" pitchFamily="2" charset="-122"/>
                <a:cs typeface="+mn-cs"/>
              </a:endParaRPr>
            </a:p>
          </p:txBody>
        </p:sp>
        <p:sp>
          <p:nvSpPr>
            <p:cNvPr id="14" name="Freeform 8"/>
            <p:cNvSpPr/>
            <p:nvPr/>
          </p:nvSpPr>
          <p:spPr bwMode="auto">
            <a:xfrm>
              <a:off x="3360585" y="1637866"/>
              <a:ext cx="1035050" cy="947218"/>
            </a:xfrm>
            <a:custGeom>
              <a:avLst/>
              <a:gdLst>
                <a:gd name="T0" fmla="*/ 880 w 880"/>
                <a:gd name="T1" fmla="*/ 566 h 806"/>
                <a:gd name="T2" fmla="*/ 880 w 880"/>
                <a:gd name="T3" fmla="*/ 0 h 806"/>
                <a:gd name="T4" fmla="*/ 0 w 880"/>
                <a:gd name="T5" fmla="*/ 508 h 806"/>
                <a:gd name="T6" fmla="*/ 0 w 880"/>
                <a:gd name="T7" fmla="*/ 508 h 806"/>
                <a:gd name="T8" fmla="*/ 515 w 880"/>
                <a:gd name="T9" fmla="*/ 806 h 806"/>
                <a:gd name="T10" fmla="*/ 880 w 880"/>
                <a:gd name="T11" fmla="*/ 566 h 806"/>
              </a:gdLst>
              <a:ahLst/>
              <a:cxnLst>
                <a:cxn ang="0">
                  <a:pos x="T0" y="T1"/>
                </a:cxn>
                <a:cxn ang="0">
                  <a:pos x="T2" y="T3"/>
                </a:cxn>
                <a:cxn ang="0">
                  <a:pos x="T4" y="T5"/>
                </a:cxn>
                <a:cxn ang="0">
                  <a:pos x="T6" y="T7"/>
                </a:cxn>
                <a:cxn ang="0">
                  <a:pos x="T8" y="T9"/>
                </a:cxn>
                <a:cxn ang="0">
                  <a:pos x="T10" y="T11"/>
                </a:cxn>
              </a:cxnLst>
              <a:rect l="0" t="0" r="r" b="b"/>
              <a:pathLst>
                <a:path w="880" h="806">
                  <a:moveTo>
                    <a:pt x="880" y="566"/>
                  </a:moveTo>
                  <a:cubicBezTo>
                    <a:pt x="880" y="0"/>
                    <a:pt x="880" y="0"/>
                    <a:pt x="880" y="0"/>
                  </a:cubicBezTo>
                  <a:cubicBezTo>
                    <a:pt x="0" y="508"/>
                    <a:pt x="0" y="508"/>
                    <a:pt x="0" y="508"/>
                  </a:cubicBezTo>
                  <a:cubicBezTo>
                    <a:pt x="0" y="508"/>
                    <a:pt x="0" y="508"/>
                    <a:pt x="0" y="508"/>
                  </a:cubicBezTo>
                  <a:cubicBezTo>
                    <a:pt x="515" y="806"/>
                    <a:pt x="515" y="806"/>
                    <a:pt x="515" y="806"/>
                  </a:cubicBezTo>
                  <a:cubicBezTo>
                    <a:pt x="590" y="675"/>
                    <a:pt x="724" y="583"/>
                    <a:pt x="880" y="566"/>
                  </a:cubicBezTo>
                  <a:close/>
                </a:path>
              </a:pathLst>
            </a:custGeom>
            <a:solidFill>
              <a:schemeClr val="tx2">
                <a:lumMod val="50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charset="0"/>
                <a:ea typeface="宋体" panose="02010600030101010101" pitchFamily="2" charset="-122"/>
                <a:cs typeface="+mn-cs"/>
              </a:endParaRPr>
            </a:p>
          </p:txBody>
        </p:sp>
        <p:sp>
          <p:nvSpPr>
            <p:cNvPr id="15" name="Freeform 9"/>
            <p:cNvSpPr/>
            <p:nvPr/>
          </p:nvSpPr>
          <p:spPr bwMode="auto">
            <a:xfrm>
              <a:off x="3360585" y="2234439"/>
              <a:ext cx="604837" cy="1194732"/>
            </a:xfrm>
            <a:custGeom>
              <a:avLst/>
              <a:gdLst>
                <a:gd name="T0" fmla="*/ 449 w 515"/>
                <a:gd name="T1" fmla="*/ 540 h 1016"/>
                <a:gd name="T2" fmla="*/ 515 w 515"/>
                <a:gd name="T3" fmla="*/ 298 h 1016"/>
                <a:gd name="T4" fmla="*/ 0 w 515"/>
                <a:gd name="T5" fmla="*/ 0 h 1016"/>
                <a:gd name="T6" fmla="*/ 0 w 515"/>
                <a:gd name="T7" fmla="*/ 1016 h 1016"/>
                <a:gd name="T8" fmla="*/ 489 w 515"/>
                <a:gd name="T9" fmla="*/ 733 h 1016"/>
                <a:gd name="T10" fmla="*/ 449 w 515"/>
                <a:gd name="T11" fmla="*/ 540 h 1016"/>
              </a:gdLst>
              <a:ahLst/>
              <a:cxnLst>
                <a:cxn ang="0">
                  <a:pos x="T0" y="T1"/>
                </a:cxn>
                <a:cxn ang="0">
                  <a:pos x="T2" y="T3"/>
                </a:cxn>
                <a:cxn ang="0">
                  <a:pos x="T4" y="T5"/>
                </a:cxn>
                <a:cxn ang="0">
                  <a:pos x="T6" y="T7"/>
                </a:cxn>
                <a:cxn ang="0">
                  <a:pos x="T8" y="T9"/>
                </a:cxn>
                <a:cxn ang="0">
                  <a:pos x="T10" y="T11"/>
                </a:cxn>
              </a:cxnLst>
              <a:rect l="0" t="0" r="r" b="b"/>
              <a:pathLst>
                <a:path w="515" h="1016">
                  <a:moveTo>
                    <a:pt x="449" y="540"/>
                  </a:moveTo>
                  <a:cubicBezTo>
                    <a:pt x="449" y="452"/>
                    <a:pt x="473" y="369"/>
                    <a:pt x="515" y="298"/>
                  </a:cubicBezTo>
                  <a:cubicBezTo>
                    <a:pt x="0" y="0"/>
                    <a:pt x="0" y="0"/>
                    <a:pt x="0" y="0"/>
                  </a:cubicBezTo>
                  <a:cubicBezTo>
                    <a:pt x="0" y="1016"/>
                    <a:pt x="0" y="1016"/>
                    <a:pt x="0" y="1016"/>
                  </a:cubicBezTo>
                  <a:cubicBezTo>
                    <a:pt x="489" y="733"/>
                    <a:pt x="489" y="733"/>
                    <a:pt x="489" y="733"/>
                  </a:cubicBezTo>
                  <a:cubicBezTo>
                    <a:pt x="464" y="674"/>
                    <a:pt x="449" y="609"/>
                    <a:pt x="449" y="540"/>
                  </a:cubicBezTo>
                  <a:close/>
                </a:path>
              </a:pathLst>
            </a:cu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charset="0"/>
                <a:ea typeface="宋体" panose="02010600030101010101" pitchFamily="2" charset="-122"/>
                <a:cs typeface="+mn-cs"/>
              </a:endParaRPr>
            </a:p>
          </p:txBody>
        </p:sp>
        <p:sp>
          <p:nvSpPr>
            <p:cNvPr id="16" name="Freeform 10"/>
            <p:cNvSpPr/>
            <p:nvPr/>
          </p:nvSpPr>
          <p:spPr bwMode="auto">
            <a:xfrm>
              <a:off x="4522635" y="1637866"/>
              <a:ext cx="1035050" cy="947218"/>
            </a:xfrm>
            <a:custGeom>
              <a:avLst/>
              <a:gdLst>
                <a:gd name="T0" fmla="*/ 365 w 880"/>
                <a:gd name="T1" fmla="*/ 806 h 806"/>
                <a:gd name="T2" fmla="*/ 880 w 880"/>
                <a:gd name="T3" fmla="*/ 508 h 806"/>
                <a:gd name="T4" fmla="*/ 880 w 880"/>
                <a:gd name="T5" fmla="*/ 508 h 806"/>
                <a:gd name="T6" fmla="*/ 0 w 880"/>
                <a:gd name="T7" fmla="*/ 0 h 806"/>
                <a:gd name="T8" fmla="*/ 0 w 880"/>
                <a:gd name="T9" fmla="*/ 566 h 806"/>
                <a:gd name="T10" fmla="*/ 365 w 880"/>
                <a:gd name="T11" fmla="*/ 806 h 806"/>
              </a:gdLst>
              <a:ahLst/>
              <a:cxnLst>
                <a:cxn ang="0">
                  <a:pos x="T0" y="T1"/>
                </a:cxn>
                <a:cxn ang="0">
                  <a:pos x="T2" y="T3"/>
                </a:cxn>
                <a:cxn ang="0">
                  <a:pos x="T4" y="T5"/>
                </a:cxn>
                <a:cxn ang="0">
                  <a:pos x="T6" y="T7"/>
                </a:cxn>
                <a:cxn ang="0">
                  <a:pos x="T8" y="T9"/>
                </a:cxn>
                <a:cxn ang="0">
                  <a:pos x="T10" y="T11"/>
                </a:cxn>
              </a:cxnLst>
              <a:rect l="0" t="0" r="r" b="b"/>
              <a:pathLst>
                <a:path w="880" h="806">
                  <a:moveTo>
                    <a:pt x="365" y="806"/>
                  </a:moveTo>
                  <a:cubicBezTo>
                    <a:pt x="880" y="508"/>
                    <a:pt x="880" y="508"/>
                    <a:pt x="880" y="508"/>
                  </a:cubicBezTo>
                  <a:cubicBezTo>
                    <a:pt x="880" y="508"/>
                    <a:pt x="880" y="508"/>
                    <a:pt x="880" y="508"/>
                  </a:cubicBezTo>
                  <a:cubicBezTo>
                    <a:pt x="0" y="0"/>
                    <a:pt x="0" y="0"/>
                    <a:pt x="0" y="0"/>
                  </a:cubicBezTo>
                  <a:cubicBezTo>
                    <a:pt x="0" y="566"/>
                    <a:pt x="0" y="566"/>
                    <a:pt x="0" y="566"/>
                  </a:cubicBezTo>
                  <a:cubicBezTo>
                    <a:pt x="156" y="583"/>
                    <a:pt x="290" y="676"/>
                    <a:pt x="365" y="806"/>
                  </a:cubicBezTo>
                  <a:close/>
                </a:path>
              </a:pathLst>
            </a:custGeom>
            <a:solidFill>
              <a:schemeClr val="tx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charset="0"/>
                <a:ea typeface="宋体" panose="02010600030101010101" pitchFamily="2" charset="-122"/>
                <a:cs typeface="+mn-cs"/>
              </a:endParaRPr>
            </a:p>
          </p:txBody>
        </p:sp>
        <p:sp>
          <p:nvSpPr>
            <p:cNvPr id="17" name="Freeform 11"/>
            <p:cNvSpPr/>
            <p:nvPr/>
          </p:nvSpPr>
          <p:spPr bwMode="auto">
            <a:xfrm>
              <a:off x="4952847" y="2234439"/>
              <a:ext cx="604838" cy="1194732"/>
            </a:xfrm>
            <a:custGeom>
              <a:avLst/>
              <a:gdLst>
                <a:gd name="T0" fmla="*/ 0 w 515"/>
                <a:gd name="T1" fmla="*/ 298 h 1016"/>
                <a:gd name="T2" fmla="*/ 65 w 515"/>
                <a:gd name="T3" fmla="*/ 540 h 1016"/>
                <a:gd name="T4" fmla="*/ 25 w 515"/>
                <a:gd name="T5" fmla="*/ 733 h 1016"/>
                <a:gd name="T6" fmla="*/ 515 w 515"/>
                <a:gd name="T7" fmla="*/ 1016 h 1016"/>
                <a:gd name="T8" fmla="*/ 515 w 515"/>
                <a:gd name="T9" fmla="*/ 0 h 1016"/>
                <a:gd name="T10" fmla="*/ 0 w 515"/>
                <a:gd name="T11" fmla="*/ 298 h 1016"/>
              </a:gdLst>
              <a:ahLst/>
              <a:cxnLst>
                <a:cxn ang="0">
                  <a:pos x="T0" y="T1"/>
                </a:cxn>
                <a:cxn ang="0">
                  <a:pos x="T2" y="T3"/>
                </a:cxn>
                <a:cxn ang="0">
                  <a:pos x="T4" y="T5"/>
                </a:cxn>
                <a:cxn ang="0">
                  <a:pos x="T6" y="T7"/>
                </a:cxn>
                <a:cxn ang="0">
                  <a:pos x="T8" y="T9"/>
                </a:cxn>
                <a:cxn ang="0">
                  <a:pos x="T10" y="T11"/>
                </a:cxn>
              </a:cxnLst>
              <a:rect l="0" t="0" r="r" b="b"/>
              <a:pathLst>
                <a:path w="515" h="1016">
                  <a:moveTo>
                    <a:pt x="0" y="298"/>
                  </a:moveTo>
                  <a:cubicBezTo>
                    <a:pt x="41" y="369"/>
                    <a:pt x="65" y="452"/>
                    <a:pt x="65" y="540"/>
                  </a:cubicBezTo>
                  <a:cubicBezTo>
                    <a:pt x="65" y="609"/>
                    <a:pt x="51" y="674"/>
                    <a:pt x="25" y="733"/>
                  </a:cubicBezTo>
                  <a:cubicBezTo>
                    <a:pt x="515" y="1016"/>
                    <a:pt x="515" y="1016"/>
                    <a:pt x="515" y="1016"/>
                  </a:cubicBezTo>
                  <a:cubicBezTo>
                    <a:pt x="515" y="0"/>
                    <a:pt x="515" y="0"/>
                    <a:pt x="515" y="0"/>
                  </a:cubicBezTo>
                  <a:lnTo>
                    <a:pt x="0" y="298"/>
                  </a:lnTo>
                  <a:close/>
                </a:path>
              </a:pathLst>
            </a:custGeom>
            <a:solidFill>
              <a:schemeClr val="bg2"/>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charset="0"/>
                <a:ea typeface="宋体" panose="02010600030101010101" pitchFamily="2" charset="-122"/>
                <a:cs typeface="+mn-cs"/>
              </a:endParaRPr>
            </a:p>
          </p:txBody>
        </p:sp>
      </p:grpSp>
      <p:sp>
        <p:nvSpPr>
          <p:cNvPr id="18" name="Freeform 12"/>
          <p:cNvSpPr/>
          <p:nvPr/>
        </p:nvSpPr>
        <p:spPr bwMode="auto">
          <a:xfrm>
            <a:off x="4825048" y="4241483"/>
            <a:ext cx="434975" cy="650875"/>
          </a:xfrm>
          <a:custGeom>
            <a:avLst/>
            <a:gdLst>
              <a:gd name="T0" fmla="*/ 313 w 369"/>
              <a:gd name="T1" fmla="*/ 152 h 553"/>
              <a:gd name="T2" fmla="*/ 50 w 369"/>
              <a:gd name="T3" fmla="*/ 0 h 553"/>
              <a:gd name="T4" fmla="*/ 0 w 369"/>
              <a:gd name="T5" fmla="*/ 184 h 553"/>
              <a:gd name="T6" fmla="*/ 26 w 369"/>
              <a:gd name="T7" fmla="*/ 318 h 553"/>
              <a:gd name="T8" fmla="*/ 80 w 369"/>
              <a:gd name="T9" fmla="*/ 413 h 553"/>
              <a:gd name="T10" fmla="*/ 369 w 369"/>
              <a:gd name="T11" fmla="*/ 553 h 553"/>
              <a:gd name="T12" fmla="*/ 369 w 369"/>
              <a:gd name="T13" fmla="*/ 553 h 553"/>
              <a:gd name="T14" fmla="*/ 369 w 369"/>
              <a:gd name="T15" fmla="*/ 247 h 553"/>
              <a:gd name="T16" fmla="*/ 369 w 369"/>
              <a:gd name="T17" fmla="*/ 184 h 553"/>
              <a:gd name="T18" fmla="*/ 313 w 369"/>
              <a:gd name="T19" fmla="*/ 152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553">
                <a:moveTo>
                  <a:pt x="313" y="152"/>
                </a:moveTo>
                <a:cubicBezTo>
                  <a:pt x="50" y="0"/>
                  <a:pt x="50" y="0"/>
                  <a:pt x="50" y="0"/>
                </a:cubicBezTo>
                <a:cubicBezTo>
                  <a:pt x="18" y="54"/>
                  <a:pt x="0" y="117"/>
                  <a:pt x="0" y="184"/>
                </a:cubicBezTo>
                <a:cubicBezTo>
                  <a:pt x="0" y="232"/>
                  <a:pt x="9" y="277"/>
                  <a:pt x="26" y="318"/>
                </a:cubicBezTo>
                <a:cubicBezTo>
                  <a:pt x="39" y="353"/>
                  <a:pt x="58" y="385"/>
                  <a:pt x="80" y="413"/>
                </a:cubicBezTo>
                <a:cubicBezTo>
                  <a:pt x="148" y="498"/>
                  <a:pt x="252" y="553"/>
                  <a:pt x="369" y="553"/>
                </a:cubicBezTo>
                <a:cubicBezTo>
                  <a:pt x="369" y="553"/>
                  <a:pt x="369" y="553"/>
                  <a:pt x="369" y="553"/>
                </a:cubicBezTo>
                <a:cubicBezTo>
                  <a:pt x="369" y="247"/>
                  <a:pt x="369" y="247"/>
                  <a:pt x="369" y="247"/>
                </a:cubicBezTo>
                <a:cubicBezTo>
                  <a:pt x="369" y="184"/>
                  <a:pt x="369" y="184"/>
                  <a:pt x="369" y="184"/>
                </a:cubicBezTo>
                <a:lnTo>
                  <a:pt x="313" y="152"/>
                </a:lnTo>
                <a:close/>
              </a:path>
            </a:pathLst>
          </a:custGeom>
          <a:solidFill>
            <a:schemeClr val="tx2">
              <a:lumMod val="50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charset="0"/>
              <a:ea typeface="宋体" panose="02010600030101010101" pitchFamily="2" charset="-122"/>
              <a:cs typeface="+mn-cs"/>
            </a:endParaRPr>
          </a:p>
        </p:txBody>
      </p:sp>
      <p:sp>
        <p:nvSpPr>
          <p:cNvPr id="19" name="Freeform 13"/>
          <p:cNvSpPr/>
          <p:nvPr/>
        </p:nvSpPr>
        <p:spPr bwMode="auto">
          <a:xfrm>
            <a:off x="4885373" y="4025583"/>
            <a:ext cx="749300" cy="431800"/>
          </a:xfrm>
          <a:custGeom>
            <a:avLst/>
            <a:gdLst>
              <a:gd name="T0" fmla="*/ 374 w 638"/>
              <a:gd name="T1" fmla="*/ 4 h 368"/>
              <a:gd name="T2" fmla="*/ 319 w 638"/>
              <a:gd name="T3" fmla="*/ 0 h 368"/>
              <a:gd name="T4" fmla="*/ 264 w 638"/>
              <a:gd name="T5" fmla="*/ 4 h 368"/>
              <a:gd name="T6" fmla="*/ 0 w 638"/>
              <a:gd name="T7" fmla="*/ 184 h 368"/>
              <a:gd name="T8" fmla="*/ 263 w 638"/>
              <a:gd name="T9" fmla="*/ 336 h 368"/>
              <a:gd name="T10" fmla="*/ 319 w 638"/>
              <a:gd name="T11" fmla="*/ 368 h 368"/>
              <a:gd name="T12" fmla="*/ 374 w 638"/>
              <a:gd name="T13" fmla="*/ 336 h 368"/>
              <a:gd name="T14" fmla="*/ 638 w 638"/>
              <a:gd name="T15" fmla="*/ 184 h 368"/>
              <a:gd name="T16" fmla="*/ 374 w 638"/>
              <a:gd name="T17" fmla="*/ 4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8" h="368">
                <a:moveTo>
                  <a:pt x="374" y="4"/>
                </a:moveTo>
                <a:cubicBezTo>
                  <a:pt x="356" y="1"/>
                  <a:pt x="337" y="0"/>
                  <a:pt x="319" y="0"/>
                </a:cubicBezTo>
                <a:cubicBezTo>
                  <a:pt x="300" y="0"/>
                  <a:pt x="282" y="1"/>
                  <a:pt x="264" y="4"/>
                </a:cubicBezTo>
                <a:cubicBezTo>
                  <a:pt x="151" y="21"/>
                  <a:pt x="55" y="89"/>
                  <a:pt x="0" y="184"/>
                </a:cubicBezTo>
                <a:cubicBezTo>
                  <a:pt x="263" y="336"/>
                  <a:pt x="263" y="336"/>
                  <a:pt x="263" y="336"/>
                </a:cubicBezTo>
                <a:cubicBezTo>
                  <a:pt x="319" y="368"/>
                  <a:pt x="319" y="368"/>
                  <a:pt x="319" y="368"/>
                </a:cubicBezTo>
                <a:cubicBezTo>
                  <a:pt x="374" y="336"/>
                  <a:pt x="374" y="336"/>
                  <a:pt x="374" y="336"/>
                </a:cubicBezTo>
                <a:cubicBezTo>
                  <a:pt x="638" y="184"/>
                  <a:pt x="638" y="184"/>
                  <a:pt x="638" y="184"/>
                </a:cubicBezTo>
                <a:cubicBezTo>
                  <a:pt x="583" y="89"/>
                  <a:pt x="487" y="21"/>
                  <a:pt x="374" y="4"/>
                </a:cubicBezTo>
                <a:close/>
              </a:path>
            </a:pathLst>
          </a:custGeom>
          <a:solidFill>
            <a:srgbClr val="00B0F0"/>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charset="0"/>
              <a:ea typeface="宋体" panose="02010600030101010101" pitchFamily="2" charset="-122"/>
              <a:cs typeface="+mn-cs"/>
            </a:endParaRPr>
          </a:p>
        </p:txBody>
      </p:sp>
      <p:sp>
        <p:nvSpPr>
          <p:cNvPr id="20" name="Freeform 14"/>
          <p:cNvSpPr/>
          <p:nvPr/>
        </p:nvSpPr>
        <p:spPr bwMode="auto">
          <a:xfrm>
            <a:off x="5260023" y="4241483"/>
            <a:ext cx="433388" cy="650875"/>
          </a:xfrm>
          <a:custGeom>
            <a:avLst/>
            <a:gdLst>
              <a:gd name="T0" fmla="*/ 319 w 369"/>
              <a:gd name="T1" fmla="*/ 0 h 553"/>
              <a:gd name="T2" fmla="*/ 55 w 369"/>
              <a:gd name="T3" fmla="*/ 152 h 553"/>
              <a:gd name="T4" fmla="*/ 0 w 369"/>
              <a:gd name="T5" fmla="*/ 184 h 553"/>
              <a:gd name="T6" fmla="*/ 0 w 369"/>
              <a:gd name="T7" fmla="*/ 247 h 553"/>
              <a:gd name="T8" fmla="*/ 0 w 369"/>
              <a:gd name="T9" fmla="*/ 553 h 553"/>
              <a:gd name="T10" fmla="*/ 288 w 369"/>
              <a:gd name="T11" fmla="*/ 413 h 553"/>
              <a:gd name="T12" fmla="*/ 343 w 369"/>
              <a:gd name="T13" fmla="*/ 318 h 553"/>
              <a:gd name="T14" fmla="*/ 369 w 369"/>
              <a:gd name="T15" fmla="*/ 184 h 553"/>
              <a:gd name="T16" fmla="*/ 319 w 369"/>
              <a:gd name="T17" fmla="*/ 0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9" h="553">
                <a:moveTo>
                  <a:pt x="319" y="0"/>
                </a:moveTo>
                <a:cubicBezTo>
                  <a:pt x="55" y="152"/>
                  <a:pt x="55" y="152"/>
                  <a:pt x="55" y="152"/>
                </a:cubicBezTo>
                <a:cubicBezTo>
                  <a:pt x="0" y="184"/>
                  <a:pt x="0" y="184"/>
                  <a:pt x="0" y="184"/>
                </a:cubicBezTo>
                <a:cubicBezTo>
                  <a:pt x="0" y="247"/>
                  <a:pt x="0" y="247"/>
                  <a:pt x="0" y="247"/>
                </a:cubicBezTo>
                <a:cubicBezTo>
                  <a:pt x="0" y="553"/>
                  <a:pt x="0" y="553"/>
                  <a:pt x="0" y="553"/>
                </a:cubicBezTo>
                <a:cubicBezTo>
                  <a:pt x="117" y="553"/>
                  <a:pt x="221" y="498"/>
                  <a:pt x="288" y="413"/>
                </a:cubicBezTo>
                <a:cubicBezTo>
                  <a:pt x="311" y="385"/>
                  <a:pt x="330" y="353"/>
                  <a:pt x="343" y="318"/>
                </a:cubicBezTo>
                <a:cubicBezTo>
                  <a:pt x="359" y="277"/>
                  <a:pt x="369" y="232"/>
                  <a:pt x="369" y="184"/>
                </a:cubicBezTo>
                <a:cubicBezTo>
                  <a:pt x="369" y="117"/>
                  <a:pt x="350" y="54"/>
                  <a:pt x="319" y="0"/>
                </a:cubicBezTo>
                <a:close/>
              </a:path>
            </a:pathLst>
          </a:custGeom>
          <a:solidFill>
            <a:srgbClr val="0070C0"/>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charset="0"/>
              <a:ea typeface="宋体" panose="02010600030101010101" pitchFamily="2" charset="-122"/>
              <a:cs typeface="+mn-cs"/>
            </a:endParaRPr>
          </a:p>
        </p:txBody>
      </p:sp>
      <p:grpSp>
        <p:nvGrpSpPr>
          <p:cNvPr id="6" name="组合 33"/>
          <p:cNvGrpSpPr/>
          <p:nvPr/>
        </p:nvGrpSpPr>
        <p:grpSpPr>
          <a:xfrm flipH="1">
            <a:off x="5847398" y="3427095"/>
            <a:ext cx="3049587" cy="117475"/>
            <a:chOff x="1161799" y="2300503"/>
            <a:chExt cx="3050161" cy="118384"/>
          </a:xfrm>
        </p:grpSpPr>
        <p:cxnSp>
          <p:nvCxnSpPr>
            <p:cNvPr id="45091" name="直接连接符 34"/>
            <p:cNvCxnSpPr/>
            <p:nvPr/>
          </p:nvCxnSpPr>
          <p:spPr>
            <a:xfrm flipH="1" flipV="1">
              <a:off x="4093576" y="2300503"/>
              <a:ext cx="118384" cy="118384"/>
            </a:xfrm>
            <a:prstGeom prst="line">
              <a:avLst/>
            </a:prstGeom>
            <a:ln w="9525" cap="flat" cmpd="sng">
              <a:solidFill>
                <a:srgbClr val="7F7F7F"/>
              </a:solidFill>
              <a:prstDash val="sysDash"/>
              <a:headEnd type="none" w="med" len="med"/>
              <a:tailEnd type="none" w="med" len="med"/>
            </a:ln>
          </p:spPr>
        </p:cxnSp>
        <p:cxnSp>
          <p:nvCxnSpPr>
            <p:cNvPr id="45092" name="直接连接符 35"/>
            <p:cNvCxnSpPr/>
            <p:nvPr/>
          </p:nvCxnSpPr>
          <p:spPr>
            <a:xfrm flipH="1">
              <a:off x="1161799" y="2300503"/>
              <a:ext cx="2931778" cy="0"/>
            </a:xfrm>
            <a:prstGeom prst="line">
              <a:avLst/>
            </a:prstGeom>
            <a:ln w="9525" cap="flat" cmpd="sng">
              <a:solidFill>
                <a:srgbClr val="7F7F7F"/>
              </a:solidFill>
              <a:prstDash val="sysDash"/>
              <a:headEnd type="none" w="med" len="med"/>
              <a:tailEnd type="none" w="med" len="med"/>
            </a:ln>
          </p:spPr>
        </p:cxnSp>
      </p:grpSp>
      <p:sp>
        <p:nvSpPr>
          <p:cNvPr id="37" name="椭圆 36"/>
          <p:cNvSpPr/>
          <p:nvPr/>
        </p:nvSpPr>
        <p:spPr>
          <a:xfrm>
            <a:off x="5777548" y="3522345"/>
            <a:ext cx="95250" cy="92075"/>
          </a:xfrm>
          <a:prstGeom prst="ellipse">
            <a:avLst/>
          </a:prstGeom>
          <a:solidFill>
            <a:sysClr val="window" lastClr="FFFFFF">
              <a:lumMod val="75000"/>
            </a:sysClr>
          </a:solidFill>
          <a:ln w="3810"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38" name="矩形 37"/>
          <p:cNvSpPr/>
          <p:nvPr/>
        </p:nvSpPr>
        <p:spPr>
          <a:xfrm>
            <a:off x="6557010" y="2965173"/>
            <a:ext cx="4920615" cy="36933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Image Caption</a:t>
            </a:r>
            <a:endParaRPr lang="zh-CN" altLang="en-US" sz="1800" dirty="0">
              <a:latin typeface="微软雅黑" panose="020B0503020204020204" pitchFamily="34" charset="-122"/>
              <a:ea typeface="微软雅黑" panose="020B0503020204020204" pitchFamily="34" charset="-122"/>
            </a:endParaRPr>
          </a:p>
        </p:txBody>
      </p:sp>
      <p:sp>
        <p:nvSpPr>
          <p:cNvPr id="39" name="椭圆 38"/>
          <p:cNvSpPr/>
          <p:nvPr/>
        </p:nvSpPr>
        <p:spPr>
          <a:xfrm>
            <a:off x="6247448" y="4373245"/>
            <a:ext cx="95250" cy="93663"/>
          </a:xfrm>
          <a:prstGeom prst="ellipse">
            <a:avLst/>
          </a:prstGeom>
          <a:solidFill>
            <a:sysClr val="window" lastClr="FFFFFF">
              <a:lumMod val="75000"/>
            </a:sysClr>
          </a:solidFill>
          <a:ln w="3810"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nvGrpSpPr>
          <p:cNvPr id="7" name="组合 41"/>
          <p:cNvGrpSpPr/>
          <p:nvPr/>
        </p:nvGrpSpPr>
        <p:grpSpPr>
          <a:xfrm flipH="1" flipV="1">
            <a:off x="5801360" y="5424170"/>
            <a:ext cx="3060700" cy="119063"/>
            <a:chOff x="1150420" y="2300503"/>
            <a:chExt cx="3061540" cy="118384"/>
          </a:xfrm>
        </p:grpSpPr>
        <p:cxnSp>
          <p:nvCxnSpPr>
            <p:cNvPr id="45089" name="直接连接符 42"/>
            <p:cNvCxnSpPr/>
            <p:nvPr/>
          </p:nvCxnSpPr>
          <p:spPr>
            <a:xfrm flipH="1" flipV="1">
              <a:off x="4093576" y="2300503"/>
              <a:ext cx="118384" cy="118384"/>
            </a:xfrm>
            <a:prstGeom prst="line">
              <a:avLst/>
            </a:prstGeom>
            <a:ln w="9525" cap="flat" cmpd="sng">
              <a:solidFill>
                <a:srgbClr val="7F7F7F"/>
              </a:solidFill>
              <a:prstDash val="sysDash"/>
              <a:headEnd type="none" w="med" len="med"/>
              <a:tailEnd type="none" w="med" len="med"/>
            </a:ln>
          </p:spPr>
        </p:cxnSp>
        <p:cxnSp>
          <p:nvCxnSpPr>
            <p:cNvPr id="45090" name="直接连接符 43"/>
            <p:cNvCxnSpPr/>
            <p:nvPr/>
          </p:nvCxnSpPr>
          <p:spPr>
            <a:xfrm flipH="1" flipV="1">
              <a:off x="1150420" y="2300503"/>
              <a:ext cx="2943157" cy="0"/>
            </a:xfrm>
            <a:prstGeom prst="line">
              <a:avLst/>
            </a:prstGeom>
            <a:ln w="9525" cap="flat" cmpd="sng">
              <a:solidFill>
                <a:srgbClr val="7F7F7F"/>
              </a:solidFill>
              <a:prstDash val="sysDash"/>
              <a:headEnd type="none" w="med" len="med"/>
              <a:tailEnd type="none" w="med" len="med"/>
            </a:ln>
          </p:spPr>
        </p:cxnSp>
      </p:grpSp>
      <p:sp>
        <p:nvSpPr>
          <p:cNvPr id="51" name="椭圆 50"/>
          <p:cNvSpPr/>
          <p:nvPr/>
        </p:nvSpPr>
        <p:spPr>
          <a:xfrm>
            <a:off x="5726748" y="5336858"/>
            <a:ext cx="95250" cy="93663"/>
          </a:xfrm>
          <a:prstGeom prst="ellipse">
            <a:avLst/>
          </a:prstGeom>
          <a:solidFill>
            <a:sysClr val="window" lastClr="FFFFFF">
              <a:lumMod val="75000"/>
            </a:sysClr>
          </a:solidFill>
          <a:ln w="3810"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53" name="矩形 52"/>
          <p:cNvSpPr/>
          <p:nvPr/>
        </p:nvSpPr>
        <p:spPr>
          <a:xfrm>
            <a:off x="6557010" y="5066683"/>
            <a:ext cx="4920615" cy="36933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lnSpc>
                <a:spcPct val="100000"/>
              </a:lnSpc>
              <a:spcBef>
                <a:spcPct val="0"/>
              </a:spcBef>
              <a:buFontTx/>
              <a:buNone/>
            </a:pPr>
            <a:r>
              <a:rPr lang="en-US" altLang="zh-CN" sz="1800" dirty="0">
                <a:latin typeface="微软雅黑" panose="020B0503020204020204" pitchFamily="34" charset="-122"/>
                <a:ea typeface="微软雅黑" panose="020B0503020204020204" pitchFamily="34" charset="-122"/>
              </a:rPr>
              <a:t>Visual Question Answering</a:t>
            </a:r>
            <a:endParaRPr lang="zh-CN" altLang="en-US" sz="1800" dirty="0">
              <a:latin typeface="微软雅黑" panose="020B0503020204020204" pitchFamily="34" charset="-122"/>
              <a:ea typeface="微软雅黑" panose="020B0503020204020204" pitchFamily="34" charset="-122"/>
            </a:endParaRPr>
          </a:p>
        </p:txBody>
      </p:sp>
      <p:sp>
        <p:nvSpPr>
          <p:cNvPr id="2" name="文本框 1"/>
          <p:cNvSpPr txBox="1"/>
          <p:nvPr userDrawn="1"/>
        </p:nvSpPr>
        <p:spPr>
          <a:xfrm>
            <a:off x="5191454" y="1282716"/>
            <a:ext cx="1808480" cy="583565"/>
          </a:xfrm>
          <a:prstGeom prst="rect">
            <a:avLst/>
          </a:prstGeom>
          <a:noFill/>
        </p:spPr>
        <p:txBody>
          <a:bodyPr wrap="none" rtlCol="0">
            <a:spAutoFit/>
          </a:bodyPr>
          <a:lstStyle/>
          <a:p>
            <a:pPr algn="l"/>
            <a:r>
              <a:rPr lang="zh-CN" altLang="en-US" sz="3200" dirty="0">
                <a:latin typeface="黑体" panose="02010609060101010101" pitchFamily="49" charset="-122"/>
                <a:ea typeface="黑体" panose="02010609060101010101" pitchFamily="49" charset="-122"/>
              </a:rPr>
              <a:t>模型原理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 presetClass="entr" presetSubtype="12"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300" fill="hold"/>
                                        <p:tgtEl>
                                          <p:spTgt spid="18"/>
                                        </p:tgtEl>
                                        <p:attrNameLst>
                                          <p:attrName>ppt_x</p:attrName>
                                        </p:attrNameLst>
                                      </p:cBhvr>
                                      <p:tavLst>
                                        <p:tav tm="0">
                                          <p:val>
                                            <p:strVal val="0-#ppt_w/2"/>
                                          </p:val>
                                        </p:tav>
                                        <p:tav tm="100000">
                                          <p:val>
                                            <p:strVal val="#ppt_x"/>
                                          </p:val>
                                        </p:tav>
                                      </p:tavLst>
                                    </p:anim>
                                    <p:anim calcmode="lin" valueType="num">
                                      <p:cBhvr additive="base">
                                        <p:cTn id="12" dur="3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6"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300" fill="hold"/>
                                        <p:tgtEl>
                                          <p:spTgt spid="20"/>
                                        </p:tgtEl>
                                        <p:attrNameLst>
                                          <p:attrName>ppt_x</p:attrName>
                                        </p:attrNameLst>
                                      </p:cBhvr>
                                      <p:tavLst>
                                        <p:tav tm="0">
                                          <p:val>
                                            <p:strVal val="1+#ppt_w/2"/>
                                          </p:val>
                                        </p:tav>
                                        <p:tav tm="100000">
                                          <p:val>
                                            <p:strVal val="#ppt_x"/>
                                          </p:val>
                                        </p:tav>
                                      </p:tavLst>
                                    </p:anim>
                                    <p:anim calcmode="lin" valueType="num">
                                      <p:cBhvr additive="base">
                                        <p:cTn id="16" dur="30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300" fill="hold"/>
                                        <p:tgtEl>
                                          <p:spTgt spid="19"/>
                                        </p:tgtEl>
                                        <p:attrNameLst>
                                          <p:attrName>ppt_x</p:attrName>
                                        </p:attrNameLst>
                                      </p:cBhvr>
                                      <p:tavLst>
                                        <p:tav tm="0">
                                          <p:val>
                                            <p:strVal val="#ppt_x"/>
                                          </p:val>
                                        </p:tav>
                                        <p:tav tm="100000">
                                          <p:val>
                                            <p:strVal val="#ppt_x"/>
                                          </p:val>
                                        </p:tav>
                                      </p:tavLst>
                                    </p:anim>
                                    <p:anim calcmode="lin" valueType="num">
                                      <p:cBhvr additive="base">
                                        <p:cTn id="20" dur="300" fill="hold"/>
                                        <p:tgtEl>
                                          <p:spTgt spid="19"/>
                                        </p:tgtEl>
                                        <p:attrNameLst>
                                          <p:attrName>ppt_y</p:attrName>
                                        </p:attrNameLst>
                                      </p:cBhvr>
                                      <p:tavLst>
                                        <p:tav tm="0">
                                          <p:val>
                                            <p:strVal val="0-#ppt_h/2"/>
                                          </p:val>
                                        </p:tav>
                                        <p:tav tm="100000">
                                          <p:val>
                                            <p:strVal val="#ppt_y"/>
                                          </p:val>
                                        </p:tav>
                                      </p:tavLst>
                                    </p:anim>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par>
                                <p:cTn id="25" presetID="3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 calcmode="lin" valueType="num">
                                      <p:cBhvr>
                                        <p:cTn id="29" dur="500" fill="hold"/>
                                        <p:tgtEl>
                                          <p:spTgt spid="3"/>
                                        </p:tgtEl>
                                        <p:attrNameLst>
                                          <p:attrName>style.rotation</p:attrName>
                                        </p:attrNameLst>
                                      </p:cBhvr>
                                      <p:tavLst>
                                        <p:tav tm="0">
                                          <p:val>
                                            <p:fltVal val="90"/>
                                          </p:val>
                                        </p:tav>
                                        <p:tav tm="100000">
                                          <p:val>
                                            <p:fltVal val="0"/>
                                          </p:val>
                                        </p:tav>
                                      </p:tavLst>
                                    </p:anim>
                                    <p:animEffect transition="in" filter="fade">
                                      <p:cBhvr>
                                        <p:cTn id="30" dur="500"/>
                                        <p:tgtEl>
                                          <p:spTgt spid="3"/>
                                        </p:tgtEl>
                                      </p:cBhvr>
                                    </p:animEffect>
                                  </p:childTnLst>
                                </p:cTn>
                              </p:par>
                            </p:childTnLst>
                          </p:cTn>
                        </p:par>
                        <p:par>
                          <p:cTn id="31" fill="hold">
                            <p:stCondLst>
                              <p:cond delay="1500"/>
                            </p:stCondLst>
                            <p:childTnLst>
                              <p:par>
                                <p:cTn id="32" presetID="10" presetClass="entr" presetSubtype="0" repeatCount="3000" fill="hold" grpId="0" nodeType="after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150"/>
                                        <p:tgtEl>
                                          <p:spTgt spid="37"/>
                                        </p:tgtEl>
                                      </p:cBhvr>
                                    </p:animEffect>
                                  </p:childTnLst>
                                </p:cTn>
                              </p:par>
                            </p:childTnLst>
                          </p:cTn>
                        </p:par>
                        <p:par>
                          <p:cTn id="35" fill="hold">
                            <p:stCondLst>
                              <p:cond delay="2000"/>
                            </p:stCondLst>
                            <p:childTnLst>
                              <p:par>
                                <p:cTn id="36" presetID="22" presetClass="entr" presetSubtype="8"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300"/>
                                        <p:tgtEl>
                                          <p:spTgt spid="6"/>
                                        </p:tgtEl>
                                      </p:cBhvr>
                                    </p:animEffect>
                                  </p:childTnLst>
                                </p:cTn>
                              </p:par>
                            </p:childTnLst>
                          </p:cTn>
                        </p:par>
                        <p:par>
                          <p:cTn id="39" fill="hold">
                            <p:stCondLst>
                              <p:cond delay="2500"/>
                            </p:stCondLst>
                            <p:childTnLst>
                              <p:par>
                                <p:cTn id="40" presetID="2" presetClass="entr" presetSubtype="2" fill="hold" grpId="0" nodeType="afterEffect">
                                  <p:stCondLst>
                                    <p:cond delay="0"/>
                                  </p:stCondLst>
                                  <p:childTnLst>
                                    <p:set>
                                      <p:cBhvr>
                                        <p:cTn id="41" dur="1" fill="hold">
                                          <p:stCondLst>
                                            <p:cond delay="0"/>
                                          </p:stCondLst>
                                        </p:cTn>
                                        <p:tgtEl>
                                          <p:spTgt spid="38"/>
                                        </p:tgtEl>
                                        <p:attrNameLst>
                                          <p:attrName>style.visibility</p:attrName>
                                        </p:attrNameLst>
                                      </p:cBhvr>
                                      <p:to>
                                        <p:strVal val="visible"/>
                                      </p:to>
                                    </p:set>
                                    <p:anim calcmode="lin" valueType="num">
                                      <p:cBhvr additive="base">
                                        <p:cTn id="42" dur="300" fill="hold"/>
                                        <p:tgtEl>
                                          <p:spTgt spid="38"/>
                                        </p:tgtEl>
                                        <p:attrNameLst>
                                          <p:attrName>ppt_x</p:attrName>
                                        </p:attrNameLst>
                                      </p:cBhvr>
                                      <p:tavLst>
                                        <p:tav tm="0">
                                          <p:val>
                                            <p:strVal val="1+#ppt_w/2"/>
                                          </p:val>
                                        </p:tav>
                                        <p:tav tm="100000">
                                          <p:val>
                                            <p:strVal val="#ppt_x"/>
                                          </p:val>
                                        </p:tav>
                                      </p:tavLst>
                                    </p:anim>
                                    <p:anim calcmode="lin" valueType="num">
                                      <p:cBhvr additive="base">
                                        <p:cTn id="43" dur="300" fill="hold"/>
                                        <p:tgtEl>
                                          <p:spTgt spid="38"/>
                                        </p:tgtEl>
                                        <p:attrNameLst>
                                          <p:attrName>ppt_y</p:attrName>
                                        </p:attrNameLst>
                                      </p:cBhvr>
                                      <p:tavLst>
                                        <p:tav tm="0">
                                          <p:val>
                                            <p:strVal val="#ppt_y"/>
                                          </p:val>
                                        </p:tav>
                                        <p:tav tm="100000">
                                          <p:val>
                                            <p:strVal val="#ppt_y"/>
                                          </p:val>
                                        </p:tav>
                                      </p:tavLst>
                                    </p:anim>
                                  </p:childTnLst>
                                </p:cTn>
                              </p:par>
                            </p:childTnLst>
                          </p:cTn>
                        </p:par>
                        <p:par>
                          <p:cTn id="44" fill="hold">
                            <p:stCondLst>
                              <p:cond delay="3000"/>
                            </p:stCondLst>
                            <p:childTnLst>
                              <p:par>
                                <p:cTn id="45" presetID="10" presetClass="entr" presetSubtype="0" repeatCount="3000"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150"/>
                                        <p:tgtEl>
                                          <p:spTgt spid="39"/>
                                        </p:tgtEl>
                                      </p:cBhvr>
                                    </p:animEffect>
                                  </p:childTnLst>
                                </p:cTn>
                              </p:par>
                            </p:childTnLst>
                          </p:cTn>
                        </p:par>
                        <p:par>
                          <p:cTn id="48" fill="hold">
                            <p:stCondLst>
                              <p:cond delay="3500"/>
                            </p:stCondLst>
                            <p:childTnLst>
                              <p:par>
                                <p:cTn id="49" presetID="10" presetClass="entr" presetSubtype="0" repeatCount="3000"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150"/>
                                        <p:tgtEl>
                                          <p:spTgt spid="51"/>
                                        </p:tgtEl>
                                      </p:cBhvr>
                                    </p:animEffect>
                                  </p:childTnLst>
                                </p:cTn>
                              </p:par>
                            </p:childTnLst>
                          </p:cTn>
                        </p:par>
                        <p:par>
                          <p:cTn id="52" fill="hold">
                            <p:stCondLst>
                              <p:cond delay="4000"/>
                            </p:stCondLst>
                            <p:childTnLst>
                              <p:par>
                                <p:cTn id="53" presetID="22" presetClass="entr" presetSubtype="8" fill="hold"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left)">
                                      <p:cBhvr>
                                        <p:cTn id="55" dur="300"/>
                                        <p:tgtEl>
                                          <p:spTgt spid="7"/>
                                        </p:tgtEl>
                                      </p:cBhvr>
                                    </p:animEffect>
                                  </p:childTnLst>
                                </p:cTn>
                              </p:par>
                            </p:childTnLst>
                          </p:cTn>
                        </p:par>
                        <p:par>
                          <p:cTn id="56" fill="hold">
                            <p:stCondLst>
                              <p:cond delay="4500"/>
                            </p:stCondLst>
                            <p:childTnLst>
                              <p:par>
                                <p:cTn id="57" presetID="2" presetClass="entr" presetSubtype="2" fill="hold" grpId="0" nodeType="afterEffect">
                                  <p:stCondLst>
                                    <p:cond delay="0"/>
                                  </p:stCondLst>
                                  <p:childTnLst>
                                    <p:set>
                                      <p:cBhvr>
                                        <p:cTn id="58" dur="1" fill="hold">
                                          <p:stCondLst>
                                            <p:cond delay="0"/>
                                          </p:stCondLst>
                                        </p:cTn>
                                        <p:tgtEl>
                                          <p:spTgt spid="53"/>
                                        </p:tgtEl>
                                        <p:attrNameLst>
                                          <p:attrName>style.visibility</p:attrName>
                                        </p:attrNameLst>
                                      </p:cBhvr>
                                      <p:to>
                                        <p:strVal val="visible"/>
                                      </p:to>
                                    </p:set>
                                    <p:anim calcmode="lin" valueType="num">
                                      <p:cBhvr additive="base">
                                        <p:cTn id="59" dur="300" fill="hold"/>
                                        <p:tgtEl>
                                          <p:spTgt spid="53"/>
                                        </p:tgtEl>
                                        <p:attrNameLst>
                                          <p:attrName>ppt_x</p:attrName>
                                        </p:attrNameLst>
                                      </p:cBhvr>
                                      <p:tavLst>
                                        <p:tav tm="0">
                                          <p:val>
                                            <p:strVal val="1+#ppt_w/2"/>
                                          </p:val>
                                        </p:tav>
                                        <p:tav tm="100000">
                                          <p:val>
                                            <p:strVal val="#ppt_x"/>
                                          </p:val>
                                        </p:tav>
                                      </p:tavLst>
                                    </p:anim>
                                    <p:anim calcmode="lin" valueType="num">
                                      <p:cBhvr additive="base">
                                        <p:cTn id="60" dur="3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38" grpId="0"/>
      <p:bldP spid="39" grpId="0" bldLvl="0" animBg="1"/>
      <p:bldP spid="51" grpId="0" bldLvl="0" animBg="1"/>
      <p:bldP spid="53"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等腰三角形 58"/>
          <p:cNvSpPr/>
          <p:nvPr/>
        </p:nvSpPr>
        <p:spPr>
          <a:xfrm rot="16200000">
            <a:off x="4187643" y="4492223"/>
            <a:ext cx="808702" cy="2440321"/>
          </a:xfrm>
          <a:prstGeom prst="triangle">
            <a:avLst/>
          </a:prstGeom>
          <a:gradFill>
            <a:gsLst>
              <a:gs pos="34000">
                <a:sysClr val="window" lastClr="FFFFFF">
                  <a:lumMod val="95000"/>
                  <a:alpha val="0"/>
                </a:sysClr>
              </a:gs>
              <a:gs pos="100000">
                <a:sysClr val="windowText" lastClr="000000">
                  <a:lumMod val="50000"/>
                  <a:lumOff val="50000"/>
                  <a:alpha val="55000"/>
                </a:sysClr>
              </a:gs>
            </a:gsLst>
            <a:lin ang="15600000" scaled="0"/>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68" name="椭圆 67"/>
          <p:cNvSpPr/>
          <p:nvPr/>
        </p:nvSpPr>
        <p:spPr>
          <a:xfrm>
            <a:off x="1459865" y="5508943"/>
            <a:ext cx="981075" cy="300038"/>
          </a:xfrm>
          <a:prstGeom prst="ellipse">
            <a:avLst/>
          </a:prstGeom>
          <a:gradFill flip="none" rotWithShape="1">
            <a:gsLst>
              <a:gs pos="0">
                <a:sysClr val="windowText" lastClr="000000">
                  <a:alpha val="43000"/>
                </a:sysClr>
              </a:gs>
              <a:gs pos="100000">
                <a:srgbClr val="FFFFFF">
                  <a:alpha val="0"/>
                </a:srgbClr>
              </a:gs>
            </a:gsLst>
            <a:path path="shape">
              <a:fillToRect l="50000" t="50000" r="50000" b="50000"/>
            </a:path>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9" name="文本框 28"/>
          <p:cNvSpPr txBox="1"/>
          <p:nvPr/>
        </p:nvSpPr>
        <p:spPr>
          <a:xfrm>
            <a:off x="4912734" y="1064280"/>
            <a:ext cx="2518638" cy="523220"/>
          </a:xfrm>
          <a:prstGeom prst="rect">
            <a:avLst/>
          </a:prstGeom>
          <a:noFill/>
        </p:spPr>
        <p:txBody>
          <a:bodyPr wrap="none" rtlCol="0">
            <a:spAutoFit/>
          </a:bodyPr>
          <a:lstStyle/>
          <a:p>
            <a:pPr algn="r"/>
            <a:r>
              <a:rPr lang="zh-CN" altLang="en-US" sz="2800" dirty="0">
                <a:latin typeface="黑体" panose="02010609060101010101" pitchFamily="49" charset="-122"/>
                <a:ea typeface="黑体" panose="02010609060101010101" pitchFamily="49" charset="-122"/>
              </a:rPr>
              <a:t>Image Caption</a:t>
            </a:r>
          </a:p>
        </p:txBody>
      </p:sp>
      <p:sp>
        <p:nvSpPr>
          <p:cNvPr id="30" name="矩形 29"/>
          <p:cNvSpPr/>
          <p:nvPr/>
        </p:nvSpPr>
        <p:spPr>
          <a:xfrm>
            <a:off x="2134933" y="2188083"/>
            <a:ext cx="8844153" cy="15081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lgn="just" eaLnBrk="1" hangingPunct="1">
              <a:spcBef>
                <a:spcPct val="0"/>
              </a:spcBef>
            </a:pPr>
            <a:r>
              <a:rPr lang="en-US" altLang="zh-CN" sz="1800" dirty="0">
                <a:latin typeface="微软雅黑" panose="020B0503020204020204" pitchFamily="34" charset="-122"/>
                <a:ea typeface="微软雅黑" panose="020B0503020204020204" pitchFamily="34" charset="-122"/>
              </a:rPr>
              <a:t>Encoder2Decoder</a:t>
            </a:r>
          </a:p>
          <a:p>
            <a:pPr lvl="1" algn="just" eaLnBrk="1" hangingPunct="1">
              <a:spcBef>
                <a:spcPct val="0"/>
              </a:spcBef>
            </a:pPr>
            <a:r>
              <a:rPr lang="en-US" altLang="zh-CN" sz="1400" dirty="0">
                <a:latin typeface="微软雅黑" panose="020B0503020204020204" pitchFamily="34" charset="-122"/>
                <a:ea typeface="微软雅黑" panose="020B0503020204020204" pitchFamily="34" charset="-122"/>
              </a:rPr>
              <a:t>Encoder </a:t>
            </a:r>
            <a:r>
              <a:rPr lang="zh-CN" altLang="en-US" sz="1400" dirty="0">
                <a:latin typeface="微软雅黑" panose="020B0503020204020204" pitchFamily="34" charset="-122"/>
                <a:ea typeface="微软雅黑" panose="020B0503020204020204" pitchFamily="34" charset="-122"/>
              </a:rPr>
              <a:t>图片通过CNN提取L个特征</a:t>
            </a:r>
            <a:endParaRPr lang="en-US" altLang="zh-CN" sz="1400" dirty="0">
              <a:latin typeface="微软雅黑" panose="020B0503020204020204" pitchFamily="34" charset="-122"/>
              <a:ea typeface="微软雅黑" panose="020B0503020204020204" pitchFamily="34" charset="-122"/>
            </a:endParaRPr>
          </a:p>
          <a:p>
            <a:pPr lvl="1" algn="just" eaLnBrk="1" hangingPunct="1">
              <a:spcBef>
                <a:spcPct val="0"/>
              </a:spcBef>
            </a:pPr>
            <a:r>
              <a:rPr lang="en-US" altLang="zh-CN" sz="1400" dirty="0">
                <a:latin typeface="微软雅黑" panose="020B0503020204020204" pitchFamily="34" charset="-122"/>
                <a:ea typeface="微软雅黑" panose="020B0503020204020204" pitchFamily="34" charset="-122"/>
              </a:rPr>
              <a:t>Decoder</a:t>
            </a:r>
            <a:r>
              <a:rPr lang="zh-CN" altLang="en-US" sz="1400" dirty="0">
                <a:latin typeface="微软雅黑" panose="020B0503020204020204" pitchFamily="34" charset="-122"/>
                <a:ea typeface="微软雅黑" panose="020B0503020204020204" pitchFamily="34" charset="-122"/>
              </a:rPr>
              <a:t> 输入信息</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当前时刻图片的表示，前一时刻LSTM的隐藏层输出，前一时刻文本的词向量）作为当前LSTM的输入来更新LSTM的状态和输出并且预测当前词的正确表示，从而生成序列的表示</a:t>
            </a:r>
            <a:endParaRPr lang="en-US" altLang="zh-CN" sz="1800" dirty="0">
              <a:latin typeface="微软雅黑" panose="020B0503020204020204" pitchFamily="34" charset="-122"/>
              <a:ea typeface="微软雅黑" panose="020B0503020204020204" pitchFamily="34" charset="-122"/>
            </a:endParaRPr>
          </a:p>
          <a:p>
            <a:pPr algn="just" eaLnBrk="1" hangingPunct="1">
              <a:spcBef>
                <a:spcPct val="0"/>
              </a:spcBef>
            </a:pPr>
            <a:r>
              <a:rPr lang="en-US" altLang="zh-CN" sz="1800" dirty="0">
                <a:latin typeface="微软雅黑" panose="020B0503020204020204" pitchFamily="34" charset="-122"/>
                <a:ea typeface="微软雅黑" panose="020B0503020204020204" pitchFamily="34" charset="-122"/>
              </a:rPr>
              <a:t>Attention</a:t>
            </a:r>
          </a:p>
          <a:p>
            <a:pPr lvl="1" algn="just" eaLnBrk="1" hangingPunct="1">
              <a:spcBef>
                <a:spcPct val="0"/>
              </a:spcBef>
            </a:pPr>
            <a:r>
              <a:rPr lang="zh-CN" altLang="en-US" sz="1400" dirty="0">
                <a:latin typeface="微软雅黑" panose="020B0503020204020204" pitchFamily="34" charset="-122"/>
                <a:ea typeface="微软雅黑" panose="020B0503020204020204" pitchFamily="34" charset="-122"/>
              </a:rPr>
              <a:t>通过注意力机制，从图片的</a:t>
            </a:r>
            <a:r>
              <a:rPr lang="en-US" altLang="zh-CN" sz="1400" dirty="0">
                <a:latin typeface="微软雅黑" panose="020B0503020204020204" pitchFamily="34" charset="-122"/>
                <a:ea typeface="微软雅黑" panose="020B0503020204020204" pitchFamily="34" charset="-122"/>
              </a:rPr>
              <a:t>L</a:t>
            </a:r>
            <a:r>
              <a:rPr lang="zh-CN" altLang="en-US" sz="1400" dirty="0">
                <a:latin typeface="微软雅黑" panose="020B0503020204020204" pitchFamily="34" charset="-122"/>
                <a:ea typeface="微软雅黑" panose="020B0503020204020204" pitchFamily="34" charset="-122"/>
              </a:rPr>
              <a:t>个特征中选取对当前需要预测词的贡献大的部分而忽略没有贡献的部分</a:t>
            </a:r>
            <a:endParaRPr lang="en-US" altLang="zh-CN" sz="1400" dirty="0">
              <a:latin typeface="微软雅黑" panose="020B0503020204020204" pitchFamily="34" charset="-122"/>
              <a:ea typeface="微软雅黑" panose="020B0503020204020204" pitchFamily="34" charset="-122"/>
            </a:endParaRPr>
          </a:p>
        </p:txBody>
      </p:sp>
      <p:pic>
        <p:nvPicPr>
          <p:cNvPr id="31" name="图片 30"/>
          <p:cNvPicPr>
            <a:picLocks noChangeAspect="1"/>
          </p:cNvPicPr>
          <p:nvPr/>
        </p:nvPicPr>
        <p:blipFill>
          <a:blip r:embed="rId2"/>
          <a:stretch>
            <a:fillRect/>
          </a:stretch>
        </p:blipFill>
        <p:spPr>
          <a:xfrm>
            <a:off x="2134933" y="4119834"/>
            <a:ext cx="9080754" cy="200675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circle(out)">
                                      <p:cBhvr>
                                        <p:cTn id="7" dur="300"/>
                                        <p:tgtEl>
                                          <p:spTgt spid="68"/>
                                        </p:tgtEl>
                                      </p:cBhvr>
                                    </p:animEffect>
                                  </p:childTnLst>
                                </p:cTn>
                              </p:par>
                              <p:par>
                                <p:cTn id="8" presetID="6" presetClass="entr" presetSubtype="32" fill="hold"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circle(out)">
                                      <p:cBhvr>
                                        <p:cTn id="10" dur="300"/>
                                        <p:tgtEl>
                                          <p:spTgt spid="59"/>
                                        </p:tgtEl>
                                      </p:cBhvr>
                                    </p:animEffect>
                                  </p:childTnLst>
                                </p:cTn>
                              </p:par>
                            </p:childTnLst>
                          </p:cTn>
                        </p:par>
                        <p:par>
                          <p:cTn id="11" fill="hold">
                            <p:stCondLst>
                              <p:cond delay="300"/>
                            </p:stCondLst>
                            <p:childTnLst>
                              <p:par>
                                <p:cTn id="12" presetID="2" presetClass="entr" presetSubtype="2"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additive="base">
                                        <p:cTn id="14" dur="300" fill="hold"/>
                                        <p:tgtEl>
                                          <p:spTgt spid="30"/>
                                        </p:tgtEl>
                                        <p:attrNameLst>
                                          <p:attrName>ppt_x</p:attrName>
                                        </p:attrNameLst>
                                      </p:cBhvr>
                                      <p:tavLst>
                                        <p:tav tm="0">
                                          <p:val>
                                            <p:strVal val="1+#ppt_w/2"/>
                                          </p:val>
                                        </p:tav>
                                        <p:tav tm="100000">
                                          <p:val>
                                            <p:strVal val="#ppt_x"/>
                                          </p:val>
                                        </p:tav>
                                      </p:tavLst>
                                    </p:anim>
                                    <p:anim calcmode="lin" valueType="num">
                                      <p:cBhvr additive="base">
                                        <p:cTn id="15" dur="3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P spid="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等腰三角形 58"/>
          <p:cNvSpPr/>
          <p:nvPr/>
        </p:nvSpPr>
        <p:spPr>
          <a:xfrm rot="16200000">
            <a:off x="4187643" y="4492223"/>
            <a:ext cx="808702" cy="2440321"/>
          </a:xfrm>
          <a:prstGeom prst="triangle">
            <a:avLst/>
          </a:prstGeom>
          <a:gradFill>
            <a:gsLst>
              <a:gs pos="34000">
                <a:sysClr val="window" lastClr="FFFFFF">
                  <a:lumMod val="95000"/>
                  <a:alpha val="0"/>
                </a:sysClr>
              </a:gs>
              <a:gs pos="100000">
                <a:sysClr val="windowText" lastClr="000000">
                  <a:lumMod val="50000"/>
                  <a:lumOff val="50000"/>
                  <a:alpha val="55000"/>
                </a:sysClr>
              </a:gs>
            </a:gsLst>
            <a:lin ang="15600000" scaled="0"/>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68" name="椭圆 67"/>
          <p:cNvSpPr/>
          <p:nvPr/>
        </p:nvSpPr>
        <p:spPr>
          <a:xfrm>
            <a:off x="1459865" y="5508943"/>
            <a:ext cx="981075" cy="300038"/>
          </a:xfrm>
          <a:prstGeom prst="ellipse">
            <a:avLst/>
          </a:prstGeom>
          <a:gradFill flip="none" rotWithShape="1">
            <a:gsLst>
              <a:gs pos="0">
                <a:sysClr val="windowText" lastClr="000000">
                  <a:alpha val="43000"/>
                </a:sysClr>
              </a:gs>
              <a:gs pos="100000">
                <a:srgbClr val="FFFFFF">
                  <a:alpha val="0"/>
                </a:srgbClr>
              </a:gs>
            </a:gsLst>
            <a:path path="shape">
              <a:fillToRect l="50000" t="50000" r="50000" b="50000"/>
            </a:path>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29" name="文本框 28"/>
          <p:cNvSpPr txBox="1"/>
          <p:nvPr/>
        </p:nvSpPr>
        <p:spPr>
          <a:xfrm>
            <a:off x="4912734" y="1064280"/>
            <a:ext cx="2518638" cy="523220"/>
          </a:xfrm>
          <a:prstGeom prst="rect">
            <a:avLst/>
          </a:prstGeom>
          <a:noFill/>
        </p:spPr>
        <p:txBody>
          <a:bodyPr wrap="none" rtlCol="0">
            <a:spAutoFit/>
          </a:bodyPr>
          <a:lstStyle/>
          <a:p>
            <a:pPr algn="r"/>
            <a:r>
              <a:rPr lang="zh-CN" altLang="en-US" sz="2800" dirty="0">
                <a:latin typeface="黑体" panose="02010609060101010101" pitchFamily="49" charset="-122"/>
                <a:ea typeface="黑体" panose="02010609060101010101" pitchFamily="49" charset="-122"/>
              </a:rPr>
              <a:t>Image Caption</a:t>
            </a:r>
          </a:p>
        </p:txBody>
      </p:sp>
      <p:sp>
        <p:nvSpPr>
          <p:cNvPr id="7" name="矩形 6"/>
          <p:cNvSpPr/>
          <p:nvPr/>
        </p:nvSpPr>
        <p:spPr>
          <a:xfrm>
            <a:off x="2134933" y="2188083"/>
            <a:ext cx="8844153" cy="200054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lgn="just" eaLnBrk="1" hangingPunct="1">
              <a:spcBef>
                <a:spcPct val="0"/>
              </a:spcBef>
            </a:pPr>
            <a:r>
              <a:rPr lang="en-US" altLang="zh-CN" sz="1800" dirty="0">
                <a:latin typeface="微软雅黑" panose="020B0503020204020204" pitchFamily="34" charset="-122"/>
                <a:ea typeface="微软雅黑" panose="020B0503020204020204" pitchFamily="34" charset="-122"/>
              </a:rPr>
              <a:t>Transfer Learning</a:t>
            </a:r>
          </a:p>
          <a:p>
            <a:pPr lvl="1" algn="just" eaLnBrk="1" hangingPunct="1">
              <a:spcBef>
                <a:spcPct val="0"/>
              </a:spcBef>
            </a:pPr>
            <a:r>
              <a:rPr lang="zh-CN" altLang="en-US" sz="1400" dirty="0">
                <a:latin typeface="微软雅黑" panose="020B0503020204020204" pitchFamily="34" charset="-122"/>
                <a:ea typeface="微软雅黑" panose="020B0503020204020204" pitchFamily="34" charset="-122"/>
              </a:rPr>
              <a:t>目前预训练好的模型具有很好的特征提取能力，比起重头训练一个特征提取网络，在预训练模型上进行参数微调会有更大的优势。因此实验引用预训练好的图像深层网络（</a:t>
            </a:r>
            <a:r>
              <a:rPr lang="en-US" altLang="zh-CN" sz="1400" dirty="0">
                <a:latin typeface="微软雅黑" panose="020B0503020204020204" pitchFamily="34" charset="-122"/>
                <a:ea typeface="微软雅黑" panose="020B0503020204020204" pitchFamily="34" charset="-122"/>
              </a:rPr>
              <a:t>Resnet-101</a:t>
            </a:r>
            <a:r>
              <a:rPr lang="zh-CN" altLang="en-US" sz="1400" dirty="0">
                <a:latin typeface="微软雅黑" panose="020B0503020204020204" pitchFamily="34" charset="-122"/>
                <a:ea typeface="微软雅黑" panose="020B0503020204020204" pitchFamily="34" charset="-122"/>
              </a:rPr>
              <a:t>）和词嵌入进行微调</a:t>
            </a:r>
            <a:endParaRPr lang="en-US" altLang="zh-CN" sz="1400" dirty="0">
              <a:latin typeface="微软雅黑" panose="020B0503020204020204" pitchFamily="34" charset="-122"/>
              <a:ea typeface="微软雅黑" panose="020B0503020204020204" pitchFamily="34" charset="-122"/>
            </a:endParaRPr>
          </a:p>
          <a:p>
            <a:pPr algn="just" eaLnBrk="1" hangingPunct="1">
              <a:spcBef>
                <a:spcPct val="0"/>
              </a:spcBef>
            </a:pPr>
            <a:r>
              <a:rPr lang="en-US" altLang="zh-CN" sz="1800" dirty="0">
                <a:latin typeface="微软雅黑" panose="020B0503020204020204" pitchFamily="34" charset="-122"/>
                <a:ea typeface="微软雅黑" panose="020B0503020204020204" pitchFamily="34" charset="-122"/>
              </a:rPr>
              <a:t>Beam Search</a:t>
            </a:r>
          </a:p>
          <a:p>
            <a:pPr lvl="1" algn="just" eaLnBrk="1" hangingPunct="1">
              <a:spcBef>
                <a:spcPct val="0"/>
              </a:spcBef>
            </a:pPr>
            <a:r>
              <a:rPr lang="zh-CN" altLang="en-US" sz="1400" dirty="0">
                <a:latin typeface="微软雅黑" panose="020B0503020204020204" pitchFamily="34" charset="-122"/>
                <a:ea typeface="微软雅黑" panose="020B0503020204020204" pitchFamily="34" charset="-122"/>
              </a:rPr>
              <a:t>为了避免网络简单或贪婪的得到一个序列，</a:t>
            </a:r>
            <a:r>
              <a:rPr lang="en-US" altLang="zh-CN" sz="1400" dirty="0">
                <a:latin typeface="微软雅黑" panose="020B0503020204020204" pitchFamily="34" charset="-122"/>
                <a:ea typeface="微软雅黑" panose="020B0503020204020204" pitchFamily="34" charset="-122"/>
              </a:rPr>
              <a:t>beam search</a:t>
            </a:r>
            <a:r>
              <a:rPr lang="zh-CN" altLang="en-US" sz="1400" dirty="0">
                <a:latin typeface="微软雅黑" panose="020B0503020204020204" pitchFamily="34" charset="-122"/>
                <a:ea typeface="微软雅黑" panose="020B0503020204020204" pitchFamily="34" charset="-122"/>
              </a:rPr>
              <a:t>的方式在每次预测下一个词的时候，会生成一定数量的备选项而不是只取当前概率大的值而忽略最终句子的整体效果。比如：（</a:t>
            </a:r>
            <a:r>
              <a:rPr lang="en-US" altLang="zh-CN" sz="1400" dirty="0">
                <a:latin typeface="微软雅黑" panose="020B0503020204020204" pitchFamily="34" charset="-122"/>
                <a:ea typeface="微软雅黑" panose="020B0503020204020204" pitchFamily="34" charset="-122"/>
              </a:rPr>
              <a:t>a, an) apple …</a:t>
            </a:r>
          </a:p>
          <a:p>
            <a:pPr marL="0" lvl="0" indent="0" algn="just" eaLnBrk="1" hangingPunct="1">
              <a:lnSpc>
                <a:spcPct val="100000"/>
              </a:lnSpc>
              <a:spcBef>
                <a:spcPct val="0"/>
              </a:spcBef>
              <a:buFontTx/>
              <a:buNone/>
            </a:pP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6384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circle(out)">
                                      <p:cBhvr>
                                        <p:cTn id="7" dur="300"/>
                                        <p:tgtEl>
                                          <p:spTgt spid="68"/>
                                        </p:tgtEl>
                                      </p:cBhvr>
                                    </p:animEffect>
                                  </p:childTnLst>
                                </p:cTn>
                              </p:par>
                              <p:par>
                                <p:cTn id="8" presetID="6" presetClass="entr" presetSubtype="32" fill="hold"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circle(out)">
                                      <p:cBhvr>
                                        <p:cTn id="10" dur="300"/>
                                        <p:tgtEl>
                                          <p:spTgt spid="59"/>
                                        </p:tgtEl>
                                      </p:cBhvr>
                                    </p:animEffect>
                                  </p:childTnLst>
                                </p:cTn>
                              </p:par>
                            </p:childTnLst>
                          </p:cTn>
                        </p:par>
                        <p:par>
                          <p:cTn id="11" fill="hold">
                            <p:stCondLst>
                              <p:cond delay="300"/>
                            </p:stCondLst>
                            <p:childTnLst>
                              <p:par>
                                <p:cTn id="12" presetID="2" presetClass="entr" presetSubtype="2"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300" fill="hold"/>
                                        <p:tgtEl>
                                          <p:spTgt spid="7"/>
                                        </p:tgtEl>
                                        <p:attrNameLst>
                                          <p:attrName>ppt_x</p:attrName>
                                        </p:attrNameLst>
                                      </p:cBhvr>
                                      <p:tavLst>
                                        <p:tav tm="0">
                                          <p:val>
                                            <p:strVal val="1+#ppt_w/2"/>
                                          </p:val>
                                        </p:tav>
                                        <p:tav tm="100000">
                                          <p:val>
                                            <p:strVal val="#ppt_x"/>
                                          </p:val>
                                        </p:tav>
                                      </p:tavLst>
                                    </p:anim>
                                    <p:anim calcmode="lin" valueType="num">
                                      <p:cBhvr additive="base">
                                        <p:cTn id="15" dur="3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等腰三角形 58"/>
          <p:cNvSpPr/>
          <p:nvPr/>
        </p:nvSpPr>
        <p:spPr>
          <a:xfrm rot="16200000">
            <a:off x="4187643" y="4492223"/>
            <a:ext cx="808702" cy="2440321"/>
          </a:xfrm>
          <a:prstGeom prst="triangle">
            <a:avLst/>
          </a:prstGeom>
          <a:gradFill>
            <a:gsLst>
              <a:gs pos="34000">
                <a:sysClr val="window" lastClr="FFFFFF">
                  <a:lumMod val="95000"/>
                  <a:alpha val="0"/>
                </a:sysClr>
              </a:gs>
              <a:gs pos="100000">
                <a:sysClr val="windowText" lastClr="000000">
                  <a:lumMod val="50000"/>
                  <a:lumOff val="50000"/>
                  <a:alpha val="55000"/>
                </a:sysClr>
              </a:gs>
            </a:gsLst>
            <a:lin ang="15600000" scaled="0"/>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68" name="椭圆 67"/>
          <p:cNvSpPr/>
          <p:nvPr/>
        </p:nvSpPr>
        <p:spPr>
          <a:xfrm>
            <a:off x="1459865" y="5508943"/>
            <a:ext cx="981075" cy="300038"/>
          </a:xfrm>
          <a:prstGeom prst="ellipse">
            <a:avLst/>
          </a:prstGeom>
          <a:gradFill flip="none" rotWithShape="1">
            <a:gsLst>
              <a:gs pos="0">
                <a:sysClr val="windowText" lastClr="000000">
                  <a:alpha val="43000"/>
                </a:sysClr>
              </a:gs>
              <a:gs pos="100000">
                <a:srgbClr val="FFFFFF">
                  <a:alpha val="0"/>
                </a:srgbClr>
              </a:gs>
            </a:gsLst>
            <a:path path="shape">
              <a:fillToRect l="50000" t="50000" r="50000" b="50000"/>
            </a:path>
            <a:tileRect/>
          </a:gra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pic>
        <p:nvPicPr>
          <p:cNvPr id="6" name="图片 5"/>
          <p:cNvPicPr>
            <a:picLocks noChangeAspect="1"/>
          </p:cNvPicPr>
          <p:nvPr/>
        </p:nvPicPr>
        <p:blipFill>
          <a:blip r:embed="rId2"/>
          <a:stretch>
            <a:fillRect/>
          </a:stretch>
        </p:blipFill>
        <p:spPr>
          <a:xfrm>
            <a:off x="1838800" y="2053971"/>
            <a:ext cx="4775708" cy="3178259"/>
          </a:xfrm>
          <a:prstGeom prst="rect">
            <a:avLst/>
          </a:prstGeom>
        </p:spPr>
      </p:pic>
      <p:sp>
        <p:nvSpPr>
          <p:cNvPr id="8" name="矩形 7"/>
          <p:cNvSpPr/>
          <p:nvPr/>
        </p:nvSpPr>
        <p:spPr>
          <a:xfrm>
            <a:off x="6708096" y="2053971"/>
            <a:ext cx="5166912" cy="24929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lgn="just" eaLnBrk="1" hangingPunct="1">
              <a:spcBef>
                <a:spcPct val="0"/>
              </a:spcBef>
            </a:pPr>
            <a:r>
              <a:rPr lang="en-US" altLang="zh-CN" sz="1800" dirty="0">
                <a:latin typeface="微软雅黑" panose="020B0503020204020204" pitchFamily="34" charset="-122"/>
                <a:ea typeface="微软雅黑" panose="020B0503020204020204" pitchFamily="34" charset="-122"/>
              </a:rPr>
              <a:t>Top-Down Features</a:t>
            </a:r>
          </a:p>
          <a:p>
            <a:pPr lvl="1" algn="just" eaLnBrk="1" hangingPunct="1">
              <a:spcBef>
                <a:spcPct val="0"/>
              </a:spcBef>
            </a:pPr>
            <a:r>
              <a:rPr lang="zh-CN" altLang="en-US" sz="1400" dirty="0">
                <a:latin typeface="微软雅黑" panose="020B0503020204020204" pitchFamily="34" charset="-122"/>
                <a:ea typeface="微软雅黑" panose="020B0503020204020204" pitchFamily="34" charset="-122"/>
              </a:rPr>
              <a:t>特定任务所决定的图片上的权重分配，聚焦于与任务紧密相关的部分</a:t>
            </a:r>
            <a:endParaRPr lang="en-US" altLang="zh-CN" sz="1400" dirty="0">
              <a:latin typeface="微软雅黑" panose="020B0503020204020204" pitchFamily="34" charset="-122"/>
              <a:ea typeface="微软雅黑" panose="020B0503020204020204" pitchFamily="34" charset="-122"/>
            </a:endParaRPr>
          </a:p>
          <a:p>
            <a:pPr algn="just" eaLnBrk="1" hangingPunct="1">
              <a:spcBef>
                <a:spcPct val="0"/>
              </a:spcBef>
            </a:pPr>
            <a:r>
              <a:rPr lang="en-US" altLang="zh-CN" sz="1800" dirty="0">
                <a:latin typeface="微软雅黑" panose="020B0503020204020204" pitchFamily="34" charset="-122"/>
                <a:ea typeface="微软雅黑" panose="020B0503020204020204" pitchFamily="34" charset="-122"/>
              </a:rPr>
              <a:t>Bottom-Up Features</a:t>
            </a:r>
          </a:p>
          <a:p>
            <a:pPr lvl="1" algn="just" eaLnBrk="1" hangingPunct="1">
              <a:spcBef>
                <a:spcPct val="0"/>
              </a:spcBef>
            </a:pPr>
            <a:r>
              <a:rPr lang="zh-CN" altLang="en-US" sz="1400" dirty="0">
                <a:latin typeface="微软雅黑" panose="020B0503020204020204" pitchFamily="34" charset="-122"/>
                <a:ea typeface="微软雅黑" panose="020B0503020204020204" pitchFamily="34" charset="-122"/>
              </a:rPr>
              <a:t>是人更容易被显著的、突出的、新奇的事物给吸引入手，将attention分配到从具体目标上</a:t>
            </a:r>
            <a:endParaRPr lang="en-US" altLang="zh-CN" sz="1400" dirty="0">
              <a:latin typeface="微软雅黑" panose="020B0503020204020204" pitchFamily="34" charset="-122"/>
              <a:ea typeface="微软雅黑" panose="020B0503020204020204" pitchFamily="34" charset="-122"/>
            </a:endParaRPr>
          </a:p>
          <a:p>
            <a:pPr lvl="1" algn="just" eaLnBrk="1" hangingPunct="1">
              <a:spcBef>
                <a:spcPct val="0"/>
              </a:spcBef>
            </a:pPr>
            <a:r>
              <a:rPr lang="zh-CN" altLang="en-US" sz="1400" dirty="0">
                <a:latin typeface="微软雅黑" panose="020B0503020204020204" pitchFamily="34" charset="-122"/>
                <a:ea typeface="微软雅黑" panose="020B0503020204020204" pitchFamily="34" charset="-122"/>
              </a:rPr>
              <a:t>采用的是基于 ResNet-101 的 fast rcnn模型提取10-100个具体目标的特征向量</a:t>
            </a:r>
            <a:endParaRPr lang="en-US" altLang="zh-CN" sz="1400" dirty="0">
              <a:latin typeface="微软雅黑" panose="020B0503020204020204" pitchFamily="34" charset="-122"/>
              <a:ea typeface="微软雅黑" panose="020B0503020204020204" pitchFamily="34" charset="-122"/>
            </a:endParaRPr>
          </a:p>
          <a:p>
            <a:pPr indent="-285750" algn="just" eaLnBrk="1" hangingPunct="1">
              <a:spcBef>
                <a:spcPct val="0"/>
              </a:spcBef>
            </a:pPr>
            <a:endParaRPr lang="zh-CN" altLang="en-US" sz="1800" dirty="0">
              <a:latin typeface="微软雅黑" panose="020B0503020204020204" pitchFamily="34" charset="-122"/>
              <a:ea typeface="微软雅黑" panose="020B0503020204020204" pitchFamily="34" charset="-122"/>
            </a:endParaRPr>
          </a:p>
          <a:p>
            <a:pPr marL="0" lvl="0" indent="0" algn="just" eaLnBrk="1" hangingPunct="1">
              <a:lnSpc>
                <a:spcPct val="100000"/>
              </a:lnSpc>
              <a:spcBef>
                <a:spcPct val="0"/>
              </a:spcBef>
              <a:buFontTx/>
              <a:buNone/>
            </a:pPr>
            <a:endParaRPr lang="zh-CN" altLang="en-US" sz="18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6708096" y="1064280"/>
            <a:ext cx="723276" cy="523220"/>
          </a:xfrm>
          <a:prstGeom prst="rect">
            <a:avLst/>
          </a:prstGeom>
          <a:noFill/>
        </p:spPr>
        <p:txBody>
          <a:bodyPr wrap="none" rtlCol="0">
            <a:spAutoFit/>
          </a:bodyPr>
          <a:lstStyle/>
          <a:p>
            <a:pPr algn="r"/>
            <a:r>
              <a:rPr lang="en-US" altLang="zh-CN" sz="2800" dirty="0">
                <a:latin typeface="黑体" panose="02010609060101010101" pitchFamily="49" charset="-122"/>
                <a:ea typeface="黑体" panose="02010609060101010101" pitchFamily="49" charset="-122"/>
              </a:rPr>
              <a:t>VQA</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777607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circle(out)">
                                      <p:cBhvr>
                                        <p:cTn id="7" dur="300"/>
                                        <p:tgtEl>
                                          <p:spTgt spid="68"/>
                                        </p:tgtEl>
                                      </p:cBhvr>
                                    </p:animEffect>
                                  </p:childTnLst>
                                </p:cTn>
                              </p:par>
                              <p:par>
                                <p:cTn id="8" presetID="6" presetClass="entr" presetSubtype="32" fill="hold"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circle(out)">
                                      <p:cBhvr>
                                        <p:cTn id="10" dur="300"/>
                                        <p:tgtEl>
                                          <p:spTgt spid="59"/>
                                        </p:tgtEl>
                                      </p:cBhvr>
                                    </p:animEffect>
                                  </p:childTnLst>
                                </p:cTn>
                              </p:par>
                            </p:childTnLst>
                          </p:cTn>
                        </p:par>
                        <p:par>
                          <p:cTn id="11" fill="hold">
                            <p:stCondLst>
                              <p:cond delay="300"/>
                            </p:stCondLst>
                            <p:childTnLst>
                              <p:par>
                                <p:cTn id="12" presetID="2" presetClass="entr" presetSubtype="2"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300" fill="hold"/>
                                        <p:tgtEl>
                                          <p:spTgt spid="8"/>
                                        </p:tgtEl>
                                        <p:attrNameLst>
                                          <p:attrName>ppt_x</p:attrName>
                                        </p:attrNameLst>
                                      </p:cBhvr>
                                      <p:tavLst>
                                        <p:tav tm="0">
                                          <p:val>
                                            <p:strVal val="1+#ppt_w/2"/>
                                          </p:val>
                                        </p:tav>
                                        <p:tav tm="100000">
                                          <p:val>
                                            <p:strVal val="#ppt_x"/>
                                          </p:val>
                                        </p:tav>
                                      </p:tavLst>
                                    </p:anim>
                                    <p:anim calcmode="lin" valueType="num">
                                      <p:cBhvr additive="base">
                                        <p:cTn id="15" dur="3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000819" y="1511379"/>
            <a:ext cx="3219450" cy="2857500"/>
          </a:xfrm>
          <a:prstGeom prst="rect">
            <a:avLst/>
          </a:prstGeom>
        </p:spPr>
      </p:pic>
      <p:pic>
        <p:nvPicPr>
          <p:cNvPr id="4" name="图片 3"/>
          <p:cNvPicPr>
            <a:picLocks noChangeAspect="1"/>
          </p:cNvPicPr>
          <p:nvPr/>
        </p:nvPicPr>
        <p:blipFill>
          <a:blip r:embed="rId3"/>
          <a:stretch>
            <a:fillRect/>
          </a:stretch>
        </p:blipFill>
        <p:spPr>
          <a:xfrm>
            <a:off x="2000819" y="4368879"/>
            <a:ext cx="7419975" cy="2038350"/>
          </a:xfrm>
          <a:prstGeom prst="rect">
            <a:avLst/>
          </a:prstGeom>
        </p:spPr>
      </p:pic>
      <p:sp>
        <p:nvSpPr>
          <p:cNvPr id="5" name="矩形 4"/>
          <p:cNvSpPr/>
          <p:nvPr/>
        </p:nvSpPr>
        <p:spPr>
          <a:xfrm>
            <a:off x="5442582" y="2193359"/>
            <a:ext cx="5456110" cy="15696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lgn="just" eaLnBrk="1" hangingPunct="1">
              <a:spcBef>
                <a:spcPct val="0"/>
              </a:spcBef>
            </a:pPr>
            <a:r>
              <a:rPr lang="zh-CN" altLang="en-US" sz="1800" dirty="0">
                <a:latin typeface="微软雅黑" panose="020B0503020204020204" pitchFamily="34" charset="-122"/>
                <a:ea typeface="微软雅黑" panose="020B0503020204020204" pitchFamily="34" charset="-122"/>
              </a:rPr>
              <a:t>深度模块协同注意力网络</a:t>
            </a:r>
            <a:endParaRPr lang="en-US" altLang="zh-CN" sz="1800" dirty="0">
              <a:latin typeface="微软雅黑" panose="020B0503020204020204" pitchFamily="34" charset="-122"/>
              <a:ea typeface="微软雅黑" panose="020B0503020204020204" pitchFamily="34" charset="-122"/>
            </a:endParaRPr>
          </a:p>
          <a:p>
            <a:pPr lvl="1" algn="just" eaLnBrk="1" hangingPunct="1">
              <a:spcBef>
                <a:spcPct val="0"/>
              </a:spcBef>
            </a:pPr>
            <a:r>
              <a:rPr lang="zh-CN" altLang="en-US" sz="1400" dirty="0">
                <a:latin typeface="微软雅黑" panose="020B0503020204020204" pitchFamily="34" charset="-122"/>
                <a:ea typeface="微软雅黑" panose="020B0503020204020204" pitchFamily="34" charset="-122"/>
              </a:rPr>
              <a:t>基于提取的图像目标特征和文字序列特征，本模型采用两种注意力单元，一个是</a:t>
            </a:r>
            <a:r>
              <a:rPr lang="en-US" altLang="zh-CN" sz="1400" dirty="0">
                <a:latin typeface="微软雅黑" panose="020B0503020204020204" pitchFamily="34" charset="-122"/>
                <a:ea typeface="微软雅黑" panose="020B0503020204020204" pitchFamily="34" charset="-122"/>
              </a:rPr>
              <a:t>S</a:t>
            </a:r>
            <a:r>
              <a:rPr lang="zh-CN" altLang="en-US" sz="1400" dirty="0">
                <a:latin typeface="微软雅黑" panose="020B0503020204020204" pitchFamily="34" charset="-122"/>
                <a:ea typeface="微软雅黑" panose="020B0503020204020204" pitchFamily="34" charset="-122"/>
              </a:rPr>
              <a:t>elf-</a:t>
            </a:r>
            <a:r>
              <a:rPr lang="en-US" altLang="zh-CN" sz="1400" dirty="0">
                <a:latin typeface="微软雅黑" panose="020B0503020204020204" pitchFamily="34" charset="-122"/>
                <a:ea typeface="微软雅黑" panose="020B0503020204020204" pitchFamily="34" charset="-122"/>
              </a:rPr>
              <a:t>A</a:t>
            </a:r>
            <a:r>
              <a:rPr lang="zh-CN" altLang="en-US" sz="1400" dirty="0">
                <a:latin typeface="微软雅黑" panose="020B0503020204020204" pitchFamily="34" charset="-122"/>
                <a:ea typeface="微软雅黑" panose="020B0503020204020204" pitchFamily="34" charset="-122"/>
              </a:rPr>
              <a:t>ttention (SA)，一个是Guided-Attention(GA)</a:t>
            </a:r>
          </a:p>
          <a:p>
            <a:pPr marL="0" lvl="0" indent="0" algn="just" eaLnBrk="1" hangingPunct="1">
              <a:lnSpc>
                <a:spcPct val="100000"/>
              </a:lnSpc>
              <a:spcBef>
                <a:spcPct val="0"/>
              </a:spcBef>
              <a:buFontTx/>
              <a:buNone/>
            </a:pPr>
            <a:endParaRPr lang="zh-CN" altLang="en-US" sz="1800" dirty="0">
              <a:latin typeface="微软雅黑" panose="020B0503020204020204" pitchFamily="34" charset="-122"/>
              <a:ea typeface="微软雅黑" panose="020B0503020204020204" pitchFamily="34" charset="-122"/>
            </a:endParaRPr>
          </a:p>
          <a:p>
            <a:pPr marL="0" lvl="0" indent="0" algn="just" eaLnBrk="1" hangingPunct="1">
              <a:lnSpc>
                <a:spcPct val="100000"/>
              </a:lnSpc>
              <a:spcBef>
                <a:spcPct val="0"/>
              </a:spcBef>
              <a:buFontTx/>
              <a:buNone/>
            </a:pPr>
            <a:endParaRPr lang="zh-CN" altLang="en-US" sz="18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6708096" y="1064280"/>
            <a:ext cx="723276" cy="523220"/>
          </a:xfrm>
          <a:prstGeom prst="rect">
            <a:avLst/>
          </a:prstGeom>
          <a:noFill/>
        </p:spPr>
        <p:txBody>
          <a:bodyPr wrap="none" rtlCol="0">
            <a:spAutoFit/>
          </a:bodyPr>
          <a:lstStyle/>
          <a:p>
            <a:pPr algn="r"/>
            <a:r>
              <a:rPr lang="en-US" altLang="zh-CN" sz="2800" dirty="0">
                <a:latin typeface="黑体" panose="02010609060101010101" pitchFamily="49" charset="-122"/>
                <a:ea typeface="黑体" panose="02010609060101010101" pitchFamily="49" charset="-122"/>
              </a:rPr>
              <a:t>VQA</a:t>
            </a:r>
            <a:endParaRPr lang="zh-CN" altLang="en-US" sz="28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1+#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a:cxnSpLocks/>
          </p:cNvCxnSpPr>
          <p:nvPr userDrawn="1"/>
        </p:nvCxnSpPr>
        <p:spPr>
          <a:xfrm>
            <a:off x="1995805" y="1837055"/>
            <a:ext cx="85733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userDrawn="1"/>
        </p:nvSpPr>
        <p:spPr>
          <a:xfrm>
            <a:off x="2012009" y="1163336"/>
            <a:ext cx="8557151" cy="584775"/>
          </a:xfrm>
          <a:prstGeom prst="rect">
            <a:avLst/>
          </a:prstGeom>
          <a:noFill/>
        </p:spPr>
        <p:txBody>
          <a:bodyPr wrap="none" rtlCol="0">
            <a:spAutoFit/>
          </a:bodyPr>
          <a:lstStyle/>
          <a:p>
            <a:pPr algn="l"/>
            <a:r>
              <a:rPr lang="en-US" altLang="zh-CN" sz="3200" dirty="0">
                <a:latin typeface="微软雅黑" panose="020B0503020204020204" pitchFamily="34" charset="-122"/>
                <a:ea typeface="微软雅黑" panose="020B0503020204020204" pitchFamily="34" charset="-122"/>
              </a:rPr>
              <a:t>No.3 </a:t>
            </a:r>
            <a:r>
              <a:rPr lang="zh-CN" altLang="en-US" sz="3200" dirty="0">
                <a:latin typeface="微软雅黑" panose="020B0503020204020204" pitchFamily="34" charset="-122"/>
                <a:ea typeface="微软雅黑" panose="020B0503020204020204" pitchFamily="34" charset="-122"/>
              </a:rPr>
              <a:t>系统功能</a:t>
            </a:r>
            <a:r>
              <a:rPr lang="en-US" altLang="zh-CN" sz="3200" dirty="0">
                <a:latin typeface="微软雅黑" panose="020B0503020204020204" pitchFamily="34" charset="-122"/>
                <a:ea typeface="微软雅黑" panose="020B0503020204020204" pitchFamily="34" charset="-122"/>
              </a:rPr>
              <a:t>—</a:t>
            </a:r>
            <a:r>
              <a:rPr lang="en-US" altLang="zh-CN" sz="3200" dirty="0" err="1">
                <a:latin typeface="微软雅黑" panose="020B0503020204020204" pitchFamily="34" charset="-122"/>
                <a:ea typeface="微软雅黑" panose="020B0503020204020204" pitchFamily="34" charset="-122"/>
              </a:rPr>
              <a:t>ImageCaption</a:t>
            </a:r>
            <a:r>
              <a:rPr lang="zh-CN" altLang="en-US" sz="3200" dirty="0">
                <a:latin typeface="微软雅黑" panose="020B0503020204020204" pitchFamily="34" charset="-122"/>
                <a:ea typeface="微软雅黑" panose="020B0503020204020204" pitchFamily="34" charset="-122"/>
              </a:rPr>
              <a:t>图像内容描述</a:t>
            </a:r>
          </a:p>
        </p:txBody>
      </p:sp>
      <p:pic>
        <p:nvPicPr>
          <p:cNvPr id="16" name="图片 15">
            <a:extLst>
              <a:ext uri="{FF2B5EF4-FFF2-40B4-BE49-F238E27FC236}">
                <a16:creationId xmlns:a16="http://schemas.microsoft.com/office/drawing/2014/main" id="{7113C6C4-790C-41B1-ABF9-391A0C115F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4956" y="2130803"/>
            <a:ext cx="2095248" cy="3724886"/>
          </a:xfrm>
          <a:prstGeom prst="rect">
            <a:avLst/>
          </a:prstGeom>
        </p:spPr>
      </p:pic>
      <p:pic>
        <p:nvPicPr>
          <p:cNvPr id="18" name="图片 17">
            <a:extLst>
              <a:ext uri="{FF2B5EF4-FFF2-40B4-BE49-F238E27FC236}">
                <a16:creationId xmlns:a16="http://schemas.microsoft.com/office/drawing/2014/main" id="{54AE785D-17ED-4085-9C17-831C2598F0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9870" y="2130803"/>
            <a:ext cx="2095248" cy="3724885"/>
          </a:xfrm>
          <a:prstGeom prst="rect">
            <a:avLst/>
          </a:prstGeom>
        </p:spPr>
      </p:pic>
      <p:pic>
        <p:nvPicPr>
          <p:cNvPr id="19" name="图片 18">
            <a:extLst>
              <a:ext uri="{FF2B5EF4-FFF2-40B4-BE49-F238E27FC236}">
                <a16:creationId xmlns:a16="http://schemas.microsoft.com/office/drawing/2014/main" id="{413A4B14-3C73-4759-AB7A-1A30757B94A3}"/>
              </a:ext>
            </a:extLst>
          </p:cNvPr>
          <p:cNvPicPr>
            <a:picLocks noChangeAspect="1"/>
          </p:cNvPicPr>
          <p:nvPr/>
        </p:nvPicPr>
        <p:blipFill>
          <a:blip r:embed="rId4"/>
          <a:stretch>
            <a:fillRect/>
          </a:stretch>
        </p:blipFill>
        <p:spPr>
          <a:xfrm>
            <a:off x="7574784" y="3089434"/>
            <a:ext cx="3547244" cy="2766254"/>
          </a:xfrm>
          <a:prstGeom prst="rect">
            <a:avLst/>
          </a:prstGeom>
        </p:spPr>
      </p:pic>
      <p:sp>
        <p:nvSpPr>
          <p:cNvPr id="20" name="文本框 19">
            <a:extLst>
              <a:ext uri="{FF2B5EF4-FFF2-40B4-BE49-F238E27FC236}">
                <a16:creationId xmlns:a16="http://schemas.microsoft.com/office/drawing/2014/main" id="{EF25BCBF-4944-4273-ADB7-BFEA2EC8A7F7}"/>
              </a:ext>
            </a:extLst>
          </p:cNvPr>
          <p:cNvSpPr txBox="1"/>
          <p:nvPr/>
        </p:nvSpPr>
        <p:spPr>
          <a:xfrm>
            <a:off x="7515793" y="2234107"/>
            <a:ext cx="3665226" cy="369332"/>
          </a:xfrm>
          <a:prstGeom prst="rect">
            <a:avLst/>
          </a:prstGeom>
          <a:noFill/>
        </p:spPr>
        <p:txBody>
          <a:bodyPr wrap="square" rtlCol="0">
            <a:spAutoFit/>
          </a:bodyPr>
          <a:lstStyle/>
          <a:p>
            <a:r>
              <a:rPr lang="zh-CN" altLang="en-US" dirty="0"/>
              <a:t>描述内容：日落时城市街道的景色</a:t>
            </a:r>
            <a:endParaRPr lang="en-US" altLang="zh-CN" dirty="0"/>
          </a:p>
        </p:txBody>
      </p:sp>
    </p:spTree>
    <p:extLst>
      <p:ext uri="{BB962C8B-B14F-4D97-AF65-F5344CB8AC3E}">
        <p14:creationId xmlns:p14="http://schemas.microsoft.com/office/powerpoint/2010/main" val="185012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a:cxnSpLocks/>
          </p:cNvCxnSpPr>
          <p:nvPr userDrawn="1"/>
        </p:nvCxnSpPr>
        <p:spPr>
          <a:xfrm>
            <a:off x="1995805" y="1837055"/>
            <a:ext cx="660291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userDrawn="1"/>
        </p:nvSpPr>
        <p:spPr>
          <a:xfrm>
            <a:off x="2012009" y="1163336"/>
            <a:ext cx="6674584" cy="584775"/>
          </a:xfrm>
          <a:prstGeom prst="rect">
            <a:avLst/>
          </a:prstGeom>
          <a:noFill/>
        </p:spPr>
        <p:txBody>
          <a:bodyPr wrap="none" rtlCol="0">
            <a:spAutoFit/>
          </a:bodyPr>
          <a:lstStyle/>
          <a:p>
            <a:pPr algn="l"/>
            <a:r>
              <a:rPr lang="en-US" altLang="zh-CN" sz="3200" dirty="0">
                <a:latin typeface="微软雅黑" panose="020B0503020204020204" pitchFamily="34" charset="-122"/>
                <a:ea typeface="微软雅黑" panose="020B0503020204020204" pitchFamily="34" charset="-122"/>
              </a:rPr>
              <a:t>No.3 </a:t>
            </a:r>
            <a:r>
              <a:rPr lang="zh-CN" altLang="en-US" sz="3200" dirty="0">
                <a:latin typeface="微软雅黑" panose="020B0503020204020204" pitchFamily="34" charset="-122"/>
                <a:ea typeface="微软雅黑" panose="020B0503020204020204" pitchFamily="34" charset="-122"/>
              </a:rPr>
              <a:t>系统功能</a:t>
            </a:r>
            <a:r>
              <a:rPr lang="en-US" altLang="zh-CN" sz="3200" dirty="0">
                <a:latin typeface="微软雅黑" panose="020B0503020204020204" pitchFamily="34" charset="-122"/>
                <a:ea typeface="微软雅黑" panose="020B0503020204020204" pitchFamily="34" charset="-122"/>
              </a:rPr>
              <a:t>—VQA</a:t>
            </a:r>
            <a:r>
              <a:rPr lang="zh-CN" altLang="en-US" sz="3200" dirty="0">
                <a:latin typeface="微软雅黑" panose="020B0503020204020204" pitchFamily="34" charset="-122"/>
                <a:ea typeface="微软雅黑" panose="020B0503020204020204" pitchFamily="34" charset="-122"/>
              </a:rPr>
              <a:t>图像内容问答</a:t>
            </a:r>
          </a:p>
        </p:txBody>
      </p:sp>
      <p:pic>
        <p:nvPicPr>
          <p:cNvPr id="8" name="图片 7">
            <a:extLst>
              <a:ext uri="{FF2B5EF4-FFF2-40B4-BE49-F238E27FC236}">
                <a16:creationId xmlns:a16="http://schemas.microsoft.com/office/drawing/2014/main" id="{03FC37CF-F49B-48D6-8B2F-C49E798F62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8619" y="2072081"/>
            <a:ext cx="2201323" cy="3913463"/>
          </a:xfrm>
          <a:prstGeom prst="rect">
            <a:avLst/>
          </a:prstGeom>
        </p:spPr>
      </p:pic>
      <p:pic>
        <p:nvPicPr>
          <p:cNvPr id="9" name="图片 8">
            <a:extLst>
              <a:ext uri="{FF2B5EF4-FFF2-40B4-BE49-F238E27FC236}">
                <a16:creationId xmlns:a16="http://schemas.microsoft.com/office/drawing/2014/main" id="{F14910FE-99C4-4965-945D-E04A130B2B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7725" y="2072079"/>
            <a:ext cx="2201322" cy="3913461"/>
          </a:xfrm>
          <a:prstGeom prst="rect">
            <a:avLst/>
          </a:prstGeom>
        </p:spPr>
      </p:pic>
      <p:pic>
        <p:nvPicPr>
          <p:cNvPr id="10" name="图片 9">
            <a:extLst>
              <a:ext uri="{FF2B5EF4-FFF2-40B4-BE49-F238E27FC236}">
                <a16:creationId xmlns:a16="http://schemas.microsoft.com/office/drawing/2014/main" id="{3D907DF0-F603-42C0-A37A-EF23D3FD7A16}"/>
              </a:ext>
            </a:extLst>
          </p:cNvPr>
          <p:cNvPicPr>
            <a:picLocks noChangeAspect="1"/>
          </p:cNvPicPr>
          <p:nvPr/>
        </p:nvPicPr>
        <p:blipFill>
          <a:blip r:embed="rId4"/>
          <a:stretch>
            <a:fillRect/>
          </a:stretch>
        </p:blipFill>
        <p:spPr>
          <a:xfrm>
            <a:off x="8029027" y="3042378"/>
            <a:ext cx="3555406" cy="2772619"/>
          </a:xfrm>
          <a:prstGeom prst="rect">
            <a:avLst/>
          </a:prstGeom>
        </p:spPr>
      </p:pic>
      <p:sp>
        <p:nvSpPr>
          <p:cNvPr id="11" name="文本框 10">
            <a:extLst>
              <a:ext uri="{FF2B5EF4-FFF2-40B4-BE49-F238E27FC236}">
                <a16:creationId xmlns:a16="http://schemas.microsoft.com/office/drawing/2014/main" id="{53C92CD2-48A9-41A3-AE81-708D4FA5981C}"/>
              </a:ext>
            </a:extLst>
          </p:cNvPr>
          <p:cNvSpPr txBox="1"/>
          <p:nvPr/>
        </p:nvSpPr>
        <p:spPr>
          <a:xfrm>
            <a:off x="8029027" y="1959554"/>
            <a:ext cx="3665226" cy="923330"/>
          </a:xfrm>
          <a:prstGeom prst="rect">
            <a:avLst/>
          </a:prstGeom>
          <a:noFill/>
        </p:spPr>
        <p:txBody>
          <a:bodyPr wrap="square" rtlCol="0">
            <a:spAutoFit/>
          </a:bodyPr>
          <a:lstStyle/>
          <a:p>
            <a:r>
              <a:rPr lang="zh-CN" altLang="en-US" dirty="0"/>
              <a:t>描述内容：街道上的红绿灯和路标</a:t>
            </a:r>
            <a:endParaRPr lang="en-US" altLang="zh-CN" dirty="0"/>
          </a:p>
          <a:p>
            <a:r>
              <a:rPr lang="zh-CN" altLang="en-US" dirty="0"/>
              <a:t>问题内容：红绿灯是什么颜色？</a:t>
            </a:r>
            <a:endParaRPr lang="en-US" altLang="zh-CN" dirty="0"/>
          </a:p>
          <a:p>
            <a:r>
              <a:rPr lang="zh-CN" altLang="en-US" dirty="0"/>
              <a:t>答案：红色。</a:t>
            </a:r>
          </a:p>
        </p:txBody>
      </p:sp>
    </p:spTree>
    <p:extLst>
      <p:ext uri="{BB962C8B-B14F-4D97-AF65-F5344CB8AC3E}">
        <p14:creationId xmlns:p14="http://schemas.microsoft.com/office/powerpoint/2010/main" val="376852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862965"/>
            <a:ext cx="3721100" cy="5596255"/>
          </a:xfrm>
          <a:prstGeom prst="rect">
            <a:avLst/>
          </a:prstGeom>
          <a:solidFill>
            <a:srgbClr val="A6C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a:latin typeface="黑体" panose="02010609060101010101" pitchFamily="49" charset="-122"/>
              <a:ea typeface="黑体" panose="02010609060101010101" pitchFamily="49" charset="-122"/>
            </a:endParaRPr>
          </a:p>
        </p:txBody>
      </p:sp>
      <p:sp>
        <p:nvSpPr>
          <p:cNvPr id="5" name="圆角矩形 4"/>
          <p:cNvSpPr/>
          <p:nvPr/>
        </p:nvSpPr>
        <p:spPr>
          <a:xfrm>
            <a:off x="6082164" y="1963583"/>
            <a:ext cx="506412" cy="504825"/>
          </a:xfrm>
          <a:prstGeom prst="roundRect">
            <a:avLst/>
          </a:prstGeom>
          <a:solidFill>
            <a:srgbClr val="A6C3E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latin typeface="+mj-lt"/>
                <a:ea typeface="Arial Unicode MS" panose="020B0604020202020204" pitchFamily="34" charset="-122"/>
                <a:cs typeface="Arial Unicode MS" panose="020B0604020202020204" pitchFamily="34" charset="-122"/>
              </a:rPr>
              <a:t>1</a:t>
            </a:r>
          </a:p>
        </p:txBody>
      </p:sp>
      <p:sp>
        <p:nvSpPr>
          <p:cNvPr id="6" name="矩形 5"/>
          <p:cNvSpPr/>
          <p:nvPr/>
        </p:nvSpPr>
        <p:spPr>
          <a:xfrm>
            <a:off x="6890152" y="2032202"/>
            <a:ext cx="1097280" cy="368300"/>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团队展示</a:t>
            </a:r>
          </a:p>
        </p:txBody>
      </p:sp>
      <p:sp>
        <p:nvSpPr>
          <p:cNvPr id="7" name="圆角矩形 6"/>
          <p:cNvSpPr/>
          <p:nvPr/>
        </p:nvSpPr>
        <p:spPr>
          <a:xfrm>
            <a:off x="6082164" y="2717645"/>
            <a:ext cx="506412" cy="504825"/>
          </a:xfrm>
          <a:prstGeom prst="roundRect">
            <a:avLst/>
          </a:prstGeom>
          <a:solidFill>
            <a:srgbClr val="A7C6E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latin typeface="+mj-lt"/>
                <a:ea typeface="Arial Unicode MS" panose="020B0604020202020204" pitchFamily="34" charset="-122"/>
                <a:cs typeface="Arial Unicode MS" panose="020B0604020202020204" pitchFamily="34" charset="-122"/>
              </a:rPr>
              <a:t>2</a:t>
            </a:r>
          </a:p>
        </p:txBody>
      </p:sp>
      <p:sp>
        <p:nvSpPr>
          <p:cNvPr id="8" name="矩形 7"/>
          <p:cNvSpPr/>
          <p:nvPr/>
        </p:nvSpPr>
        <p:spPr>
          <a:xfrm>
            <a:off x="6890652" y="2786463"/>
            <a:ext cx="1325880" cy="368300"/>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初心与愿景</a:t>
            </a:r>
          </a:p>
        </p:txBody>
      </p:sp>
      <p:sp>
        <p:nvSpPr>
          <p:cNvPr id="9" name="圆角矩形 8"/>
          <p:cNvSpPr/>
          <p:nvPr/>
        </p:nvSpPr>
        <p:spPr>
          <a:xfrm>
            <a:off x="6082164" y="3471708"/>
            <a:ext cx="506412" cy="504825"/>
          </a:xfrm>
          <a:prstGeom prst="roundRect">
            <a:avLst/>
          </a:prstGeom>
          <a:solidFill>
            <a:srgbClr val="A7C6E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latin typeface="+mj-lt"/>
                <a:ea typeface="Arial Unicode MS" panose="020B0604020202020204" pitchFamily="34" charset="-122"/>
                <a:cs typeface="Arial Unicode MS" panose="020B0604020202020204" pitchFamily="34" charset="-122"/>
              </a:rPr>
              <a:t>3</a:t>
            </a:r>
          </a:p>
        </p:txBody>
      </p:sp>
      <p:sp>
        <p:nvSpPr>
          <p:cNvPr id="10" name="矩形 9"/>
          <p:cNvSpPr/>
          <p:nvPr/>
        </p:nvSpPr>
        <p:spPr>
          <a:xfrm>
            <a:off x="6890345" y="3540089"/>
            <a:ext cx="1097280" cy="368300"/>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技术方案</a:t>
            </a:r>
          </a:p>
        </p:txBody>
      </p:sp>
      <p:sp>
        <p:nvSpPr>
          <p:cNvPr id="11" name="圆角矩形 10"/>
          <p:cNvSpPr/>
          <p:nvPr/>
        </p:nvSpPr>
        <p:spPr>
          <a:xfrm>
            <a:off x="6082164" y="4225770"/>
            <a:ext cx="506412" cy="504825"/>
          </a:xfrm>
          <a:prstGeom prst="roundRect">
            <a:avLst/>
          </a:prstGeom>
          <a:solidFill>
            <a:srgbClr val="A7C6E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latin typeface="+mj-lt"/>
                <a:ea typeface="Arial Unicode MS" panose="020B0604020202020204" pitchFamily="34" charset="-122"/>
                <a:cs typeface="Arial Unicode MS" panose="020B0604020202020204" pitchFamily="34" charset="-122"/>
              </a:rPr>
              <a:t>4</a:t>
            </a:r>
          </a:p>
        </p:txBody>
      </p:sp>
      <p:sp>
        <p:nvSpPr>
          <p:cNvPr id="12" name="矩形 11"/>
          <p:cNvSpPr/>
          <p:nvPr/>
        </p:nvSpPr>
        <p:spPr>
          <a:xfrm>
            <a:off x="6890652" y="4293715"/>
            <a:ext cx="2468880" cy="368300"/>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遇到的困难及解决方案</a:t>
            </a:r>
          </a:p>
        </p:txBody>
      </p:sp>
      <p:sp>
        <p:nvSpPr>
          <p:cNvPr id="13" name="圆角矩形 12"/>
          <p:cNvSpPr/>
          <p:nvPr/>
        </p:nvSpPr>
        <p:spPr>
          <a:xfrm>
            <a:off x="6082164" y="4979832"/>
            <a:ext cx="506412" cy="504825"/>
          </a:xfrm>
          <a:prstGeom prst="roundRect">
            <a:avLst/>
          </a:prstGeom>
          <a:solidFill>
            <a:srgbClr val="A7C6E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latin typeface="+mj-lt"/>
                <a:ea typeface="Arial Unicode MS" panose="020B0604020202020204" pitchFamily="34" charset="-122"/>
                <a:cs typeface="Arial Unicode MS" panose="020B0604020202020204" pitchFamily="34" charset="-122"/>
              </a:rPr>
              <a:t>5</a:t>
            </a:r>
          </a:p>
        </p:txBody>
      </p:sp>
      <p:sp>
        <p:nvSpPr>
          <p:cNvPr id="14" name="矩形 13"/>
          <p:cNvSpPr/>
          <p:nvPr/>
        </p:nvSpPr>
        <p:spPr>
          <a:xfrm>
            <a:off x="6890480" y="5047578"/>
            <a:ext cx="2240280" cy="368300"/>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鲲鹏应用及开发工具</a:t>
            </a:r>
          </a:p>
        </p:txBody>
      </p:sp>
      <p:sp>
        <p:nvSpPr>
          <p:cNvPr id="35" name="矩形 34"/>
          <p:cNvSpPr/>
          <p:nvPr/>
        </p:nvSpPr>
        <p:spPr>
          <a:xfrm>
            <a:off x="1007188" y="2161556"/>
            <a:ext cx="1706880" cy="1014730"/>
          </a:xfrm>
          <a:prstGeom prst="rect">
            <a:avLst/>
          </a:prstGeom>
        </p:spPr>
        <p:txBody>
          <a:bodyPr wrap="none">
            <a:spAutoFit/>
          </a:bodyPr>
          <a:lstStyle/>
          <a:p>
            <a:pPr algn="ctr"/>
            <a:r>
              <a:rPr lang="zh-CN" altLang="en-US" sz="6000" dirty="0">
                <a:solidFill>
                  <a:schemeClr val="tx1"/>
                </a:solidFill>
                <a:latin typeface="黑体" panose="02010609060101010101" pitchFamily="49" charset="-122"/>
                <a:ea typeface="黑体" panose="02010609060101010101" pitchFamily="49" charset="-122"/>
              </a:rPr>
              <a:t>目录</a:t>
            </a:r>
          </a:p>
        </p:txBody>
      </p:sp>
      <p:sp>
        <p:nvSpPr>
          <p:cNvPr id="36" name="矩形 35"/>
          <p:cNvSpPr/>
          <p:nvPr/>
        </p:nvSpPr>
        <p:spPr>
          <a:xfrm>
            <a:off x="955753" y="3410616"/>
            <a:ext cx="1809750" cy="583565"/>
          </a:xfrm>
          <a:prstGeom prst="rect">
            <a:avLst/>
          </a:prstGeom>
        </p:spPr>
        <p:txBody>
          <a:bodyPr wrap="none">
            <a:spAutoFit/>
          </a:bodyPr>
          <a:lstStyle/>
          <a:p>
            <a:pPr algn="ctr"/>
            <a:r>
              <a:rPr lang="en-US" altLang="zh-CN" sz="3200" dirty="0">
                <a:solidFill>
                  <a:schemeClr val="tx1"/>
                </a:solidFill>
                <a:latin typeface="Arial" panose="020B0604020202020204" pitchFamily="34" charset="0"/>
                <a:ea typeface="黑体" panose="02010609060101010101" pitchFamily="49" charset="-122"/>
                <a:cs typeface="Arial" panose="020B0604020202020204" pitchFamily="34" charset="0"/>
              </a:rPr>
              <a:t>Contents</a:t>
            </a:r>
          </a:p>
        </p:txBody>
      </p:sp>
      <p:grpSp>
        <p:nvGrpSpPr>
          <p:cNvPr id="4" name="组合 3"/>
          <p:cNvGrpSpPr/>
          <p:nvPr/>
        </p:nvGrpSpPr>
        <p:grpSpPr>
          <a:xfrm>
            <a:off x="4970048" y="3427257"/>
            <a:ext cx="497964" cy="497964"/>
            <a:chOff x="6535243" y="2524701"/>
            <a:chExt cx="717051" cy="717051"/>
          </a:xfrm>
          <a:solidFill>
            <a:srgbClr val="A6C3E5"/>
          </a:solidFill>
        </p:grpSpPr>
        <p:sp>
          <p:nvSpPr>
            <p:cNvPr id="18" name="泪滴形 17"/>
            <p:cNvSpPr/>
            <p:nvPr/>
          </p:nvSpPr>
          <p:spPr>
            <a:xfrm rot="8247616">
              <a:off x="6535243" y="2524701"/>
              <a:ext cx="717051" cy="717051"/>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604000" y="2588424"/>
              <a:ext cx="574014" cy="574014"/>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2.70833E-6 -2.22222E-6 L -2.70833E-6 0.10602 " pathEditMode="relative" rAng="0" ptsTypes="AA">
                                      <p:cBhvr>
                                        <p:cTn id="6" dur="1000" fill="hold"/>
                                        <p:tgtEl>
                                          <p:spTgt spid="4"/>
                                        </p:tgtEl>
                                        <p:attrNameLst>
                                          <p:attrName>ppt_x</p:attrName>
                                          <p:attrName>ppt_y</p:attrName>
                                        </p:attrNameLst>
                                      </p:cBhvr>
                                      <p:rCtr x="0" y="53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userDrawn="1"/>
        </p:nvCxnSpPr>
        <p:spPr>
          <a:xfrm>
            <a:off x="4652645" y="1908175"/>
            <a:ext cx="288671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userDrawn="1"/>
        </p:nvSpPr>
        <p:spPr>
          <a:xfrm>
            <a:off x="5191454" y="1234456"/>
            <a:ext cx="1808480" cy="583565"/>
          </a:xfrm>
          <a:prstGeom prst="rect">
            <a:avLst/>
          </a:prstGeom>
          <a:noFill/>
        </p:spPr>
        <p:txBody>
          <a:bodyPr wrap="none" rtlCol="0">
            <a:spAutoFit/>
          </a:bodyPr>
          <a:lstStyle/>
          <a:p>
            <a:pPr algn="l"/>
            <a:r>
              <a:rPr lang="zh-CN" altLang="en-US" sz="3200" dirty="0">
                <a:latin typeface="微软雅黑" panose="020B0503020204020204" pitchFamily="34" charset="-122"/>
                <a:ea typeface="微软雅黑" panose="020B0503020204020204" pitchFamily="34" charset="-122"/>
              </a:rPr>
              <a:t>团队展示</a:t>
            </a:r>
          </a:p>
        </p:txBody>
      </p:sp>
      <p:sp>
        <p:nvSpPr>
          <p:cNvPr id="16" name="圆角矩形 15"/>
          <p:cNvSpPr/>
          <p:nvPr/>
        </p:nvSpPr>
        <p:spPr>
          <a:xfrm>
            <a:off x="2750185" y="2571750"/>
            <a:ext cx="7676515" cy="2393315"/>
          </a:xfrm>
          <a:prstGeom prst="roundRect">
            <a:avLst>
              <a:gd name="adj" fmla="val 4018"/>
            </a:avLst>
          </a:prstGeom>
          <a:solidFill>
            <a:sysClr val="window" lastClr="FFFFFF">
              <a:alpha val="59000"/>
            </a:sysClr>
          </a:solidFill>
          <a:ln w="2540" cap="flat" cmpd="sng" algn="ctr">
            <a:solidFill>
              <a:sysClr val="windowText" lastClr="000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8" name="矩形 17"/>
          <p:cNvSpPr/>
          <p:nvPr/>
        </p:nvSpPr>
        <p:spPr>
          <a:xfrm>
            <a:off x="3016250" y="2892425"/>
            <a:ext cx="7144385" cy="1751965"/>
          </a:xfrm>
          <a:prstGeom prst="rect">
            <a:avLst/>
          </a:prstGeom>
          <a:noFill/>
          <a:ln w="9525">
            <a:noFill/>
          </a:ln>
        </p:spPr>
        <p:txBody>
          <a:bodyPr wrap="square" lIns="91409" tIns="45703" rIns="91409" bIns="45703">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defTabSz="913130" eaLnBrk="1" hangingPunct="1">
              <a:lnSpc>
                <a:spcPct val="150000"/>
              </a:lnSpc>
              <a:spcBef>
                <a:spcPct val="0"/>
              </a:spcBef>
              <a:buFontTx/>
              <a:buNone/>
            </a:pPr>
            <a:r>
              <a:rPr lang="zh-CN" altLang="en-US" sz="1800" dirty="0">
                <a:latin typeface="微软雅黑" panose="020B0503020204020204" pitchFamily="34" charset="-122"/>
                <a:ea typeface="微软雅黑" panose="020B0503020204020204" pitchFamily="34" charset="-122"/>
              </a:rPr>
              <a:t>我们团队成员由对深度学习技术有共同兴趣的一名博士和两名本科生组成，兼具了学术视野和实践经验，技术能力和深远情怀。我们求知若渴，始终追随无止境的技术进步，我们关切现实，秉持着科技以人为本的理念，尝试让世界变好一点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par>
                                <p:cTn id="8" presetID="18" presetClass="entr" presetSubtype="1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linds(horizontal)">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bldLvl="0" animBg="1"/>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reeform 2"/>
          <p:cNvSpPr/>
          <p:nvPr/>
        </p:nvSpPr>
        <p:spPr bwMode="blackWhite">
          <a:xfrm>
            <a:off x="7912636" y="3126702"/>
            <a:ext cx="1333662" cy="2755526"/>
          </a:xfrm>
          <a:custGeom>
            <a:avLst/>
            <a:gdLst>
              <a:gd name="T0" fmla="*/ 432 w 865"/>
              <a:gd name="T1" fmla="*/ 0 h 1828"/>
              <a:gd name="T2" fmla="*/ 561 w 865"/>
              <a:gd name="T3" fmla="*/ 828 h 1828"/>
              <a:gd name="T4" fmla="*/ 561 w 865"/>
              <a:gd name="T5" fmla="*/ 1539 h 1828"/>
              <a:gd name="T6" fmla="*/ 648 w 865"/>
              <a:gd name="T7" fmla="*/ 1539 h 1828"/>
              <a:gd name="T8" fmla="*/ 864 w 865"/>
              <a:gd name="T9" fmla="*/ 1658 h 1828"/>
              <a:gd name="T10" fmla="*/ 864 w 865"/>
              <a:gd name="T11" fmla="*/ 1827 h 1828"/>
              <a:gd name="T12" fmla="*/ 0 w 865"/>
              <a:gd name="T13" fmla="*/ 1827 h 1828"/>
              <a:gd name="T14" fmla="*/ 0 w 865"/>
              <a:gd name="T15" fmla="*/ 1674 h 1828"/>
              <a:gd name="T16" fmla="*/ 172 w 865"/>
              <a:gd name="T17" fmla="*/ 1556 h 1828"/>
              <a:gd name="T18" fmla="*/ 273 w 865"/>
              <a:gd name="T19" fmla="*/ 1556 h 1828"/>
              <a:gd name="T20" fmla="*/ 273 w 865"/>
              <a:gd name="T21" fmla="*/ 828 h 1828"/>
              <a:gd name="T22" fmla="*/ 432 w 865"/>
              <a:gd name="T23" fmla="*/ 0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5" h="1828">
                <a:moveTo>
                  <a:pt x="432" y="0"/>
                </a:moveTo>
                <a:lnTo>
                  <a:pt x="561" y="828"/>
                </a:lnTo>
                <a:lnTo>
                  <a:pt x="561" y="1539"/>
                </a:lnTo>
                <a:lnTo>
                  <a:pt x="648" y="1539"/>
                </a:lnTo>
                <a:lnTo>
                  <a:pt x="864" y="1658"/>
                </a:lnTo>
                <a:lnTo>
                  <a:pt x="864" y="1827"/>
                </a:lnTo>
                <a:lnTo>
                  <a:pt x="0" y="1827"/>
                </a:lnTo>
                <a:lnTo>
                  <a:pt x="0" y="1674"/>
                </a:lnTo>
                <a:lnTo>
                  <a:pt x="172" y="1556"/>
                </a:lnTo>
                <a:lnTo>
                  <a:pt x="273" y="1556"/>
                </a:lnTo>
                <a:lnTo>
                  <a:pt x="273" y="828"/>
                </a:lnTo>
                <a:lnTo>
                  <a:pt x="432" y="0"/>
                </a:lnTo>
              </a:path>
            </a:pathLst>
          </a:custGeom>
          <a:solidFill>
            <a:schemeClr val="tx1">
              <a:lumMod val="65000"/>
              <a:lumOff val="35000"/>
            </a:schemeClr>
          </a:solidFill>
          <a:ln w="25400" cap="flat" cmpd="sng" algn="ctr">
            <a:noFill/>
            <a:prstDash val="solid"/>
          </a:ln>
          <a:effectLst/>
        </p:spPr>
        <p:txBody>
          <a:bodyPr lIns="82884" tIns="41442" rIns="82884" bIns="41442" anchor="ctr"/>
          <a:lstStyle/>
          <a:p>
            <a:pPr>
              <a:lnSpc>
                <a:spcPct val="120000"/>
              </a:lnSpc>
              <a:defRPr/>
            </a:pPr>
            <a:endParaRPr lang="zh-CN" altLang="en-US" sz="3600" b="1" kern="0">
              <a:solidFill>
                <a:sysClr val="window" lastClr="FFFFFF"/>
              </a:solidFill>
              <a:latin typeface="微软雅黑" panose="020B0503020204020204" pitchFamily="34" charset="-122"/>
              <a:ea typeface="微软雅黑" panose="020B0503020204020204" pitchFamily="34" charset="-122"/>
            </a:endParaRPr>
          </a:p>
        </p:txBody>
      </p:sp>
      <p:sp>
        <p:nvSpPr>
          <p:cNvPr id="45" name="Freeform 3"/>
          <p:cNvSpPr/>
          <p:nvPr/>
        </p:nvSpPr>
        <p:spPr bwMode="blackWhite">
          <a:xfrm rot="1118702">
            <a:off x="7212253" y="3010530"/>
            <a:ext cx="3146476" cy="1188658"/>
          </a:xfrm>
          <a:custGeom>
            <a:avLst/>
            <a:gdLst>
              <a:gd name="T0" fmla="*/ 0 w 2042"/>
              <a:gd name="T1" fmla="*/ 788 h 789"/>
              <a:gd name="T2" fmla="*/ 2041 w 2042"/>
              <a:gd name="T3" fmla="*/ 78 h 789"/>
              <a:gd name="T4" fmla="*/ 1996 w 2042"/>
              <a:gd name="T5" fmla="*/ 0 h 789"/>
              <a:gd name="T6" fmla="*/ 985 w 2042"/>
              <a:gd name="T7" fmla="*/ 178 h 789"/>
              <a:gd name="T8" fmla="*/ 834 w 2042"/>
              <a:gd name="T9" fmla="*/ 230 h 789"/>
              <a:gd name="T10" fmla="*/ 8 w 2042"/>
              <a:gd name="T11" fmla="*/ 682 h 789"/>
              <a:gd name="T12" fmla="*/ 0 w 2042"/>
              <a:gd name="T13" fmla="*/ 788 h 789"/>
            </a:gdLst>
            <a:ahLst/>
            <a:cxnLst>
              <a:cxn ang="0">
                <a:pos x="T0" y="T1"/>
              </a:cxn>
              <a:cxn ang="0">
                <a:pos x="T2" y="T3"/>
              </a:cxn>
              <a:cxn ang="0">
                <a:pos x="T4" y="T5"/>
              </a:cxn>
              <a:cxn ang="0">
                <a:pos x="T6" y="T7"/>
              </a:cxn>
              <a:cxn ang="0">
                <a:pos x="T8" y="T9"/>
              </a:cxn>
              <a:cxn ang="0">
                <a:pos x="T10" y="T11"/>
              </a:cxn>
              <a:cxn ang="0">
                <a:pos x="T12" y="T13"/>
              </a:cxn>
            </a:cxnLst>
            <a:rect l="0" t="0" r="r" b="b"/>
            <a:pathLst>
              <a:path w="2042" h="789">
                <a:moveTo>
                  <a:pt x="0" y="788"/>
                </a:moveTo>
                <a:lnTo>
                  <a:pt x="2041" y="78"/>
                </a:lnTo>
                <a:lnTo>
                  <a:pt x="1996" y="0"/>
                </a:lnTo>
                <a:lnTo>
                  <a:pt x="985" y="178"/>
                </a:lnTo>
                <a:lnTo>
                  <a:pt x="834" y="230"/>
                </a:lnTo>
                <a:lnTo>
                  <a:pt x="8" y="682"/>
                </a:lnTo>
                <a:lnTo>
                  <a:pt x="0" y="788"/>
                </a:lnTo>
              </a:path>
            </a:pathLst>
          </a:custGeom>
          <a:solidFill>
            <a:schemeClr val="bg1">
              <a:lumMod val="95000"/>
            </a:schemeClr>
          </a:solidFill>
          <a:ln w="3175" cap="flat" cmpd="sng" algn="ctr">
            <a:solidFill>
              <a:schemeClr val="bg1">
                <a:lumMod val="85000"/>
              </a:schemeClr>
            </a:solidFill>
            <a:prstDash val="solid"/>
          </a:ln>
          <a:effectLst/>
        </p:spPr>
        <p:txBody>
          <a:bodyPr lIns="82884" tIns="41442" rIns="82884" bIns="41442" anchor="ctr"/>
          <a:lstStyle/>
          <a:p>
            <a:pPr>
              <a:lnSpc>
                <a:spcPct val="120000"/>
              </a:lnSpc>
              <a:defRPr/>
            </a:pPr>
            <a:endParaRPr lang="zh-CN" altLang="en-US" sz="1100" kern="0">
              <a:solidFill>
                <a:srgbClr val="4D4D4D"/>
              </a:solidFill>
              <a:latin typeface="微软雅黑" panose="020B0503020204020204" pitchFamily="34" charset="-122"/>
              <a:ea typeface="微软雅黑" panose="020B0503020204020204" pitchFamily="34" charset="-122"/>
            </a:endParaRPr>
          </a:p>
        </p:txBody>
      </p:sp>
      <p:sp>
        <p:nvSpPr>
          <p:cNvPr id="46" name="Oval 4"/>
          <p:cNvSpPr>
            <a:spLocks noChangeArrowheads="1"/>
          </p:cNvSpPr>
          <p:nvPr/>
        </p:nvSpPr>
        <p:spPr bwMode="blackWhite">
          <a:xfrm>
            <a:off x="8497302" y="3088358"/>
            <a:ext cx="164329" cy="160347"/>
          </a:xfrm>
          <a:prstGeom prst="ellipse">
            <a:avLst/>
          </a:prstGeom>
          <a:solidFill>
            <a:schemeClr val="tx1">
              <a:lumMod val="65000"/>
              <a:lumOff val="35000"/>
            </a:schemeClr>
          </a:solidFill>
          <a:ln w="25400" cap="flat" cmpd="sng" algn="ctr">
            <a:noFill/>
            <a:prstDash val="solid"/>
          </a:ln>
          <a:effectLst/>
        </p:spPr>
        <p:txBody>
          <a:bodyPr lIns="82884" tIns="41442" rIns="82884" bIns="41442" anchor="ctr"/>
          <a:lstStyle/>
          <a:p>
            <a:pPr>
              <a:lnSpc>
                <a:spcPct val="120000"/>
              </a:lnSpc>
              <a:defRPr/>
            </a:pPr>
            <a:endParaRPr lang="zh-CN" altLang="en-US" sz="3600" b="1" kern="0">
              <a:solidFill>
                <a:sysClr val="window" lastClr="FFFFFF"/>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9421007" y="3340335"/>
            <a:ext cx="1280040" cy="1751617"/>
            <a:chOff x="7028729" y="2636912"/>
            <a:chExt cx="1445030" cy="1962393"/>
          </a:xfrm>
          <a:solidFill>
            <a:srgbClr val="A6C3E5"/>
          </a:solidFill>
        </p:grpSpPr>
        <p:sp>
          <p:nvSpPr>
            <p:cNvPr id="48" name="Line 5"/>
            <p:cNvSpPr>
              <a:spLocks noChangeShapeType="1"/>
            </p:cNvSpPr>
            <p:nvPr/>
          </p:nvSpPr>
          <p:spPr bwMode="blackWhite">
            <a:xfrm>
              <a:off x="7796157" y="2636912"/>
              <a:ext cx="638547" cy="1532813"/>
            </a:xfrm>
            <a:prstGeom prst="line">
              <a:avLst/>
            </a:prstGeom>
            <a:grpFill/>
            <a:ln w="3175" cap="flat" cmpd="sng" algn="ctr">
              <a:solidFill>
                <a:srgbClr val="A6C3E5"/>
              </a:solidFill>
              <a:prstDash val="solid"/>
            </a:ln>
            <a:effectLst/>
          </p:spPr>
          <p:txBody>
            <a:bodyPr lIns="93296" tIns="46648" rIns="93296" bIns="46648" anchor="ctr"/>
            <a:lstStyle/>
            <a:p>
              <a:pPr>
                <a:lnSpc>
                  <a:spcPct val="120000"/>
                </a:lnSpc>
                <a:defRPr/>
              </a:pPr>
              <a:endParaRPr lang="zh-CN" altLang="en-US" sz="1100" kern="0">
                <a:solidFill>
                  <a:srgbClr val="4D4D4D"/>
                </a:solidFill>
                <a:latin typeface="微软雅黑" panose="020B0503020204020204" pitchFamily="34" charset="-122"/>
                <a:ea typeface="微软雅黑" panose="020B0503020204020204" pitchFamily="34" charset="-122"/>
              </a:endParaRPr>
            </a:p>
          </p:txBody>
        </p:sp>
        <p:sp>
          <p:nvSpPr>
            <p:cNvPr id="49" name="Line 6"/>
            <p:cNvSpPr>
              <a:spLocks noChangeShapeType="1"/>
            </p:cNvSpPr>
            <p:nvPr/>
          </p:nvSpPr>
          <p:spPr bwMode="blackWhite">
            <a:xfrm>
              <a:off x="7782487" y="2636912"/>
              <a:ext cx="0" cy="1523050"/>
            </a:xfrm>
            <a:prstGeom prst="line">
              <a:avLst/>
            </a:prstGeom>
            <a:grpFill/>
            <a:ln w="3175" cap="flat" cmpd="sng" algn="ctr">
              <a:solidFill>
                <a:srgbClr val="A6C3E5"/>
              </a:solidFill>
              <a:prstDash val="solid"/>
            </a:ln>
            <a:effectLst/>
          </p:spPr>
          <p:txBody>
            <a:bodyPr lIns="93296" tIns="46648" rIns="93296" bIns="46648" anchor="ctr"/>
            <a:lstStyle/>
            <a:p>
              <a:pPr>
                <a:lnSpc>
                  <a:spcPct val="120000"/>
                </a:lnSpc>
                <a:defRPr/>
              </a:pPr>
              <a:endParaRPr lang="zh-CN" altLang="en-US" sz="1100" kern="0">
                <a:solidFill>
                  <a:srgbClr val="4D4D4D"/>
                </a:solidFill>
                <a:latin typeface="微软雅黑" panose="020B0503020204020204" pitchFamily="34" charset="-122"/>
                <a:ea typeface="微软雅黑" panose="020B0503020204020204" pitchFamily="34" charset="-122"/>
              </a:endParaRPr>
            </a:p>
          </p:txBody>
        </p:sp>
        <p:sp>
          <p:nvSpPr>
            <p:cNvPr id="50" name="Line 7"/>
            <p:cNvSpPr>
              <a:spLocks noChangeShapeType="1"/>
            </p:cNvSpPr>
            <p:nvPr/>
          </p:nvSpPr>
          <p:spPr bwMode="blackWhite">
            <a:xfrm flipH="1">
              <a:off x="7108791" y="2640818"/>
              <a:ext cx="665886" cy="1483997"/>
            </a:xfrm>
            <a:prstGeom prst="line">
              <a:avLst/>
            </a:prstGeom>
            <a:grpFill/>
            <a:ln w="3175" cap="flat" cmpd="sng" algn="ctr">
              <a:solidFill>
                <a:srgbClr val="A6C3E5"/>
              </a:solidFill>
              <a:prstDash val="solid"/>
            </a:ln>
            <a:effectLst/>
          </p:spPr>
          <p:txBody>
            <a:bodyPr lIns="93296" tIns="46648" rIns="93296" bIns="46648" anchor="ctr"/>
            <a:lstStyle/>
            <a:p>
              <a:pPr>
                <a:lnSpc>
                  <a:spcPct val="120000"/>
                </a:lnSpc>
                <a:defRPr/>
              </a:pPr>
              <a:endParaRPr lang="zh-CN" altLang="en-US" sz="1100" kern="0">
                <a:solidFill>
                  <a:srgbClr val="4D4D4D"/>
                </a:solidFill>
                <a:latin typeface="微软雅黑" panose="020B0503020204020204" pitchFamily="34" charset="-122"/>
                <a:ea typeface="微软雅黑" panose="020B0503020204020204" pitchFamily="34" charset="-122"/>
              </a:endParaRPr>
            </a:p>
          </p:txBody>
        </p:sp>
        <p:sp>
          <p:nvSpPr>
            <p:cNvPr id="51" name="Freeform 8"/>
            <p:cNvSpPr/>
            <p:nvPr/>
          </p:nvSpPr>
          <p:spPr bwMode="blackWhite">
            <a:xfrm>
              <a:off x="7028729" y="4134580"/>
              <a:ext cx="1445030" cy="464725"/>
            </a:xfrm>
            <a:custGeom>
              <a:avLst/>
              <a:gdLst>
                <a:gd name="T0" fmla="*/ 4 w 830"/>
                <a:gd name="T1" fmla="*/ 0 h 276"/>
                <a:gd name="T2" fmla="*/ 0 w 830"/>
                <a:gd name="T3" fmla="*/ 28 h 276"/>
                <a:gd name="T4" fmla="*/ 4 w 830"/>
                <a:gd name="T5" fmla="*/ 65 h 276"/>
                <a:gd name="T6" fmla="*/ 16 w 830"/>
                <a:gd name="T7" fmla="*/ 102 h 276"/>
                <a:gd name="T8" fmla="*/ 38 w 830"/>
                <a:gd name="T9" fmla="*/ 139 h 276"/>
                <a:gd name="T10" fmla="*/ 74 w 830"/>
                <a:gd name="T11" fmla="*/ 172 h 276"/>
                <a:gd name="T12" fmla="*/ 117 w 830"/>
                <a:gd name="T13" fmla="*/ 202 h 276"/>
                <a:gd name="T14" fmla="*/ 161 w 830"/>
                <a:gd name="T15" fmla="*/ 223 h 276"/>
                <a:gd name="T16" fmla="*/ 197 w 830"/>
                <a:gd name="T17" fmla="*/ 237 h 276"/>
                <a:gd name="T18" fmla="*/ 239 w 830"/>
                <a:gd name="T19" fmla="*/ 251 h 276"/>
                <a:gd name="T20" fmla="*/ 278 w 830"/>
                <a:gd name="T21" fmla="*/ 260 h 276"/>
                <a:gd name="T22" fmla="*/ 317 w 830"/>
                <a:gd name="T23" fmla="*/ 266 h 276"/>
                <a:gd name="T24" fmla="*/ 354 w 830"/>
                <a:gd name="T25" fmla="*/ 270 h 276"/>
                <a:gd name="T26" fmla="*/ 402 w 830"/>
                <a:gd name="T27" fmla="*/ 275 h 276"/>
                <a:gd name="T28" fmla="*/ 447 w 830"/>
                <a:gd name="T29" fmla="*/ 273 h 276"/>
                <a:gd name="T30" fmla="*/ 490 w 830"/>
                <a:gd name="T31" fmla="*/ 270 h 276"/>
                <a:gd name="T32" fmla="*/ 541 w 830"/>
                <a:gd name="T33" fmla="*/ 265 h 276"/>
                <a:gd name="T34" fmla="*/ 579 w 830"/>
                <a:gd name="T35" fmla="*/ 255 h 276"/>
                <a:gd name="T36" fmla="*/ 620 w 830"/>
                <a:gd name="T37" fmla="*/ 244 h 276"/>
                <a:gd name="T38" fmla="*/ 659 w 830"/>
                <a:gd name="T39" fmla="*/ 230 h 276"/>
                <a:gd name="T40" fmla="*/ 686 w 830"/>
                <a:gd name="T41" fmla="*/ 219 h 276"/>
                <a:gd name="T42" fmla="*/ 715 w 830"/>
                <a:gd name="T43" fmla="*/ 201 h 276"/>
                <a:gd name="T44" fmla="*/ 737 w 830"/>
                <a:gd name="T45" fmla="*/ 186 h 276"/>
                <a:gd name="T46" fmla="*/ 762 w 830"/>
                <a:gd name="T47" fmla="*/ 166 h 276"/>
                <a:gd name="T48" fmla="*/ 785 w 830"/>
                <a:gd name="T49" fmla="*/ 147 h 276"/>
                <a:gd name="T50" fmla="*/ 800 w 830"/>
                <a:gd name="T51" fmla="*/ 125 h 276"/>
                <a:gd name="T52" fmla="*/ 814 w 830"/>
                <a:gd name="T53" fmla="*/ 100 h 276"/>
                <a:gd name="T54" fmla="*/ 824 w 830"/>
                <a:gd name="T55" fmla="*/ 73 h 276"/>
                <a:gd name="T56" fmla="*/ 829 w 830"/>
                <a:gd name="T57" fmla="*/ 40 h 276"/>
                <a:gd name="T58" fmla="*/ 827 w 830"/>
                <a:gd name="T59" fmla="*/ 1 h 276"/>
                <a:gd name="T60" fmla="*/ 4 w 830"/>
                <a:gd name="T61"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0" h="276">
                  <a:moveTo>
                    <a:pt x="4" y="0"/>
                  </a:moveTo>
                  <a:lnTo>
                    <a:pt x="0" y="28"/>
                  </a:lnTo>
                  <a:lnTo>
                    <a:pt x="4" y="65"/>
                  </a:lnTo>
                  <a:lnTo>
                    <a:pt x="16" y="102"/>
                  </a:lnTo>
                  <a:lnTo>
                    <a:pt x="38" y="139"/>
                  </a:lnTo>
                  <a:lnTo>
                    <a:pt x="74" y="172"/>
                  </a:lnTo>
                  <a:lnTo>
                    <a:pt x="117" y="202"/>
                  </a:lnTo>
                  <a:lnTo>
                    <a:pt x="161" y="223"/>
                  </a:lnTo>
                  <a:lnTo>
                    <a:pt x="197" y="237"/>
                  </a:lnTo>
                  <a:lnTo>
                    <a:pt x="239" y="251"/>
                  </a:lnTo>
                  <a:lnTo>
                    <a:pt x="278" y="260"/>
                  </a:lnTo>
                  <a:lnTo>
                    <a:pt x="317" y="266"/>
                  </a:lnTo>
                  <a:lnTo>
                    <a:pt x="354" y="270"/>
                  </a:lnTo>
                  <a:lnTo>
                    <a:pt x="402" y="275"/>
                  </a:lnTo>
                  <a:lnTo>
                    <a:pt x="447" y="273"/>
                  </a:lnTo>
                  <a:lnTo>
                    <a:pt x="490" y="270"/>
                  </a:lnTo>
                  <a:lnTo>
                    <a:pt x="541" y="265"/>
                  </a:lnTo>
                  <a:lnTo>
                    <a:pt x="579" y="255"/>
                  </a:lnTo>
                  <a:lnTo>
                    <a:pt x="620" y="244"/>
                  </a:lnTo>
                  <a:lnTo>
                    <a:pt x="659" y="230"/>
                  </a:lnTo>
                  <a:lnTo>
                    <a:pt x="686" y="219"/>
                  </a:lnTo>
                  <a:lnTo>
                    <a:pt x="715" y="201"/>
                  </a:lnTo>
                  <a:lnTo>
                    <a:pt x="737" y="186"/>
                  </a:lnTo>
                  <a:lnTo>
                    <a:pt x="762" y="166"/>
                  </a:lnTo>
                  <a:lnTo>
                    <a:pt x="785" y="147"/>
                  </a:lnTo>
                  <a:lnTo>
                    <a:pt x="800" y="125"/>
                  </a:lnTo>
                  <a:lnTo>
                    <a:pt x="814" y="100"/>
                  </a:lnTo>
                  <a:lnTo>
                    <a:pt x="824" y="73"/>
                  </a:lnTo>
                  <a:lnTo>
                    <a:pt x="829" y="40"/>
                  </a:lnTo>
                  <a:lnTo>
                    <a:pt x="827" y="1"/>
                  </a:lnTo>
                  <a:lnTo>
                    <a:pt x="4" y="0"/>
                  </a:lnTo>
                </a:path>
              </a:pathLst>
            </a:custGeom>
            <a:grpFill/>
            <a:ln w="3175" cap="flat" cmpd="sng" algn="ctr">
              <a:solidFill>
                <a:srgbClr val="A6C3E5"/>
              </a:solidFill>
              <a:prstDash val="solid"/>
            </a:ln>
            <a:effectLst/>
          </p:spPr>
          <p:txBody>
            <a:bodyPr lIns="93296" tIns="46648" rIns="93296" bIns="46648" anchor="ctr"/>
            <a:lstStyle/>
            <a:p>
              <a:pPr>
                <a:lnSpc>
                  <a:spcPct val="120000"/>
                </a:lnSpc>
                <a:defRPr/>
              </a:pPr>
              <a:endParaRPr lang="zh-CN" altLang="en-US" sz="1100" kern="0">
                <a:solidFill>
                  <a:srgbClr val="4D4D4D"/>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6528810" y="3340335"/>
            <a:ext cx="1280040" cy="1749873"/>
            <a:chOff x="3763742" y="2636912"/>
            <a:chExt cx="1445030" cy="1960439"/>
          </a:xfrm>
          <a:solidFill>
            <a:srgbClr val="A6C3E5"/>
          </a:solidFill>
        </p:grpSpPr>
        <p:sp>
          <p:nvSpPr>
            <p:cNvPr id="53" name="Line 9"/>
            <p:cNvSpPr>
              <a:spLocks noChangeShapeType="1"/>
            </p:cNvSpPr>
            <p:nvPr/>
          </p:nvSpPr>
          <p:spPr bwMode="blackWhite">
            <a:xfrm>
              <a:off x="4529217" y="2636912"/>
              <a:ext cx="638546" cy="1530861"/>
            </a:xfrm>
            <a:prstGeom prst="line">
              <a:avLst/>
            </a:prstGeom>
            <a:grpFill/>
            <a:ln w="3175" cap="flat" cmpd="sng" algn="ctr">
              <a:solidFill>
                <a:srgbClr val="A6C3E5"/>
              </a:solidFill>
              <a:prstDash val="solid"/>
            </a:ln>
            <a:effectLst/>
          </p:spPr>
          <p:txBody>
            <a:bodyPr lIns="93296" tIns="46648" rIns="93296" bIns="46648" anchor="ctr"/>
            <a:lstStyle/>
            <a:p>
              <a:pPr>
                <a:lnSpc>
                  <a:spcPct val="120000"/>
                </a:lnSpc>
                <a:defRPr/>
              </a:pPr>
              <a:endParaRPr lang="zh-CN" altLang="en-US" sz="1100" kern="0">
                <a:solidFill>
                  <a:srgbClr val="4D4D4D"/>
                </a:solidFill>
                <a:latin typeface="微软雅黑" panose="020B0503020204020204" pitchFamily="34" charset="-122"/>
                <a:ea typeface="微软雅黑" panose="020B0503020204020204" pitchFamily="34" charset="-122"/>
              </a:endParaRPr>
            </a:p>
          </p:txBody>
        </p:sp>
        <p:sp>
          <p:nvSpPr>
            <p:cNvPr id="54" name="Line 10"/>
            <p:cNvSpPr>
              <a:spLocks noChangeShapeType="1"/>
            </p:cNvSpPr>
            <p:nvPr/>
          </p:nvSpPr>
          <p:spPr bwMode="blackWhite">
            <a:xfrm>
              <a:off x="4519452" y="2636912"/>
              <a:ext cx="0" cy="1523050"/>
            </a:xfrm>
            <a:prstGeom prst="line">
              <a:avLst/>
            </a:prstGeom>
            <a:grpFill/>
            <a:ln w="3175" cap="flat" cmpd="sng" algn="ctr">
              <a:solidFill>
                <a:srgbClr val="A6C3E5"/>
              </a:solidFill>
              <a:prstDash val="solid"/>
            </a:ln>
            <a:effectLst/>
          </p:spPr>
          <p:txBody>
            <a:bodyPr lIns="93296" tIns="46648" rIns="93296" bIns="46648" anchor="ctr"/>
            <a:lstStyle/>
            <a:p>
              <a:pPr>
                <a:lnSpc>
                  <a:spcPct val="120000"/>
                </a:lnSpc>
                <a:defRPr/>
              </a:pPr>
              <a:endParaRPr lang="zh-CN" altLang="en-US" sz="1100" kern="0">
                <a:solidFill>
                  <a:srgbClr val="4D4D4D"/>
                </a:solidFill>
                <a:latin typeface="微软雅黑" panose="020B0503020204020204" pitchFamily="34" charset="-122"/>
                <a:ea typeface="微软雅黑" panose="020B0503020204020204" pitchFamily="34" charset="-122"/>
              </a:endParaRPr>
            </a:p>
          </p:txBody>
        </p:sp>
        <p:sp>
          <p:nvSpPr>
            <p:cNvPr id="55" name="Line 11"/>
            <p:cNvSpPr>
              <a:spLocks noChangeShapeType="1"/>
            </p:cNvSpPr>
            <p:nvPr/>
          </p:nvSpPr>
          <p:spPr bwMode="blackWhite">
            <a:xfrm flipH="1">
              <a:off x="3834040" y="2638864"/>
              <a:ext cx="675650" cy="1493761"/>
            </a:xfrm>
            <a:prstGeom prst="line">
              <a:avLst/>
            </a:prstGeom>
            <a:grpFill/>
            <a:ln w="3175" cap="flat" cmpd="sng" algn="ctr">
              <a:solidFill>
                <a:srgbClr val="A6C3E5"/>
              </a:solidFill>
              <a:prstDash val="solid"/>
            </a:ln>
            <a:effectLst/>
          </p:spPr>
          <p:txBody>
            <a:bodyPr lIns="93296" tIns="46648" rIns="93296" bIns="46648" anchor="ctr"/>
            <a:lstStyle/>
            <a:p>
              <a:pPr>
                <a:lnSpc>
                  <a:spcPct val="120000"/>
                </a:lnSpc>
                <a:defRPr/>
              </a:pPr>
              <a:endParaRPr lang="zh-CN" altLang="en-US" sz="1100" kern="0">
                <a:solidFill>
                  <a:srgbClr val="4D4D4D"/>
                </a:solidFill>
                <a:latin typeface="微软雅黑" panose="020B0503020204020204" pitchFamily="34" charset="-122"/>
                <a:ea typeface="微软雅黑" panose="020B0503020204020204" pitchFamily="34" charset="-122"/>
              </a:endParaRPr>
            </a:p>
          </p:txBody>
        </p:sp>
        <p:sp>
          <p:nvSpPr>
            <p:cNvPr id="56" name="Freeform 12"/>
            <p:cNvSpPr/>
            <p:nvPr/>
          </p:nvSpPr>
          <p:spPr bwMode="blackWhite">
            <a:xfrm>
              <a:off x="3763742" y="4132626"/>
              <a:ext cx="1445030" cy="464725"/>
            </a:xfrm>
            <a:custGeom>
              <a:avLst/>
              <a:gdLst>
                <a:gd name="T0" fmla="*/ 4 w 830"/>
                <a:gd name="T1" fmla="*/ 0 h 276"/>
                <a:gd name="T2" fmla="*/ 0 w 830"/>
                <a:gd name="T3" fmla="*/ 28 h 276"/>
                <a:gd name="T4" fmla="*/ 4 w 830"/>
                <a:gd name="T5" fmla="*/ 65 h 276"/>
                <a:gd name="T6" fmla="*/ 16 w 830"/>
                <a:gd name="T7" fmla="*/ 102 h 276"/>
                <a:gd name="T8" fmla="*/ 38 w 830"/>
                <a:gd name="T9" fmla="*/ 139 h 276"/>
                <a:gd name="T10" fmla="*/ 74 w 830"/>
                <a:gd name="T11" fmla="*/ 172 h 276"/>
                <a:gd name="T12" fmla="*/ 117 w 830"/>
                <a:gd name="T13" fmla="*/ 202 h 276"/>
                <a:gd name="T14" fmla="*/ 161 w 830"/>
                <a:gd name="T15" fmla="*/ 223 h 276"/>
                <a:gd name="T16" fmla="*/ 197 w 830"/>
                <a:gd name="T17" fmla="*/ 237 h 276"/>
                <a:gd name="T18" fmla="*/ 239 w 830"/>
                <a:gd name="T19" fmla="*/ 251 h 276"/>
                <a:gd name="T20" fmla="*/ 278 w 830"/>
                <a:gd name="T21" fmla="*/ 260 h 276"/>
                <a:gd name="T22" fmla="*/ 317 w 830"/>
                <a:gd name="T23" fmla="*/ 266 h 276"/>
                <a:gd name="T24" fmla="*/ 354 w 830"/>
                <a:gd name="T25" fmla="*/ 270 h 276"/>
                <a:gd name="T26" fmla="*/ 402 w 830"/>
                <a:gd name="T27" fmla="*/ 275 h 276"/>
                <a:gd name="T28" fmla="*/ 447 w 830"/>
                <a:gd name="T29" fmla="*/ 273 h 276"/>
                <a:gd name="T30" fmla="*/ 490 w 830"/>
                <a:gd name="T31" fmla="*/ 270 h 276"/>
                <a:gd name="T32" fmla="*/ 541 w 830"/>
                <a:gd name="T33" fmla="*/ 265 h 276"/>
                <a:gd name="T34" fmla="*/ 579 w 830"/>
                <a:gd name="T35" fmla="*/ 255 h 276"/>
                <a:gd name="T36" fmla="*/ 620 w 830"/>
                <a:gd name="T37" fmla="*/ 244 h 276"/>
                <a:gd name="T38" fmla="*/ 659 w 830"/>
                <a:gd name="T39" fmla="*/ 230 h 276"/>
                <a:gd name="T40" fmla="*/ 686 w 830"/>
                <a:gd name="T41" fmla="*/ 219 h 276"/>
                <a:gd name="T42" fmla="*/ 715 w 830"/>
                <a:gd name="T43" fmla="*/ 201 h 276"/>
                <a:gd name="T44" fmla="*/ 737 w 830"/>
                <a:gd name="T45" fmla="*/ 186 h 276"/>
                <a:gd name="T46" fmla="*/ 762 w 830"/>
                <a:gd name="T47" fmla="*/ 166 h 276"/>
                <a:gd name="T48" fmla="*/ 785 w 830"/>
                <a:gd name="T49" fmla="*/ 147 h 276"/>
                <a:gd name="T50" fmla="*/ 800 w 830"/>
                <a:gd name="T51" fmla="*/ 125 h 276"/>
                <a:gd name="T52" fmla="*/ 814 w 830"/>
                <a:gd name="T53" fmla="*/ 100 h 276"/>
                <a:gd name="T54" fmla="*/ 824 w 830"/>
                <a:gd name="T55" fmla="*/ 73 h 276"/>
                <a:gd name="T56" fmla="*/ 829 w 830"/>
                <a:gd name="T57" fmla="*/ 40 h 276"/>
                <a:gd name="T58" fmla="*/ 827 w 830"/>
                <a:gd name="T59" fmla="*/ 1 h 276"/>
                <a:gd name="T60" fmla="*/ 4 w 830"/>
                <a:gd name="T61"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0" h="276">
                  <a:moveTo>
                    <a:pt x="4" y="0"/>
                  </a:moveTo>
                  <a:lnTo>
                    <a:pt x="0" y="28"/>
                  </a:lnTo>
                  <a:lnTo>
                    <a:pt x="4" y="65"/>
                  </a:lnTo>
                  <a:lnTo>
                    <a:pt x="16" y="102"/>
                  </a:lnTo>
                  <a:lnTo>
                    <a:pt x="38" y="139"/>
                  </a:lnTo>
                  <a:lnTo>
                    <a:pt x="74" y="172"/>
                  </a:lnTo>
                  <a:lnTo>
                    <a:pt x="117" y="202"/>
                  </a:lnTo>
                  <a:lnTo>
                    <a:pt x="161" y="223"/>
                  </a:lnTo>
                  <a:lnTo>
                    <a:pt x="197" y="237"/>
                  </a:lnTo>
                  <a:lnTo>
                    <a:pt x="239" y="251"/>
                  </a:lnTo>
                  <a:lnTo>
                    <a:pt x="278" y="260"/>
                  </a:lnTo>
                  <a:lnTo>
                    <a:pt x="317" y="266"/>
                  </a:lnTo>
                  <a:lnTo>
                    <a:pt x="354" y="270"/>
                  </a:lnTo>
                  <a:lnTo>
                    <a:pt x="402" y="275"/>
                  </a:lnTo>
                  <a:lnTo>
                    <a:pt x="447" y="273"/>
                  </a:lnTo>
                  <a:lnTo>
                    <a:pt x="490" y="270"/>
                  </a:lnTo>
                  <a:lnTo>
                    <a:pt x="541" y="265"/>
                  </a:lnTo>
                  <a:lnTo>
                    <a:pt x="579" y="255"/>
                  </a:lnTo>
                  <a:lnTo>
                    <a:pt x="620" y="244"/>
                  </a:lnTo>
                  <a:lnTo>
                    <a:pt x="659" y="230"/>
                  </a:lnTo>
                  <a:lnTo>
                    <a:pt x="686" y="219"/>
                  </a:lnTo>
                  <a:lnTo>
                    <a:pt x="715" y="201"/>
                  </a:lnTo>
                  <a:lnTo>
                    <a:pt x="737" y="186"/>
                  </a:lnTo>
                  <a:lnTo>
                    <a:pt x="762" y="166"/>
                  </a:lnTo>
                  <a:lnTo>
                    <a:pt x="785" y="147"/>
                  </a:lnTo>
                  <a:lnTo>
                    <a:pt x="800" y="125"/>
                  </a:lnTo>
                  <a:lnTo>
                    <a:pt x="814" y="100"/>
                  </a:lnTo>
                  <a:lnTo>
                    <a:pt x="824" y="73"/>
                  </a:lnTo>
                  <a:lnTo>
                    <a:pt x="829" y="40"/>
                  </a:lnTo>
                  <a:lnTo>
                    <a:pt x="827" y="1"/>
                  </a:lnTo>
                  <a:lnTo>
                    <a:pt x="4" y="0"/>
                  </a:lnTo>
                </a:path>
              </a:pathLst>
            </a:custGeom>
            <a:grpFill/>
            <a:ln w="3175" cap="flat" cmpd="sng" algn="ctr">
              <a:solidFill>
                <a:srgbClr val="A6C3E5"/>
              </a:solidFill>
              <a:prstDash val="solid"/>
            </a:ln>
            <a:effectLst/>
          </p:spPr>
          <p:txBody>
            <a:bodyPr lIns="93296" tIns="46648" rIns="93296" bIns="46648" anchor="ctr"/>
            <a:lstStyle/>
            <a:p>
              <a:pPr>
                <a:lnSpc>
                  <a:spcPct val="120000"/>
                </a:lnSpc>
                <a:defRPr/>
              </a:pPr>
              <a:endParaRPr lang="zh-CN" altLang="en-US" sz="1100" kern="0">
                <a:solidFill>
                  <a:srgbClr val="4D4D4D"/>
                </a:solidFill>
                <a:latin typeface="微软雅黑" panose="020B0503020204020204" pitchFamily="34" charset="-122"/>
                <a:ea typeface="微软雅黑" panose="020B0503020204020204" pitchFamily="34" charset="-122"/>
              </a:endParaRPr>
            </a:p>
          </p:txBody>
        </p:sp>
      </p:grpSp>
      <p:sp>
        <p:nvSpPr>
          <p:cNvPr id="60" name="TextBox 59"/>
          <p:cNvSpPr txBox="1"/>
          <p:nvPr/>
        </p:nvSpPr>
        <p:spPr bwMode="auto">
          <a:xfrm>
            <a:off x="2564813" y="2570997"/>
            <a:ext cx="4840605" cy="3358757"/>
          </a:xfrm>
          <a:prstGeom prst="rect">
            <a:avLst/>
          </a:prstGeom>
          <a:noFill/>
        </p:spPr>
        <p:txBody>
          <a:bodyPr vert="horz" wrap="square" lIns="82884" tIns="41442" rIns="82884" bIns="41442" numCol="1" anchor="t" anchorCtr="0" compatLnSpc="1">
            <a:spAutoFit/>
          </a:bodyPr>
          <a:lstStyle/>
          <a:p>
            <a:pPr marL="285750" indent="-285750" algn="just">
              <a:lnSpc>
                <a:spcPct val="150000"/>
              </a:lnSpc>
              <a:spcBef>
                <a:spcPct val="0"/>
              </a:spcBef>
              <a:buFont typeface="Arial" panose="020B0604020202020204" pitchFamily="34" charset="0"/>
              <a:buChar char="•"/>
            </a:pPr>
            <a:r>
              <a:rPr lang="en-US" altLang="zh-CN" dirty="0" err="1">
                <a:solidFill>
                  <a:srgbClr val="000000"/>
                </a:solidFill>
                <a:latin typeface="微软雅黑" panose="020B0503020204020204" pitchFamily="34" charset="-122"/>
                <a:ea typeface="微软雅黑" panose="020B0503020204020204" pitchFamily="34" charset="-122"/>
              </a:rPr>
              <a:t>Pytroch</a:t>
            </a:r>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安装问题</a:t>
            </a:r>
            <a:endParaRPr lang="en-US" altLang="zh-CN" dirty="0">
              <a:solidFill>
                <a:srgbClr val="000000"/>
              </a:solidFill>
              <a:latin typeface="微软雅黑" panose="020B0503020204020204" pitchFamily="34" charset="-122"/>
              <a:ea typeface="微软雅黑" panose="020B0503020204020204" pitchFamily="34" charset="-122"/>
            </a:endParaRPr>
          </a:p>
          <a:p>
            <a:pPr marL="742950" lvl="1" indent="-285750" algn="just">
              <a:lnSpc>
                <a:spcPct val="150000"/>
              </a:lnSpc>
              <a:spcBef>
                <a:spcPct val="0"/>
              </a:spcBef>
              <a:buFont typeface="Arial" panose="020B0604020202020204" pitchFamily="34" charset="0"/>
              <a:buChar char="•"/>
            </a:pPr>
            <a:r>
              <a:rPr lang="en-US" altLang="zh-CN" dirty="0">
                <a:solidFill>
                  <a:srgbClr val="000000"/>
                </a:solidFill>
                <a:latin typeface="微软雅黑" panose="020B0503020204020204" pitchFamily="34" charset="-122"/>
                <a:ea typeface="微软雅黑" panose="020B0503020204020204" pitchFamily="34" charset="-122"/>
              </a:rPr>
              <a:t>CentOS 7 -&gt; CentOS 8</a:t>
            </a:r>
          </a:p>
          <a:p>
            <a:pPr marL="285750" indent="-285750" algn="just">
              <a:lnSpc>
                <a:spcPct val="150000"/>
              </a:lnSpc>
              <a:spcBef>
                <a:spcPct val="0"/>
              </a:spcBef>
              <a:buFont typeface="Arial" panose="020B0604020202020204" pitchFamily="34" charset="0"/>
              <a:buChar char="•"/>
            </a:pPr>
            <a:r>
              <a:rPr lang="en-US" altLang="zh-CN" dirty="0" err="1">
                <a:solidFill>
                  <a:srgbClr val="000000"/>
                </a:solidFill>
                <a:latin typeface="微软雅黑" panose="020B0503020204020204" pitchFamily="34" charset="-122"/>
                <a:ea typeface="微软雅黑" panose="020B0503020204020204" pitchFamily="34" charset="-122"/>
              </a:rPr>
              <a:t>Opencv</a:t>
            </a:r>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安装问题</a:t>
            </a:r>
            <a:endParaRPr lang="en-US" altLang="zh-CN" dirty="0">
              <a:solidFill>
                <a:srgbClr val="000000"/>
              </a:solidFill>
              <a:latin typeface="微软雅黑" panose="020B0503020204020204" pitchFamily="34" charset="-122"/>
              <a:ea typeface="微软雅黑" panose="020B0503020204020204" pitchFamily="34" charset="-122"/>
            </a:endParaRPr>
          </a:p>
          <a:p>
            <a:pPr marL="742950" lvl="1" indent="-285750" algn="just">
              <a:lnSpc>
                <a:spcPct val="150000"/>
              </a:lnSpc>
              <a:spcBef>
                <a:spcPct val="0"/>
              </a:spcBef>
              <a:buFont typeface="Arial" panose="020B0604020202020204" pitchFamily="34" charset="0"/>
              <a:buChar char="•"/>
            </a:pPr>
            <a:r>
              <a:rPr lang="zh-CN" altLang="en-US" dirty="0">
                <a:solidFill>
                  <a:srgbClr val="000000"/>
                </a:solidFill>
                <a:latin typeface="微软雅黑" panose="020B0503020204020204" pitchFamily="34" charset="-122"/>
                <a:ea typeface="微软雅黑" panose="020B0503020204020204" pitchFamily="34" charset="-122"/>
              </a:rPr>
              <a:t>源码安装</a:t>
            </a:r>
            <a:endParaRPr lang="en-US" altLang="zh-CN" dirty="0">
              <a:solidFill>
                <a:srgbClr val="000000"/>
              </a:solidFill>
              <a:latin typeface="微软雅黑" panose="020B0503020204020204" pitchFamily="34" charset="-122"/>
              <a:ea typeface="微软雅黑" panose="020B0503020204020204" pitchFamily="34" charset="-122"/>
            </a:endParaRPr>
          </a:p>
          <a:p>
            <a:pPr marL="285750" indent="-285750" algn="just">
              <a:lnSpc>
                <a:spcPct val="150000"/>
              </a:lnSpc>
              <a:spcBef>
                <a:spcPct val="0"/>
              </a:spcBef>
              <a:buFont typeface="Arial" panose="020B0604020202020204" pitchFamily="34" charset="0"/>
              <a:buChar char="•"/>
            </a:pPr>
            <a:r>
              <a:rPr lang="en-US" altLang="zh-CN" dirty="0">
                <a:solidFill>
                  <a:srgbClr val="000000"/>
                </a:solidFill>
                <a:latin typeface="微软雅黑" panose="020B0503020204020204" pitchFamily="34" charset="-122"/>
                <a:ea typeface="微软雅黑" panose="020B0503020204020204" pitchFamily="34" charset="-122"/>
              </a:rPr>
              <a:t>Others</a:t>
            </a:r>
          </a:p>
          <a:p>
            <a:pPr algn="just">
              <a:lnSpc>
                <a:spcPct val="150000"/>
              </a:lnSpc>
              <a:spcBef>
                <a:spcPct val="0"/>
              </a:spcBef>
            </a:pPr>
            <a:r>
              <a:rPr lang="zh-CN" altLang="en-US" dirty="0">
                <a:solidFill>
                  <a:srgbClr val="000000"/>
                </a:solidFill>
                <a:latin typeface="微软雅黑" panose="020B0503020204020204" pitchFamily="34" charset="-122"/>
                <a:ea typeface="微软雅黑" panose="020B0503020204020204" pitchFamily="34" charset="-122"/>
              </a:rPr>
              <a:t>问题解决思路：</a:t>
            </a:r>
            <a:endParaRPr lang="en-US" altLang="zh-CN" dirty="0">
              <a:solidFill>
                <a:srgbClr val="000000"/>
              </a:solidFill>
              <a:latin typeface="微软雅黑" panose="020B0503020204020204" pitchFamily="34" charset="-122"/>
              <a:ea typeface="微软雅黑" panose="020B0503020204020204" pitchFamily="34" charset="-122"/>
            </a:endParaRPr>
          </a:p>
          <a:p>
            <a:pPr algn="just">
              <a:lnSpc>
                <a:spcPct val="150000"/>
              </a:lnSpc>
              <a:spcBef>
                <a:spcPct val="0"/>
              </a:spcBef>
            </a:pPr>
            <a:r>
              <a:rPr lang="en-US" altLang="zh-CN" dirty="0">
                <a:solidFill>
                  <a:srgbClr val="000000"/>
                </a:solidFill>
                <a:latin typeface="微软雅黑" panose="020B0503020204020204" pitchFamily="34" charset="-122"/>
                <a:ea typeface="微软雅黑" panose="020B0503020204020204" pitchFamily="34" charset="-122"/>
              </a:rPr>
              <a:t>yum </a:t>
            </a:r>
            <a:r>
              <a:rPr lang="zh-CN" altLang="en-US" dirty="0">
                <a:solidFill>
                  <a:srgbClr val="000000"/>
                </a:solidFill>
                <a:latin typeface="微软雅黑" panose="020B0503020204020204" pitchFamily="34" charset="-122"/>
                <a:ea typeface="微软雅黑" panose="020B0503020204020204" pitchFamily="34" charset="-122"/>
              </a:rPr>
              <a:t>源 </a:t>
            </a:r>
            <a:r>
              <a:rPr lang="en-US" altLang="zh-CN" dirty="0">
                <a:solidFill>
                  <a:srgbClr val="000000"/>
                </a:solidFill>
                <a:latin typeface="微软雅黑" panose="020B0503020204020204" pitchFamily="34" charset="-122"/>
                <a:ea typeface="微软雅黑" panose="020B0503020204020204" pitchFamily="34" charset="-122"/>
              </a:rPr>
              <a:t>-&gt; rpm -&gt; </a:t>
            </a:r>
            <a:r>
              <a:rPr lang="zh-CN" altLang="en-US" dirty="0">
                <a:solidFill>
                  <a:srgbClr val="000000"/>
                </a:solidFill>
                <a:latin typeface="微软雅黑" panose="020B0503020204020204" pitchFamily="34" charset="-122"/>
                <a:ea typeface="微软雅黑" panose="020B0503020204020204" pitchFamily="34" charset="-122"/>
              </a:rPr>
              <a:t>源码 </a:t>
            </a:r>
            <a:r>
              <a:rPr lang="en-US" altLang="zh-CN" dirty="0">
                <a:solidFill>
                  <a:srgbClr val="000000"/>
                </a:solidFill>
                <a:latin typeface="微软雅黑" panose="020B0503020204020204" pitchFamily="34" charset="-122"/>
                <a:ea typeface="微软雅黑" panose="020B0503020204020204" pitchFamily="34" charset="-122"/>
              </a:rPr>
              <a:t>-&gt; </a:t>
            </a:r>
            <a:r>
              <a:rPr lang="zh-CN" altLang="en-US" dirty="0">
                <a:solidFill>
                  <a:srgbClr val="000000"/>
                </a:solidFill>
                <a:latin typeface="微软雅黑" panose="020B0503020204020204" pitchFamily="34" charset="-122"/>
                <a:ea typeface="微软雅黑" panose="020B0503020204020204" pitchFamily="34" charset="-122"/>
              </a:rPr>
              <a:t>系统升级</a:t>
            </a:r>
          </a:p>
          <a:p>
            <a:pPr algn="just" defTabSz="828675">
              <a:lnSpc>
                <a:spcPct val="150000"/>
              </a:lnSpc>
              <a:defRPr/>
            </a:pPr>
            <a:endParaRPr lang="zh-CN" altLang="en-US" dirty="0">
              <a:solidFill>
                <a:srgbClr val="000000"/>
              </a:solidFill>
              <a:latin typeface="微软雅黑" panose="020B0503020204020204" pitchFamily="34" charset="-122"/>
              <a:ea typeface="微软雅黑" panose="020B0503020204020204" pitchFamily="34" charset="-122"/>
              <a:sym typeface="+mn-ea"/>
            </a:endParaRPr>
          </a:p>
        </p:txBody>
      </p:sp>
      <p:cxnSp>
        <p:nvCxnSpPr>
          <p:cNvPr id="2" name="直接连接符 1"/>
          <p:cNvCxnSpPr/>
          <p:nvPr userDrawn="1"/>
        </p:nvCxnSpPr>
        <p:spPr>
          <a:xfrm>
            <a:off x="3675380" y="1943735"/>
            <a:ext cx="48406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userDrawn="1"/>
        </p:nvSpPr>
        <p:spPr>
          <a:xfrm>
            <a:off x="3972254" y="1294781"/>
            <a:ext cx="4246880" cy="583565"/>
          </a:xfrm>
          <a:prstGeom prst="rect">
            <a:avLst/>
          </a:prstGeom>
          <a:noFill/>
        </p:spPr>
        <p:txBody>
          <a:bodyPr wrap="none" rtlCol="0">
            <a:spAutoFit/>
          </a:bodyPr>
          <a:lstStyle/>
          <a:p>
            <a:pPr algn="l"/>
            <a:r>
              <a:rPr lang="zh-CN" sz="3200" dirty="0">
                <a:latin typeface="微软雅黑" panose="020B0503020204020204" pitchFamily="34" charset="-122"/>
                <a:ea typeface="微软雅黑" panose="020B0503020204020204" pitchFamily="34" charset="-122"/>
              </a:rPr>
              <a:t>遇到的困难及解决方案</a:t>
            </a:r>
          </a:p>
        </p:txBody>
      </p:sp>
    </p:spTree>
  </p:cSld>
  <p:clrMapOvr>
    <a:masterClrMapping/>
  </p:clrMapOvr>
  <p:transition spd="slow" advTm="500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childTnLst>
                              </p:cTn>
                            </p:par>
                            <p:par>
                              <p:cTn id="11" fill="hold">
                                <p:stCondLst>
                                  <p:cond delay="500"/>
                                </p:stCondLst>
                                <p:childTnLst>
                                  <p:par>
                                    <p:cTn id="12" presetID="45" presetClass="entr" presetSubtype="0" fill="hold" grpId="0" nodeType="after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2000"/>
                                            <p:tgtEl>
                                              <p:spTgt spid="46"/>
                                            </p:tgtEl>
                                          </p:cBhvr>
                                        </p:animEffect>
                                        <p:anim calcmode="lin" valueType="num">
                                          <p:cBhvr>
                                            <p:cTn id="15" dur="2000" fill="hold"/>
                                            <p:tgtEl>
                                              <p:spTgt spid="46"/>
                                            </p:tgtEl>
                                            <p:attrNameLst>
                                              <p:attrName>ppt_w</p:attrName>
                                            </p:attrNameLst>
                                          </p:cBhvr>
                                          <p:tavLst>
                                            <p:tav tm="0" fmla="#ppt_w*sin(2.5*pi*$)">
                                              <p:val>
                                                <p:fltVal val="0"/>
                                              </p:val>
                                            </p:tav>
                                            <p:tav tm="100000">
                                              <p:val>
                                                <p:fltVal val="1"/>
                                              </p:val>
                                            </p:tav>
                                          </p:tavLst>
                                        </p:anim>
                                        <p:anim calcmode="lin" valueType="num">
                                          <p:cBhvr>
                                            <p:cTn id="16" dur="2000" fill="hold"/>
                                            <p:tgtEl>
                                              <p:spTgt spid="46"/>
                                            </p:tgtEl>
                                            <p:attrNameLst>
                                              <p:attrName>ppt_h</p:attrName>
                                            </p:attrNameLst>
                                          </p:cBhvr>
                                          <p:tavLst>
                                            <p:tav tm="0">
                                              <p:val>
                                                <p:strVal val="#ppt_h"/>
                                              </p:val>
                                            </p:tav>
                                            <p:tav tm="100000">
                                              <p:val>
                                                <p:strVal val="#ppt_h"/>
                                              </p:val>
                                            </p:tav>
                                          </p:tavLst>
                                        </p:anim>
                                      </p:childTnLst>
                                    </p:cTn>
                                  </p:par>
                                  <p:par>
                                    <p:cTn id="17" presetID="45"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2000"/>
                                            <p:tgtEl>
                                              <p:spTgt spid="44"/>
                                            </p:tgtEl>
                                          </p:cBhvr>
                                        </p:animEffect>
                                        <p:anim calcmode="lin" valueType="num">
                                          <p:cBhvr>
                                            <p:cTn id="20" dur="2000" fill="hold"/>
                                            <p:tgtEl>
                                              <p:spTgt spid="44"/>
                                            </p:tgtEl>
                                            <p:attrNameLst>
                                              <p:attrName>ppt_w</p:attrName>
                                            </p:attrNameLst>
                                          </p:cBhvr>
                                          <p:tavLst>
                                            <p:tav tm="0" fmla="#ppt_w*sin(2.5*pi*$)">
                                              <p:val>
                                                <p:fltVal val="0"/>
                                              </p:val>
                                            </p:tav>
                                            <p:tav tm="100000">
                                              <p:val>
                                                <p:fltVal val="1"/>
                                              </p:val>
                                            </p:tav>
                                          </p:tavLst>
                                        </p:anim>
                                        <p:anim calcmode="lin" valueType="num">
                                          <p:cBhvr>
                                            <p:cTn id="21" dur="2000" fill="hold"/>
                                            <p:tgtEl>
                                              <p:spTgt spid="44"/>
                                            </p:tgtEl>
                                            <p:attrNameLst>
                                              <p:attrName>ppt_h</p:attrName>
                                            </p:attrNameLst>
                                          </p:cBhvr>
                                          <p:tavLst>
                                            <p:tav tm="0">
                                              <p:val>
                                                <p:strVal val="#ppt_h"/>
                                              </p:val>
                                            </p:tav>
                                            <p:tav tm="100000">
                                              <p:val>
                                                <p:strVal val="#ppt_h"/>
                                              </p:val>
                                            </p:tav>
                                          </p:tavLst>
                                        </p:anim>
                                      </p:childTnLst>
                                    </p:cTn>
                                  </p:par>
                                  <p:par>
                                    <p:cTn id="22" presetID="45" presetClass="entr" presetSubtype="0" fill="hold" grpId="0"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2000"/>
                                            <p:tgtEl>
                                              <p:spTgt spid="45"/>
                                            </p:tgtEl>
                                          </p:cBhvr>
                                        </p:animEffect>
                                        <p:anim calcmode="lin" valueType="num">
                                          <p:cBhvr>
                                            <p:cTn id="25" dur="2000" fill="hold"/>
                                            <p:tgtEl>
                                              <p:spTgt spid="45"/>
                                            </p:tgtEl>
                                            <p:attrNameLst>
                                              <p:attrName>ppt_w</p:attrName>
                                            </p:attrNameLst>
                                          </p:cBhvr>
                                          <p:tavLst>
                                            <p:tav tm="0" fmla="#ppt_w*sin(2.5*pi*$)">
                                              <p:val>
                                                <p:fltVal val="0"/>
                                              </p:val>
                                            </p:tav>
                                            <p:tav tm="100000">
                                              <p:val>
                                                <p:fltVal val="1"/>
                                              </p:val>
                                            </p:tav>
                                          </p:tavLst>
                                        </p:anim>
                                        <p:anim calcmode="lin" valueType="num">
                                          <p:cBhvr>
                                            <p:cTn id="26" dur="2000" fill="hold"/>
                                            <p:tgtEl>
                                              <p:spTgt spid="45"/>
                                            </p:tgtEl>
                                            <p:attrNameLst>
                                              <p:attrName>ppt_h</p:attrName>
                                            </p:attrNameLst>
                                          </p:cBhvr>
                                          <p:tavLst>
                                            <p:tav tm="0">
                                              <p:val>
                                                <p:strVal val="#ppt_h"/>
                                              </p:val>
                                            </p:tav>
                                            <p:tav tm="100000">
                                              <p:val>
                                                <p:strVal val="#ppt_h"/>
                                              </p:val>
                                            </p:tav>
                                          </p:tavLst>
                                        </p:anim>
                                      </p:childTnLst>
                                    </p:cTn>
                                  </p:par>
                                </p:childTnLst>
                              </p:cTn>
                            </p:par>
                            <p:par>
                              <p:cTn id="27" fill="hold">
                                <p:stCondLst>
                                  <p:cond delay="2500"/>
                                </p:stCondLst>
                                <p:childTnLst>
                                  <p:par>
                                    <p:cTn id="28" presetID="22" presetClass="entr" presetSubtype="1" fill="hold" nodeType="after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up)">
                                          <p:cBhvr>
                                            <p:cTn id="30" dur="500"/>
                                            <p:tgtEl>
                                              <p:spTgt spid="47"/>
                                            </p:tgtEl>
                                          </p:cBhvr>
                                        </p:animEffect>
                                      </p:childTnLst>
                                    </p:cTn>
                                  </p:par>
                                  <p:par>
                                    <p:cTn id="31" presetID="22" presetClass="entr" presetSubtype="1"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wipe(up)">
                                          <p:cBhvr>
                                            <p:cTn id="33" dur="500"/>
                                            <p:tgtEl>
                                              <p:spTgt spid="52"/>
                                            </p:tgtEl>
                                          </p:cBhvr>
                                        </p:animEffect>
                                      </p:childTnLst>
                                    </p:cTn>
                                  </p:par>
                                </p:childTnLst>
                              </p:cTn>
                            </p:par>
                            <p:par>
                              <p:cTn id="34" fill="hold">
                                <p:stCondLst>
                                  <p:cond delay="3000"/>
                                </p:stCondLst>
                                <p:childTnLst>
                                  <p:par>
                                    <p:cTn id="35" presetID="42" presetClass="path" presetSubtype="0" fill="hold" nodeType="afterEffect" p14:presetBounceEnd="35000">
                                      <p:stCondLst>
                                        <p:cond delay="0"/>
                                      </p:stCondLst>
                                      <p:childTnLst>
                                        <p:animMotion origin="layout" path="M 1.38614E-6 3.7037E-6 L 1.38614E-6 0.06689 " pathEditMode="relative" rAng="0" ptsTypes="AA" p14:bounceEnd="35000">
                                          <p:cBhvr>
                                            <p:cTn id="36" dur="2000" fill="hold"/>
                                            <p:tgtEl>
                                              <p:spTgt spid="47"/>
                                            </p:tgtEl>
                                            <p:attrNameLst>
                                              <p:attrName>ppt_x</p:attrName>
                                              <p:attrName>ppt_y</p:attrName>
                                            </p:attrNameLst>
                                          </p:cBhvr>
                                          <p:rCtr x="0" y="3333"/>
                                        </p:animMotion>
                                      </p:childTnLst>
                                    </p:cTn>
                                  </p:par>
                                  <p:par>
                                    <p:cTn id="37" presetID="42" presetClass="path" presetSubtype="0" fill="hold" nodeType="withEffect" p14:presetBounceEnd="35000">
                                      <p:stCondLst>
                                        <p:cond delay="0"/>
                                      </p:stCondLst>
                                      <p:childTnLst>
                                        <p:animMotion origin="layout" path="M 1.25E-6 -4.81481E-6 L 1.25E-6 -0.06921 " pathEditMode="relative" rAng="0" ptsTypes="AA" p14:bounceEnd="35000">
                                          <p:cBhvr>
                                            <p:cTn id="38" dur="2000" fill="hold"/>
                                            <p:tgtEl>
                                              <p:spTgt spid="52"/>
                                            </p:tgtEl>
                                            <p:attrNameLst>
                                              <p:attrName>ppt_x</p:attrName>
                                              <p:attrName>ppt_y</p:attrName>
                                            </p:attrNameLst>
                                          </p:cBhvr>
                                          <p:rCtr x="0" y="-3472"/>
                                        </p:animMotion>
                                      </p:childTnLst>
                                    </p:cTn>
                                  </p:par>
                                  <p:par>
                                    <p:cTn id="39" presetID="8" presetClass="emph" presetSubtype="0" fill="hold" grpId="1" nodeType="withEffect">
                                      <p:stCondLst>
                                        <p:cond delay="0"/>
                                      </p:stCondLst>
                                      <p:childTnLst>
                                        <p:animRot by="900000">
                                          <p:cBhvr>
                                            <p:cTn id="40" dur="1300" fill="hold"/>
                                            <p:tgtEl>
                                              <p:spTgt spid="45"/>
                                            </p:tgtEl>
                                            <p:attrNameLst>
                                              <p:attrName>r</p:attrName>
                                            </p:attrNameLst>
                                          </p:cBhvr>
                                        </p:animRot>
                                      </p:childTnLst>
                                    </p:cTn>
                                  </p:par>
                                </p:childTnLst>
                              </p:cTn>
                            </p:par>
                            <p:par>
                              <p:cTn id="41" fill="hold">
                                <p:stCondLst>
                                  <p:cond delay="5000"/>
                                </p:stCondLst>
                                <p:childTnLst>
                                  <p:par>
                                    <p:cTn id="42" presetID="47" presetClass="entr" presetSubtype="0" fill="hold" grpId="0" nodeType="after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fade">
                                          <p:cBhvr>
                                            <p:cTn id="44" dur="1000"/>
                                            <p:tgtEl>
                                              <p:spTgt spid="60"/>
                                            </p:tgtEl>
                                          </p:cBhvr>
                                        </p:animEffect>
                                        <p:anim calcmode="lin" valueType="num">
                                          <p:cBhvr>
                                            <p:cTn id="45" dur="1000" fill="hold"/>
                                            <p:tgtEl>
                                              <p:spTgt spid="60"/>
                                            </p:tgtEl>
                                            <p:attrNameLst>
                                              <p:attrName>ppt_x</p:attrName>
                                            </p:attrNameLst>
                                          </p:cBhvr>
                                          <p:tavLst>
                                            <p:tav tm="0">
                                              <p:val>
                                                <p:strVal val="#ppt_x"/>
                                              </p:val>
                                            </p:tav>
                                            <p:tav tm="100000">
                                              <p:val>
                                                <p:strVal val="#ppt_x"/>
                                              </p:val>
                                            </p:tav>
                                          </p:tavLst>
                                        </p:anim>
                                        <p:anim calcmode="lin" valueType="num">
                                          <p:cBhvr>
                                            <p:cTn id="46"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ldLvl="0" animBg="1"/>
          <p:bldP spid="45" grpId="0" bldLvl="0" animBg="1"/>
          <p:bldP spid="45" grpId="1" bldLvl="0" animBg="1"/>
          <p:bldP spid="46" grpId="0" bldLvl="0" animBg="1"/>
          <p:bldP spid="60"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childTnLst>
                              </p:cTn>
                            </p:par>
                            <p:par>
                              <p:cTn id="11" fill="hold">
                                <p:stCondLst>
                                  <p:cond delay="500"/>
                                </p:stCondLst>
                                <p:childTnLst>
                                  <p:par>
                                    <p:cTn id="12" presetID="45" presetClass="entr" presetSubtype="0" fill="hold" grpId="0" nodeType="after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2000"/>
                                            <p:tgtEl>
                                              <p:spTgt spid="46"/>
                                            </p:tgtEl>
                                          </p:cBhvr>
                                        </p:animEffect>
                                        <p:anim calcmode="lin" valueType="num">
                                          <p:cBhvr>
                                            <p:cTn id="15" dur="2000" fill="hold"/>
                                            <p:tgtEl>
                                              <p:spTgt spid="46"/>
                                            </p:tgtEl>
                                            <p:attrNameLst>
                                              <p:attrName>ppt_w</p:attrName>
                                            </p:attrNameLst>
                                          </p:cBhvr>
                                          <p:tavLst>
                                            <p:tav tm="0" fmla="#ppt_w*sin(2.5*pi*$)">
                                              <p:val>
                                                <p:fltVal val="0"/>
                                              </p:val>
                                            </p:tav>
                                            <p:tav tm="100000">
                                              <p:val>
                                                <p:fltVal val="1"/>
                                              </p:val>
                                            </p:tav>
                                          </p:tavLst>
                                        </p:anim>
                                        <p:anim calcmode="lin" valueType="num">
                                          <p:cBhvr>
                                            <p:cTn id="16" dur="2000" fill="hold"/>
                                            <p:tgtEl>
                                              <p:spTgt spid="46"/>
                                            </p:tgtEl>
                                            <p:attrNameLst>
                                              <p:attrName>ppt_h</p:attrName>
                                            </p:attrNameLst>
                                          </p:cBhvr>
                                          <p:tavLst>
                                            <p:tav tm="0">
                                              <p:val>
                                                <p:strVal val="#ppt_h"/>
                                              </p:val>
                                            </p:tav>
                                            <p:tav tm="100000">
                                              <p:val>
                                                <p:strVal val="#ppt_h"/>
                                              </p:val>
                                            </p:tav>
                                          </p:tavLst>
                                        </p:anim>
                                      </p:childTnLst>
                                    </p:cTn>
                                  </p:par>
                                  <p:par>
                                    <p:cTn id="17" presetID="45"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2000"/>
                                            <p:tgtEl>
                                              <p:spTgt spid="44"/>
                                            </p:tgtEl>
                                          </p:cBhvr>
                                        </p:animEffect>
                                        <p:anim calcmode="lin" valueType="num">
                                          <p:cBhvr>
                                            <p:cTn id="20" dur="2000" fill="hold"/>
                                            <p:tgtEl>
                                              <p:spTgt spid="44"/>
                                            </p:tgtEl>
                                            <p:attrNameLst>
                                              <p:attrName>ppt_w</p:attrName>
                                            </p:attrNameLst>
                                          </p:cBhvr>
                                          <p:tavLst>
                                            <p:tav tm="0" fmla="#ppt_w*sin(2.5*pi*$)">
                                              <p:val>
                                                <p:fltVal val="0"/>
                                              </p:val>
                                            </p:tav>
                                            <p:tav tm="100000">
                                              <p:val>
                                                <p:fltVal val="1"/>
                                              </p:val>
                                            </p:tav>
                                          </p:tavLst>
                                        </p:anim>
                                        <p:anim calcmode="lin" valueType="num">
                                          <p:cBhvr>
                                            <p:cTn id="21" dur="2000" fill="hold"/>
                                            <p:tgtEl>
                                              <p:spTgt spid="44"/>
                                            </p:tgtEl>
                                            <p:attrNameLst>
                                              <p:attrName>ppt_h</p:attrName>
                                            </p:attrNameLst>
                                          </p:cBhvr>
                                          <p:tavLst>
                                            <p:tav tm="0">
                                              <p:val>
                                                <p:strVal val="#ppt_h"/>
                                              </p:val>
                                            </p:tav>
                                            <p:tav tm="100000">
                                              <p:val>
                                                <p:strVal val="#ppt_h"/>
                                              </p:val>
                                            </p:tav>
                                          </p:tavLst>
                                        </p:anim>
                                      </p:childTnLst>
                                    </p:cTn>
                                  </p:par>
                                  <p:par>
                                    <p:cTn id="22" presetID="45" presetClass="entr" presetSubtype="0" fill="hold" grpId="0"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2000"/>
                                            <p:tgtEl>
                                              <p:spTgt spid="45"/>
                                            </p:tgtEl>
                                          </p:cBhvr>
                                        </p:animEffect>
                                        <p:anim calcmode="lin" valueType="num">
                                          <p:cBhvr>
                                            <p:cTn id="25" dur="2000" fill="hold"/>
                                            <p:tgtEl>
                                              <p:spTgt spid="45"/>
                                            </p:tgtEl>
                                            <p:attrNameLst>
                                              <p:attrName>ppt_w</p:attrName>
                                            </p:attrNameLst>
                                          </p:cBhvr>
                                          <p:tavLst>
                                            <p:tav tm="0" fmla="#ppt_w*sin(2.5*pi*$)">
                                              <p:val>
                                                <p:fltVal val="0"/>
                                              </p:val>
                                            </p:tav>
                                            <p:tav tm="100000">
                                              <p:val>
                                                <p:fltVal val="1"/>
                                              </p:val>
                                            </p:tav>
                                          </p:tavLst>
                                        </p:anim>
                                        <p:anim calcmode="lin" valueType="num">
                                          <p:cBhvr>
                                            <p:cTn id="26" dur="2000" fill="hold"/>
                                            <p:tgtEl>
                                              <p:spTgt spid="45"/>
                                            </p:tgtEl>
                                            <p:attrNameLst>
                                              <p:attrName>ppt_h</p:attrName>
                                            </p:attrNameLst>
                                          </p:cBhvr>
                                          <p:tavLst>
                                            <p:tav tm="0">
                                              <p:val>
                                                <p:strVal val="#ppt_h"/>
                                              </p:val>
                                            </p:tav>
                                            <p:tav tm="100000">
                                              <p:val>
                                                <p:strVal val="#ppt_h"/>
                                              </p:val>
                                            </p:tav>
                                          </p:tavLst>
                                        </p:anim>
                                      </p:childTnLst>
                                    </p:cTn>
                                  </p:par>
                                </p:childTnLst>
                              </p:cTn>
                            </p:par>
                            <p:par>
                              <p:cTn id="27" fill="hold">
                                <p:stCondLst>
                                  <p:cond delay="2500"/>
                                </p:stCondLst>
                                <p:childTnLst>
                                  <p:par>
                                    <p:cTn id="28" presetID="22" presetClass="entr" presetSubtype="1" fill="hold" nodeType="after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up)">
                                          <p:cBhvr>
                                            <p:cTn id="30" dur="500"/>
                                            <p:tgtEl>
                                              <p:spTgt spid="47"/>
                                            </p:tgtEl>
                                          </p:cBhvr>
                                        </p:animEffect>
                                      </p:childTnLst>
                                    </p:cTn>
                                  </p:par>
                                  <p:par>
                                    <p:cTn id="31" presetID="22" presetClass="entr" presetSubtype="1"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wipe(up)">
                                          <p:cBhvr>
                                            <p:cTn id="33" dur="500"/>
                                            <p:tgtEl>
                                              <p:spTgt spid="52"/>
                                            </p:tgtEl>
                                          </p:cBhvr>
                                        </p:animEffect>
                                      </p:childTnLst>
                                    </p:cTn>
                                  </p:par>
                                </p:childTnLst>
                              </p:cTn>
                            </p:par>
                            <p:par>
                              <p:cTn id="34" fill="hold">
                                <p:stCondLst>
                                  <p:cond delay="3000"/>
                                </p:stCondLst>
                                <p:childTnLst>
                                  <p:par>
                                    <p:cTn id="35" presetID="42" presetClass="path" presetSubtype="0" fill="hold" nodeType="afterEffect">
                                      <p:stCondLst>
                                        <p:cond delay="0"/>
                                      </p:stCondLst>
                                      <p:childTnLst>
                                        <p:animMotion origin="layout" path="M 1.38614E-6 3.7037E-6 L 1.38614E-6 0.06689 " pathEditMode="relative" rAng="0" ptsTypes="AA">
                                          <p:cBhvr>
                                            <p:cTn id="36" dur="2000" fill="hold"/>
                                            <p:tgtEl>
                                              <p:spTgt spid="47"/>
                                            </p:tgtEl>
                                            <p:attrNameLst>
                                              <p:attrName>ppt_x</p:attrName>
                                              <p:attrName>ppt_y</p:attrName>
                                            </p:attrNameLst>
                                          </p:cBhvr>
                                          <p:rCtr x="0" y="3333"/>
                                        </p:animMotion>
                                      </p:childTnLst>
                                    </p:cTn>
                                  </p:par>
                                  <p:par>
                                    <p:cTn id="37" presetID="42" presetClass="path" presetSubtype="0" fill="hold" nodeType="withEffect">
                                      <p:stCondLst>
                                        <p:cond delay="0"/>
                                      </p:stCondLst>
                                      <p:childTnLst>
                                        <p:animMotion origin="layout" path="M 1.25E-6 -4.81481E-6 L 1.25E-6 -0.06921 " pathEditMode="relative" rAng="0" ptsTypes="AA">
                                          <p:cBhvr>
                                            <p:cTn id="38" dur="2000" fill="hold"/>
                                            <p:tgtEl>
                                              <p:spTgt spid="52"/>
                                            </p:tgtEl>
                                            <p:attrNameLst>
                                              <p:attrName>ppt_x</p:attrName>
                                              <p:attrName>ppt_y</p:attrName>
                                            </p:attrNameLst>
                                          </p:cBhvr>
                                          <p:rCtr x="0" y="-3472"/>
                                        </p:animMotion>
                                      </p:childTnLst>
                                    </p:cTn>
                                  </p:par>
                                  <p:par>
                                    <p:cTn id="39" presetID="8" presetClass="emph" presetSubtype="0" fill="hold" grpId="1" nodeType="withEffect">
                                      <p:stCondLst>
                                        <p:cond delay="0"/>
                                      </p:stCondLst>
                                      <p:childTnLst>
                                        <p:animRot by="900000">
                                          <p:cBhvr>
                                            <p:cTn id="40" dur="1300" fill="hold"/>
                                            <p:tgtEl>
                                              <p:spTgt spid="45"/>
                                            </p:tgtEl>
                                            <p:attrNameLst>
                                              <p:attrName>r</p:attrName>
                                            </p:attrNameLst>
                                          </p:cBhvr>
                                        </p:animRot>
                                      </p:childTnLst>
                                    </p:cTn>
                                  </p:par>
                                </p:childTnLst>
                              </p:cTn>
                            </p:par>
                            <p:par>
                              <p:cTn id="41" fill="hold">
                                <p:stCondLst>
                                  <p:cond delay="5000"/>
                                </p:stCondLst>
                                <p:childTnLst>
                                  <p:par>
                                    <p:cTn id="42" presetID="47" presetClass="entr" presetSubtype="0" fill="hold" grpId="0" nodeType="after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fade">
                                          <p:cBhvr>
                                            <p:cTn id="44" dur="1000"/>
                                            <p:tgtEl>
                                              <p:spTgt spid="60"/>
                                            </p:tgtEl>
                                          </p:cBhvr>
                                        </p:animEffect>
                                        <p:anim calcmode="lin" valueType="num">
                                          <p:cBhvr>
                                            <p:cTn id="45" dur="1000" fill="hold"/>
                                            <p:tgtEl>
                                              <p:spTgt spid="60"/>
                                            </p:tgtEl>
                                            <p:attrNameLst>
                                              <p:attrName>ppt_x</p:attrName>
                                            </p:attrNameLst>
                                          </p:cBhvr>
                                          <p:tavLst>
                                            <p:tav tm="0">
                                              <p:val>
                                                <p:strVal val="#ppt_x"/>
                                              </p:val>
                                            </p:tav>
                                            <p:tav tm="100000">
                                              <p:val>
                                                <p:strVal val="#ppt_x"/>
                                              </p:val>
                                            </p:tav>
                                          </p:tavLst>
                                        </p:anim>
                                        <p:anim calcmode="lin" valueType="num">
                                          <p:cBhvr>
                                            <p:cTn id="46"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ldLvl="0" animBg="1"/>
          <p:bldP spid="45" grpId="0" bldLvl="0" animBg="1"/>
          <p:bldP spid="45" grpId="1" bldLvl="0" animBg="1"/>
          <p:bldP spid="46" grpId="0" bldLvl="0" animBg="1"/>
          <p:bldP spid="60" grpId="0"/>
          <p:bldP spid="5"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reeform 2"/>
          <p:cNvSpPr/>
          <p:nvPr/>
        </p:nvSpPr>
        <p:spPr bwMode="blackWhite">
          <a:xfrm>
            <a:off x="7912636" y="3126702"/>
            <a:ext cx="1333662" cy="2755526"/>
          </a:xfrm>
          <a:custGeom>
            <a:avLst/>
            <a:gdLst>
              <a:gd name="T0" fmla="*/ 432 w 865"/>
              <a:gd name="T1" fmla="*/ 0 h 1828"/>
              <a:gd name="T2" fmla="*/ 561 w 865"/>
              <a:gd name="T3" fmla="*/ 828 h 1828"/>
              <a:gd name="T4" fmla="*/ 561 w 865"/>
              <a:gd name="T5" fmla="*/ 1539 h 1828"/>
              <a:gd name="T6" fmla="*/ 648 w 865"/>
              <a:gd name="T7" fmla="*/ 1539 h 1828"/>
              <a:gd name="T8" fmla="*/ 864 w 865"/>
              <a:gd name="T9" fmla="*/ 1658 h 1828"/>
              <a:gd name="T10" fmla="*/ 864 w 865"/>
              <a:gd name="T11" fmla="*/ 1827 h 1828"/>
              <a:gd name="T12" fmla="*/ 0 w 865"/>
              <a:gd name="T13" fmla="*/ 1827 h 1828"/>
              <a:gd name="T14" fmla="*/ 0 w 865"/>
              <a:gd name="T15" fmla="*/ 1674 h 1828"/>
              <a:gd name="T16" fmla="*/ 172 w 865"/>
              <a:gd name="T17" fmla="*/ 1556 h 1828"/>
              <a:gd name="T18" fmla="*/ 273 w 865"/>
              <a:gd name="T19" fmla="*/ 1556 h 1828"/>
              <a:gd name="T20" fmla="*/ 273 w 865"/>
              <a:gd name="T21" fmla="*/ 828 h 1828"/>
              <a:gd name="T22" fmla="*/ 432 w 865"/>
              <a:gd name="T23" fmla="*/ 0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5" h="1828">
                <a:moveTo>
                  <a:pt x="432" y="0"/>
                </a:moveTo>
                <a:lnTo>
                  <a:pt x="561" y="828"/>
                </a:lnTo>
                <a:lnTo>
                  <a:pt x="561" y="1539"/>
                </a:lnTo>
                <a:lnTo>
                  <a:pt x="648" y="1539"/>
                </a:lnTo>
                <a:lnTo>
                  <a:pt x="864" y="1658"/>
                </a:lnTo>
                <a:lnTo>
                  <a:pt x="864" y="1827"/>
                </a:lnTo>
                <a:lnTo>
                  <a:pt x="0" y="1827"/>
                </a:lnTo>
                <a:lnTo>
                  <a:pt x="0" y="1674"/>
                </a:lnTo>
                <a:lnTo>
                  <a:pt x="172" y="1556"/>
                </a:lnTo>
                <a:lnTo>
                  <a:pt x="273" y="1556"/>
                </a:lnTo>
                <a:lnTo>
                  <a:pt x="273" y="828"/>
                </a:lnTo>
                <a:lnTo>
                  <a:pt x="432" y="0"/>
                </a:lnTo>
              </a:path>
            </a:pathLst>
          </a:custGeom>
          <a:solidFill>
            <a:schemeClr val="tx1">
              <a:lumMod val="65000"/>
              <a:lumOff val="35000"/>
            </a:schemeClr>
          </a:solidFill>
          <a:ln w="25400" cap="flat" cmpd="sng" algn="ctr">
            <a:noFill/>
            <a:prstDash val="solid"/>
          </a:ln>
          <a:effectLst/>
        </p:spPr>
        <p:txBody>
          <a:bodyPr lIns="82884" tIns="41442" rIns="82884" bIns="41442" anchor="ctr"/>
          <a:lstStyle/>
          <a:p>
            <a:pPr>
              <a:lnSpc>
                <a:spcPct val="120000"/>
              </a:lnSpc>
              <a:defRPr/>
            </a:pPr>
            <a:endParaRPr lang="zh-CN" altLang="en-US" sz="3600" b="1" kern="0">
              <a:solidFill>
                <a:sysClr val="window" lastClr="FFFFFF"/>
              </a:solidFill>
              <a:latin typeface="微软雅黑" panose="020B0503020204020204" pitchFamily="34" charset="-122"/>
              <a:ea typeface="微软雅黑" panose="020B0503020204020204" pitchFamily="34" charset="-122"/>
            </a:endParaRPr>
          </a:p>
        </p:txBody>
      </p:sp>
      <p:sp>
        <p:nvSpPr>
          <p:cNvPr id="45" name="Freeform 3"/>
          <p:cNvSpPr/>
          <p:nvPr/>
        </p:nvSpPr>
        <p:spPr bwMode="blackWhite">
          <a:xfrm rot="1118702">
            <a:off x="7212253" y="3010530"/>
            <a:ext cx="3146476" cy="1188658"/>
          </a:xfrm>
          <a:custGeom>
            <a:avLst/>
            <a:gdLst>
              <a:gd name="T0" fmla="*/ 0 w 2042"/>
              <a:gd name="T1" fmla="*/ 788 h 789"/>
              <a:gd name="T2" fmla="*/ 2041 w 2042"/>
              <a:gd name="T3" fmla="*/ 78 h 789"/>
              <a:gd name="T4" fmla="*/ 1996 w 2042"/>
              <a:gd name="T5" fmla="*/ 0 h 789"/>
              <a:gd name="T6" fmla="*/ 985 w 2042"/>
              <a:gd name="T7" fmla="*/ 178 h 789"/>
              <a:gd name="T8" fmla="*/ 834 w 2042"/>
              <a:gd name="T9" fmla="*/ 230 h 789"/>
              <a:gd name="T10" fmla="*/ 8 w 2042"/>
              <a:gd name="T11" fmla="*/ 682 h 789"/>
              <a:gd name="T12" fmla="*/ 0 w 2042"/>
              <a:gd name="T13" fmla="*/ 788 h 789"/>
            </a:gdLst>
            <a:ahLst/>
            <a:cxnLst>
              <a:cxn ang="0">
                <a:pos x="T0" y="T1"/>
              </a:cxn>
              <a:cxn ang="0">
                <a:pos x="T2" y="T3"/>
              </a:cxn>
              <a:cxn ang="0">
                <a:pos x="T4" y="T5"/>
              </a:cxn>
              <a:cxn ang="0">
                <a:pos x="T6" y="T7"/>
              </a:cxn>
              <a:cxn ang="0">
                <a:pos x="T8" y="T9"/>
              </a:cxn>
              <a:cxn ang="0">
                <a:pos x="T10" y="T11"/>
              </a:cxn>
              <a:cxn ang="0">
                <a:pos x="T12" y="T13"/>
              </a:cxn>
            </a:cxnLst>
            <a:rect l="0" t="0" r="r" b="b"/>
            <a:pathLst>
              <a:path w="2042" h="789">
                <a:moveTo>
                  <a:pt x="0" y="788"/>
                </a:moveTo>
                <a:lnTo>
                  <a:pt x="2041" y="78"/>
                </a:lnTo>
                <a:lnTo>
                  <a:pt x="1996" y="0"/>
                </a:lnTo>
                <a:lnTo>
                  <a:pt x="985" y="178"/>
                </a:lnTo>
                <a:lnTo>
                  <a:pt x="834" y="230"/>
                </a:lnTo>
                <a:lnTo>
                  <a:pt x="8" y="682"/>
                </a:lnTo>
                <a:lnTo>
                  <a:pt x="0" y="788"/>
                </a:lnTo>
              </a:path>
            </a:pathLst>
          </a:custGeom>
          <a:solidFill>
            <a:schemeClr val="bg1">
              <a:lumMod val="95000"/>
            </a:schemeClr>
          </a:solidFill>
          <a:ln w="3175" cap="flat" cmpd="sng" algn="ctr">
            <a:solidFill>
              <a:schemeClr val="bg1">
                <a:lumMod val="85000"/>
              </a:schemeClr>
            </a:solidFill>
            <a:prstDash val="solid"/>
          </a:ln>
          <a:effectLst/>
        </p:spPr>
        <p:txBody>
          <a:bodyPr lIns="82884" tIns="41442" rIns="82884" bIns="41442" anchor="ctr"/>
          <a:lstStyle/>
          <a:p>
            <a:pPr>
              <a:lnSpc>
                <a:spcPct val="120000"/>
              </a:lnSpc>
              <a:defRPr/>
            </a:pPr>
            <a:endParaRPr lang="zh-CN" altLang="en-US" sz="1100" kern="0">
              <a:solidFill>
                <a:srgbClr val="4D4D4D"/>
              </a:solidFill>
              <a:latin typeface="微软雅黑" panose="020B0503020204020204" pitchFamily="34" charset="-122"/>
              <a:ea typeface="微软雅黑" panose="020B0503020204020204" pitchFamily="34" charset="-122"/>
            </a:endParaRPr>
          </a:p>
        </p:txBody>
      </p:sp>
      <p:sp>
        <p:nvSpPr>
          <p:cNvPr id="46" name="Oval 4"/>
          <p:cNvSpPr>
            <a:spLocks noChangeArrowheads="1"/>
          </p:cNvSpPr>
          <p:nvPr/>
        </p:nvSpPr>
        <p:spPr bwMode="blackWhite">
          <a:xfrm>
            <a:off x="8497302" y="3088358"/>
            <a:ext cx="164329" cy="160347"/>
          </a:xfrm>
          <a:prstGeom prst="ellipse">
            <a:avLst/>
          </a:prstGeom>
          <a:solidFill>
            <a:schemeClr val="tx1">
              <a:lumMod val="65000"/>
              <a:lumOff val="35000"/>
            </a:schemeClr>
          </a:solidFill>
          <a:ln w="25400" cap="flat" cmpd="sng" algn="ctr">
            <a:noFill/>
            <a:prstDash val="solid"/>
          </a:ln>
          <a:effectLst/>
        </p:spPr>
        <p:txBody>
          <a:bodyPr lIns="82884" tIns="41442" rIns="82884" bIns="41442" anchor="ctr"/>
          <a:lstStyle/>
          <a:p>
            <a:pPr>
              <a:lnSpc>
                <a:spcPct val="120000"/>
              </a:lnSpc>
              <a:defRPr/>
            </a:pPr>
            <a:endParaRPr lang="zh-CN" altLang="en-US" sz="3600" b="1" kern="0">
              <a:solidFill>
                <a:sysClr val="window" lastClr="FFFFFF"/>
              </a:solidFill>
              <a:latin typeface="微软雅黑" panose="020B0503020204020204" pitchFamily="34" charset="-122"/>
              <a:ea typeface="微软雅黑" panose="020B0503020204020204" pitchFamily="34" charset="-122"/>
            </a:endParaRPr>
          </a:p>
        </p:txBody>
      </p:sp>
      <p:grpSp>
        <p:nvGrpSpPr>
          <p:cNvPr id="47" name="组合 46"/>
          <p:cNvGrpSpPr/>
          <p:nvPr/>
        </p:nvGrpSpPr>
        <p:grpSpPr>
          <a:xfrm>
            <a:off x="9421007" y="3340335"/>
            <a:ext cx="1280040" cy="1751617"/>
            <a:chOff x="7028729" y="2636912"/>
            <a:chExt cx="1445030" cy="1962393"/>
          </a:xfrm>
          <a:solidFill>
            <a:srgbClr val="A6C3E5"/>
          </a:solidFill>
        </p:grpSpPr>
        <p:sp>
          <p:nvSpPr>
            <p:cNvPr id="48" name="Line 5"/>
            <p:cNvSpPr>
              <a:spLocks noChangeShapeType="1"/>
            </p:cNvSpPr>
            <p:nvPr/>
          </p:nvSpPr>
          <p:spPr bwMode="blackWhite">
            <a:xfrm>
              <a:off x="7796157" y="2636912"/>
              <a:ext cx="638547" cy="1532813"/>
            </a:xfrm>
            <a:prstGeom prst="line">
              <a:avLst/>
            </a:prstGeom>
            <a:grpFill/>
            <a:ln w="3175" cap="flat" cmpd="sng" algn="ctr">
              <a:solidFill>
                <a:srgbClr val="A6C3E5"/>
              </a:solidFill>
              <a:prstDash val="solid"/>
            </a:ln>
            <a:effectLst/>
          </p:spPr>
          <p:txBody>
            <a:bodyPr lIns="93296" tIns="46648" rIns="93296" bIns="46648" anchor="ctr"/>
            <a:lstStyle/>
            <a:p>
              <a:pPr>
                <a:lnSpc>
                  <a:spcPct val="120000"/>
                </a:lnSpc>
                <a:defRPr/>
              </a:pPr>
              <a:endParaRPr lang="zh-CN" altLang="en-US" sz="1100" kern="0">
                <a:solidFill>
                  <a:srgbClr val="4D4D4D"/>
                </a:solidFill>
                <a:latin typeface="微软雅黑" panose="020B0503020204020204" pitchFamily="34" charset="-122"/>
                <a:ea typeface="微软雅黑" panose="020B0503020204020204" pitchFamily="34" charset="-122"/>
              </a:endParaRPr>
            </a:p>
          </p:txBody>
        </p:sp>
        <p:sp>
          <p:nvSpPr>
            <p:cNvPr id="49" name="Line 6"/>
            <p:cNvSpPr>
              <a:spLocks noChangeShapeType="1"/>
            </p:cNvSpPr>
            <p:nvPr/>
          </p:nvSpPr>
          <p:spPr bwMode="blackWhite">
            <a:xfrm>
              <a:off x="7782487" y="2636912"/>
              <a:ext cx="0" cy="1523050"/>
            </a:xfrm>
            <a:prstGeom prst="line">
              <a:avLst/>
            </a:prstGeom>
            <a:grpFill/>
            <a:ln w="3175" cap="flat" cmpd="sng" algn="ctr">
              <a:solidFill>
                <a:srgbClr val="A6C3E5"/>
              </a:solidFill>
              <a:prstDash val="solid"/>
            </a:ln>
            <a:effectLst/>
          </p:spPr>
          <p:txBody>
            <a:bodyPr lIns="93296" tIns="46648" rIns="93296" bIns="46648" anchor="ctr"/>
            <a:lstStyle/>
            <a:p>
              <a:pPr>
                <a:lnSpc>
                  <a:spcPct val="120000"/>
                </a:lnSpc>
                <a:defRPr/>
              </a:pPr>
              <a:endParaRPr lang="zh-CN" altLang="en-US" sz="1100" kern="0">
                <a:solidFill>
                  <a:srgbClr val="4D4D4D"/>
                </a:solidFill>
                <a:latin typeface="微软雅黑" panose="020B0503020204020204" pitchFamily="34" charset="-122"/>
                <a:ea typeface="微软雅黑" panose="020B0503020204020204" pitchFamily="34" charset="-122"/>
              </a:endParaRPr>
            </a:p>
          </p:txBody>
        </p:sp>
        <p:sp>
          <p:nvSpPr>
            <p:cNvPr id="50" name="Line 7"/>
            <p:cNvSpPr>
              <a:spLocks noChangeShapeType="1"/>
            </p:cNvSpPr>
            <p:nvPr/>
          </p:nvSpPr>
          <p:spPr bwMode="blackWhite">
            <a:xfrm flipH="1">
              <a:off x="7108791" y="2640818"/>
              <a:ext cx="665886" cy="1483997"/>
            </a:xfrm>
            <a:prstGeom prst="line">
              <a:avLst/>
            </a:prstGeom>
            <a:grpFill/>
            <a:ln w="3175" cap="flat" cmpd="sng" algn="ctr">
              <a:solidFill>
                <a:srgbClr val="A6C3E5"/>
              </a:solidFill>
              <a:prstDash val="solid"/>
            </a:ln>
            <a:effectLst/>
          </p:spPr>
          <p:txBody>
            <a:bodyPr lIns="93296" tIns="46648" rIns="93296" bIns="46648" anchor="ctr"/>
            <a:lstStyle/>
            <a:p>
              <a:pPr>
                <a:lnSpc>
                  <a:spcPct val="120000"/>
                </a:lnSpc>
                <a:defRPr/>
              </a:pPr>
              <a:endParaRPr lang="zh-CN" altLang="en-US" sz="1100" kern="0">
                <a:solidFill>
                  <a:srgbClr val="4D4D4D"/>
                </a:solidFill>
                <a:latin typeface="微软雅黑" panose="020B0503020204020204" pitchFamily="34" charset="-122"/>
                <a:ea typeface="微软雅黑" panose="020B0503020204020204" pitchFamily="34" charset="-122"/>
              </a:endParaRPr>
            </a:p>
          </p:txBody>
        </p:sp>
        <p:sp>
          <p:nvSpPr>
            <p:cNvPr id="51" name="Freeform 8"/>
            <p:cNvSpPr/>
            <p:nvPr/>
          </p:nvSpPr>
          <p:spPr bwMode="blackWhite">
            <a:xfrm>
              <a:off x="7028729" y="4134580"/>
              <a:ext cx="1445030" cy="464725"/>
            </a:xfrm>
            <a:custGeom>
              <a:avLst/>
              <a:gdLst>
                <a:gd name="T0" fmla="*/ 4 w 830"/>
                <a:gd name="T1" fmla="*/ 0 h 276"/>
                <a:gd name="T2" fmla="*/ 0 w 830"/>
                <a:gd name="T3" fmla="*/ 28 h 276"/>
                <a:gd name="T4" fmla="*/ 4 w 830"/>
                <a:gd name="T5" fmla="*/ 65 h 276"/>
                <a:gd name="T6" fmla="*/ 16 w 830"/>
                <a:gd name="T7" fmla="*/ 102 h 276"/>
                <a:gd name="T8" fmla="*/ 38 w 830"/>
                <a:gd name="T9" fmla="*/ 139 h 276"/>
                <a:gd name="T10" fmla="*/ 74 w 830"/>
                <a:gd name="T11" fmla="*/ 172 h 276"/>
                <a:gd name="T12" fmla="*/ 117 w 830"/>
                <a:gd name="T13" fmla="*/ 202 h 276"/>
                <a:gd name="T14" fmla="*/ 161 w 830"/>
                <a:gd name="T15" fmla="*/ 223 h 276"/>
                <a:gd name="T16" fmla="*/ 197 w 830"/>
                <a:gd name="T17" fmla="*/ 237 h 276"/>
                <a:gd name="T18" fmla="*/ 239 w 830"/>
                <a:gd name="T19" fmla="*/ 251 h 276"/>
                <a:gd name="T20" fmla="*/ 278 w 830"/>
                <a:gd name="T21" fmla="*/ 260 h 276"/>
                <a:gd name="T22" fmla="*/ 317 w 830"/>
                <a:gd name="T23" fmla="*/ 266 h 276"/>
                <a:gd name="T24" fmla="*/ 354 w 830"/>
                <a:gd name="T25" fmla="*/ 270 h 276"/>
                <a:gd name="T26" fmla="*/ 402 w 830"/>
                <a:gd name="T27" fmla="*/ 275 h 276"/>
                <a:gd name="T28" fmla="*/ 447 w 830"/>
                <a:gd name="T29" fmla="*/ 273 h 276"/>
                <a:gd name="T30" fmla="*/ 490 w 830"/>
                <a:gd name="T31" fmla="*/ 270 h 276"/>
                <a:gd name="T32" fmla="*/ 541 w 830"/>
                <a:gd name="T33" fmla="*/ 265 h 276"/>
                <a:gd name="T34" fmla="*/ 579 w 830"/>
                <a:gd name="T35" fmla="*/ 255 h 276"/>
                <a:gd name="T36" fmla="*/ 620 w 830"/>
                <a:gd name="T37" fmla="*/ 244 h 276"/>
                <a:gd name="T38" fmla="*/ 659 w 830"/>
                <a:gd name="T39" fmla="*/ 230 h 276"/>
                <a:gd name="T40" fmla="*/ 686 w 830"/>
                <a:gd name="T41" fmla="*/ 219 h 276"/>
                <a:gd name="T42" fmla="*/ 715 w 830"/>
                <a:gd name="T43" fmla="*/ 201 h 276"/>
                <a:gd name="T44" fmla="*/ 737 w 830"/>
                <a:gd name="T45" fmla="*/ 186 h 276"/>
                <a:gd name="T46" fmla="*/ 762 w 830"/>
                <a:gd name="T47" fmla="*/ 166 h 276"/>
                <a:gd name="T48" fmla="*/ 785 w 830"/>
                <a:gd name="T49" fmla="*/ 147 h 276"/>
                <a:gd name="T50" fmla="*/ 800 w 830"/>
                <a:gd name="T51" fmla="*/ 125 h 276"/>
                <a:gd name="T52" fmla="*/ 814 w 830"/>
                <a:gd name="T53" fmla="*/ 100 h 276"/>
                <a:gd name="T54" fmla="*/ 824 w 830"/>
                <a:gd name="T55" fmla="*/ 73 h 276"/>
                <a:gd name="T56" fmla="*/ 829 w 830"/>
                <a:gd name="T57" fmla="*/ 40 h 276"/>
                <a:gd name="T58" fmla="*/ 827 w 830"/>
                <a:gd name="T59" fmla="*/ 1 h 276"/>
                <a:gd name="T60" fmla="*/ 4 w 830"/>
                <a:gd name="T61"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0" h="276">
                  <a:moveTo>
                    <a:pt x="4" y="0"/>
                  </a:moveTo>
                  <a:lnTo>
                    <a:pt x="0" y="28"/>
                  </a:lnTo>
                  <a:lnTo>
                    <a:pt x="4" y="65"/>
                  </a:lnTo>
                  <a:lnTo>
                    <a:pt x="16" y="102"/>
                  </a:lnTo>
                  <a:lnTo>
                    <a:pt x="38" y="139"/>
                  </a:lnTo>
                  <a:lnTo>
                    <a:pt x="74" y="172"/>
                  </a:lnTo>
                  <a:lnTo>
                    <a:pt x="117" y="202"/>
                  </a:lnTo>
                  <a:lnTo>
                    <a:pt x="161" y="223"/>
                  </a:lnTo>
                  <a:lnTo>
                    <a:pt x="197" y="237"/>
                  </a:lnTo>
                  <a:lnTo>
                    <a:pt x="239" y="251"/>
                  </a:lnTo>
                  <a:lnTo>
                    <a:pt x="278" y="260"/>
                  </a:lnTo>
                  <a:lnTo>
                    <a:pt x="317" y="266"/>
                  </a:lnTo>
                  <a:lnTo>
                    <a:pt x="354" y="270"/>
                  </a:lnTo>
                  <a:lnTo>
                    <a:pt x="402" y="275"/>
                  </a:lnTo>
                  <a:lnTo>
                    <a:pt x="447" y="273"/>
                  </a:lnTo>
                  <a:lnTo>
                    <a:pt x="490" y="270"/>
                  </a:lnTo>
                  <a:lnTo>
                    <a:pt x="541" y="265"/>
                  </a:lnTo>
                  <a:lnTo>
                    <a:pt x="579" y="255"/>
                  </a:lnTo>
                  <a:lnTo>
                    <a:pt x="620" y="244"/>
                  </a:lnTo>
                  <a:lnTo>
                    <a:pt x="659" y="230"/>
                  </a:lnTo>
                  <a:lnTo>
                    <a:pt x="686" y="219"/>
                  </a:lnTo>
                  <a:lnTo>
                    <a:pt x="715" y="201"/>
                  </a:lnTo>
                  <a:lnTo>
                    <a:pt x="737" y="186"/>
                  </a:lnTo>
                  <a:lnTo>
                    <a:pt x="762" y="166"/>
                  </a:lnTo>
                  <a:lnTo>
                    <a:pt x="785" y="147"/>
                  </a:lnTo>
                  <a:lnTo>
                    <a:pt x="800" y="125"/>
                  </a:lnTo>
                  <a:lnTo>
                    <a:pt x="814" y="100"/>
                  </a:lnTo>
                  <a:lnTo>
                    <a:pt x="824" y="73"/>
                  </a:lnTo>
                  <a:lnTo>
                    <a:pt x="829" y="40"/>
                  </a:lnTo>
                  <a:lnTo>
                    <a:pt x="827" y="1"/>
                  </a:lnTo>
                  <a:lnTo>
                    <a:pt x="4" y="0"/>
                  </a:lnTo>
                </a:path>
              </a:pathLst>
            </a:custGeom>
            <a:grpFill/>
            <a:ln w="3175" cap="flat" cmpd="sng" algn="ctr">
              <a:solidFill>
                <a:srgbClr val="A6C3E5"/>
              </a:solidFill>
              <a:prstDash val="solid"/>
            </a:ln>
            <a:effectLst/>
          </p:spPr>
          <p:txBody>
            <a:bodyPr lIns="93296" tIns="46648" rIns="93296" bIns="46648" anchor="ctr"/>
            <a:lstStyle/>
            <a:p>
              <a:pPr>
                <a:lnSpc>
                  <a:spcPct val="120000"/>
                </a:lnSpc>
                <a:defRPr/>
              </a:pPr>
              <a:endParaRPr lang="zh-CN" altLang="en-US" sz="1100" kern="0">
                <a:solidFill>
                  <a:srgbClr val="4D4D4D"/>
                </a:solidFill>
                <a:latin typeface="微软雅黑" panose="020B0503020204020204" pitchFamily="34" charset="-122"/>
                <a:ea typeface="微软雅黑" panose="020B0503020204020204" pitchFamily="34" charset="-122"/>
              </a:endParaRPr>
            </a:p>
          </p:txBody>
        </p:sp>
      </p:grpSp>
      <p:grpSp>
        <p:nvGrpSpPr>
          <p:cNvPr id="52" name="组合 51"/>
          <p:cNvGrpSpPr/>
          <p:nvPr/>
        </p:nvGrpSpPr>
        <p:grpSpPr>
          <a:xfrm>
            <a:off x="6528810" y="3340335"/>
            <a:ext cx="1280040" cy="1749873"/>
            <a:chOff x="3763742" y="2636912"/>
            <a:chExt cx="1445030" cy="1960439"/>
          </a:xfrm>
          <a:solidFill>
            <a:srgbClr val="A6C3E5"/>
          </a:solidFill>
        </p:grpSpPr>
        <p:sp>
          <p:nvSpPr>
            <p:cNvPr id="53" name="Line 9"/>
            <p:cNvSpPr>
              <a:spLocks noChangeShapeType="1"/>
            </p:cNvSpPr>
            <p:nvPr/>
          </p:nvSpPr>
          <p:spPr bwMode="blackWhite">
            <a:xfrm>
              <a:off x="4529217" y="2636912"/>
              <a:ext cx="638546" cy="1530861"/>
            </a:xfrm>
            <a:prstGeom prst="line">
              <a:avLst/>
            </a:prstGeom>
            <a:grpFill/>
            <a:ln w="3175" cap="flat" cmpd="sng" algn="ctr">
              <a:solidFill>
                <a:srgbClr val="A6C3E5"/>
              </a:solidFill>
              <a:prstDash val="solid"/>
            </a:ln>
            <a:effectLst/>
          </p:spPr>
          <p:txBody>
            <a:bodyPr lIns="93296" tIns="46648" rIns="93296" bIns="46648" anchor="ctr"/>
            <a:lstStyle/>
            <a:p>
              <a:pPr>
                <a:lnSpc>
                  <a:spcPct val="120000"/>
                </a:lnSpc>
                <a:defRPr/>
              </a:pPr>
              <a:endParaRPr lang="zh-CN" altLang="en-US" sz="1100" kern="0">
                <a:solidFill>
                  <a:srgbClr val="4D4D4D"/>
                </a:solidFill>
                <a:latin typeface="微软雅黑" panose="020B0503020204020204" pitchFamily="34" charset="-122"/>
                <a:ea typeface="微软雅黑" panose="020B0503020204020204" pitchFamily="34" charset="-122"/>
              </a:endParaRPr>
            </a:p>
          </p:txBody>
        </p:sp>
        <p:sp>
          <p:nvSpPr>
            <p:cNvPr id="54" name="Line 10"/>
            <p:cNvSpPr>
              <a:spLocks noChangeShapeType="1"/>
            </p:cNvSpPr>
            <p:nvPr/>
          </p:nvSpPr>
          <p:spPr bwMode="blackWhite">
            <a:xfrm>
              <a:off x="4519452" y="2636912"/>
              <a:ext cx="0" cy="1523050"/>
            </a:xfrm>
            <a:prstGeom prst="line">
              <a:avLst/>
            </a:prstGeom>
            <a:grpFill/>
            <a:ln w="3175" cap="flat" cmpd="sng" algn="ctr">
              <a:solidFill>
                <a:srgbClr val="A6C3E5"/>
              </a:solidFill>
              <a:prstDash val="solid"/>
            </a:ln>
            <a:effectLst/>
          </p:spPr>
          <p:txBody>
            <a:bodyPr lIns="93296" tIns="46648" rIns="93296" bIns="46648" anchor="ctr"/>
            <a:lstStyle/>
            <a:p>
              <a:pPr>
                <a:lnSpc>
                  <a:spcPct val="120000"/>
                </a:lnSpc>
                <a:defRPr/>
              </a:pPr>
              <a:endParaRPr lang="zh-CN" altLang="en-US" sz="1100" kern="0">
                <a:solidFill>
                  <a:srgbClr val="4D4D4D"/>
                </a:solidFill>
                <a:latin typeface="微软雅黑" panose="020B0503020204020204" pitchFamily="34" charset="-122"/>
                <a:ea typeface="微软雅黑" panose="020B0503020204020204" pitchFamily="34" charset="-122"/>
              </a:endParaRPr>
            </a:p>
          </p:txBody>
        </p:sp>
        <p:sp>
          <p:nvSpPr>
            <p:cNvPr id="55" name="Line 11"/>
            <p:cNvSpPr>
              <a:spLocks noChangeShapeType="1"/>
            </p:cNvSpPr>
            <p:nvPr/>
          </p:nvSpPr>
          <p:spPr bwMode="blackWhite">
            <a:xfrm flipH="1">
              <a:off x="3834040" y="2638864"/>
              <a:ext cx="675650" cy="1493761"/>
            </a:xfrm>
            <a:prstGeom prst="line">
              <a:avLst/>
            </a:prstGeom>
            <a:grpFill/>
            <a:ln w="3175" cap="flat" cmpd="sng" algn="ctr">
              <a:solidFill>
                <a:srgbClr val="A6C3E5"/>
              </a:solidFill>
              <a:prstDash val="solid"/>
            </a:ln>
            <a:effectLst/>
          </p:spPr>
          <p:txBody>
            <a:bodyPr lIns="93296" tIns="46648" rIns="93296" bIns="46648" anchor="ctr"/>
            <a:lstStyle/>
            <a:p>
              <a:pPr>
                <a:lnSpc>
                  <a:spcPct val="120000"/>
                </a:lnSpc>
                <a:defRPr/>
              </a:pPr>
              <a:endParaRPr lang="zh-CN" altLang="en-US" sz="1100" kern="0">
                <a:solidFill>
                  <a:srgbClr val="4D4D4D"/>
                </a:solidFill>
                <a:latin typeface="微软雅黑" panose="020B0503020204020204" pitchFamily="34" charset="-122"/>
                <a:ea typeface="微软雅黑" panose="020B0503020204020204" pitchFamily="34" charset="-122"/>
              </a:endParaRPr>
            </a:p>
          </p:txBody>
        </p:sp>
        <p:sp>
          <p:nvSpPr>
            <p:cNvPr id="56" name="Freeform 12"/>
            <p:cNvSpPr/>
            <p:nvPr/>
          </p:nvSpPr>
          <p:spPr bwMode="blackWhite">
            <a:xfrm>
              <a:off x="3763742" y="4132626"/>
              <a:ext cx="1445030" cy="464725"/>
            </a:xfrm>
            <a:custGeom>
              <a:avLst/>
              <a:gdLst>
                <a:gd name="T0" fmla="*/ 4 w 830"/>
                <a:gd name="T1" fmla="*/ 0 h 276"/>
                <a:gd name="T2" fmla="*/ 0 w 830"/>
                <a:gd name="T3" fmla="*/ 28 h 276"/>
                <a:gd name="T4" fmla="*/ 4 w 830"/>
                <a:gd name="T5" fmla="*/ 65 h 276"/>
                <a:gd name="T6" fmla="*/ 16 w 830"/>
                <a:gd name="T7" fmla="*/ 102 h 276"/>
                <a:gd name="T8" fmla="*/ 38 w 830"/>
                <a:gd name="T9" fmla="*/ 139 h 276"/>
                <a:gd name="T10" fmla="*/ 74 w 830"/>
                <a:gd name="T11" fmla="*/ 172 h 276"/>
                <a:gd name="T12" fmla="*/ 117 w 830"/>
                <a:gd name="T13" fmla="*/ 202 h 276"/>
                <a:gd name="T14" fmla="*/ 161 w 830"/>
                <a:gd name="T15" fmla="*/ 223 h 276"/>
                <a:gd name="T16" fmla="*/ 197 w 830"/>
                <a:gd name="T17" fmla="*/ 237 h 276"/>
                <a:gd name="T18" fmla="*/ 239 w 830"/>
                <a:gd name="T19" fmla="*/ 251 h 276"/>
                <a:gd name="T20" fmla="*/ 278 w 830"/>
                <a:gd name="T21" fmla="*/ 260 h 276"/>
                <a:gd name="T22" fmla="*/ 317 w 830"/>
                <a:gd name="T23" fmla="*/ 266 h 276"/>
                <a:gd name="T24" fmla="*/ 354 w 830"/>
                <a:gd name="T25" fmla="*/ 270 h 276"/>
                <a:gd name="T26" fmla="*/ 402 w 830"/>
                <a:gd name="T27" fmla="*/ 275 h 276"/>
                <a:gd name="T28" fmla="*/ 447 w 830"/>
                <a:gd name="T29" fmla="*/ 273 h 276"/>
                <a:gd name="T30" fmla="*/ 490 w 830"/>
                <a:gd name="T31" fmla="*/ 270 h 276"/>
                <a:gd name="T32" fmla="*/ 541 w 830"/>
                <a:gd name="T33" fmla="*/ 265 h 276"/>
                <a:gd name="T34" fmla="*/ 579 w 830"/>
                <a:gd name="T35" fmla="*/ 255 h 276"/>
                <a:gd name="T36" fmla="*/ 620 w 830"/>
                <a:gd name="T37" fmla="*/ 244 h 276"/>
                <a:gd name="T38" fmla="*/ 659 w 830"/>
                <a:gd name="T39" fmla="*/ 230 h 276"/>
                <a:gd name="T40" fmla="*/ 686 w 830"/>
                <a:gd name="T41" fmla="*/ 219 h 276"/>
                <a:gd name="T42" fmla="*/ 715 w 830"/>
                <a:gd name="T43" fmla="*/ 201 h 276"/>
                <a:gd name="T44" fmla="*/ 737 w 830"/>
                <a:gd name="T45" fmla="*/ 186 h 276"/>
                <a:gd name="T46" fmla="*/ 762 w 830"/>
                <a:gd name="T47" fmla="*/ 166 h 276"/>
                <a:gd name="T48" fmla="*/ 785 w 830"/>
                <a:gd name="T49" fmla="*/ 147 h 276"/>
                <a:gd name="T50" fmla="*/ 800 w 830"/>
                <a:gd name="T51" fmla="*/ 125 h 276"/>
                <a:gd name="T52" fmla="*/ 814 w 830"/>
                <a:gd name="T53" fmla="*/ 100 h 276"/>
                <a:gd name="T54" fmla="*/ 824 w 830"/>
                <a:gd name="T55" fmla="*/ 73 h 276"/>
                <a:gd name="T56" fmla="*/ 829 w 830"/>
                <a:gd name="T57" fmla="*/ 40 h 276"/>
                <a:gd name="T58" fmla="*/ 827 w 830"/>
                <a:gd name="T59" fmla="*/ 1 h 276"/>
                <a:gd name="T60" fmla="*/ 4 w 830"/>
                <a:gd name="T61"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30" h="276">
                  <a:moveTo>
                    <a:pt x="4" y="0"/>
                  </a:moveTo>
                  <a:lnTo>
                    <a:pt x="0" y="28"/>
                  </a:lnTo>
                  <a:lnTo>
                    <a:pt x="4" y="65"/>
                  </a:lnTo>
                  <a:lnTo>
                    <a:pt x="16" y="102"/>
                  </a:lnTo>
                  <a:lnTo>
                    <a:pt x="38" y="139"/>
                  </a:lnTo>
                  <a:lnTo>
                    <a:pt x="74" y="172"/>
                  </a:lnTo>
                  <a:lnTo>
                    <a:pt x="117" y="202"/>
                  </a:lnTo>
                  <a:lnTo>
                    <a:pt x="161" y="223"/>
                  </a:lnTo>
                  <a:lnTo>
                    <a:pt x="197" y="237"/>
                  </a:lnTo>
                  <a:lnTo>
                    <a:pt x="239" y="251"/>
                  </a:lnTo>
                  <a:lnTo>
                    <a:pt x="278" y="260"/>
                  </a:lnTo>
                  <a:lnTo>
                    <a:pt x="317" y="266"/>
                  </a:lnTo>
                  <a:lnTo>
                    <a:pt x="354" y="270"/>
                  </a:lnTo>
                  <a:lnTo>
                    <a:pt x="402" y="275"/>
                  </a:lnTo>
                  <a:lnTo>
                    <a:pt x="447" y="273"/>
                  </a:lnTo>
                  <a:lnTo>
                    <a:pt x="490" y="270"/>
                  </a:lnTo>
                  <a:lnTo>
                    <a:pt x="541" y="265"/>
                  </a:lnTo>
                  <a:lnTo>
                    <a:pt x="579" y="255"/>
                  </a:lnTo>
                  <a:lnTo>
                    <a:pt x="620" y="244"/>
                  </a:lnTo>
                  <a:lnTo>
                    <a:pt x="659" y="230"/>
                  </a:lnTo>
                  <a:lnTo>
                    <a:pt x="686" y="219"/>
                  </a:lnTo>
                  <a:lnTo>
                    <a:pt x="715" y="201"/>
                  </a:lnTo>
                  <a:lnTo>
                    <a:pt x="737" y="186"/>
                  </a:lnTo>
                  <a:lnTo>
                    <a:pt x="762" y="166"/>
                  </a:lnTo>
                  <a:lnTo>
                    <a:pt x="785" y="147"/>
                  </a:lnTo>
                  <a:lnTo>
                    <a:pt x="800" y="125"/>
                  </a:lnTo>
                  <a:lnTo>
                    <a:pt x="814" y="100"/>
                  </a:lnTo>
                  <a:lnTo>
                    <a:pt x="824" y="73"/>
                  </a:lnTo>
                  <a:lnTo>
                    <a:pt x="829" y="40"/>
                  </a:lnTo>
                  <a:lnTo>
                    <a:pt x="827" y="1"/>
                  </a:lnTo>
                  <a:lnTo>
                    <a:pt x="4" y="0"/>
                  </a:lnTo>
                </a:path>
              </a:pathLst>
            </a:custGeom>
            <a:grpFill/>
            <a:ln w="3175" cap="flat" cmpd="sng" algn="ctr">
              <a:solidFill>
                <a:srgbClr val="A6C3E5"/>
              </a:solidFill>
              <a:prstDash val="solid"/>
            </a:ln>
            <a:effectLst/>
          </p:spPr>
          <p:txBody>
            <a:bodyPr lIns="93296" tIns="46648" rIns="93296" bIns="46648" anchor="ctr"/>
            <a:lstStyle/>
            <a:p>
              <a:pPr>
                <a:lnSpc>
                  <a:spcPct val="120000"/>
                </a:lnSpc>
                <a:defRPr/>
              </a:pPr>
              <a:endParaRPr lang="zh-CN" altLang="en-US" sz="1100" kern="0">
                <a:solidFill>
                  <a:srgbClr val="4D4D4D"/>
                </a:solidFill>
                <a:latin typeface="微软雅黑" panose="020B0503020204020204" pitchFamily="34" charset="-122"/>
                <a:ea typeface="微软雅黑" panose="020B0503020204020204" pitchFamily="34" charset="-122"/>
              </a:endParaRPr>
            </a:p>
          </p:txBody>
        </p:sp>
      </p:grpSp>
      <p:sp>
        <p:nvSpPr>
          <p:cNvPr id="60" name="TextBox 59"/>
          <p:cNvSpPr txBox="1"/>
          <p:nvPr/>
        </p:nvSpPr>
        <p:spPr bwMode="auto">
          <a:xfrm>
            <a:off x="2266995" y="2204462"/>
            <a:ext cx="3494486" cy="3358757"/>
          </a:xfrm>
          <a:prstGeom prst="rect">
            <a:avLst/>
          </a:prstGeom>
          <a:noFill/>
        </p:spPr>
        <p:txBody>
          <a:bodyPr vert="horz" wrap="square" lIns="82884" tIns="41442" rIns="82884" bIns="41442" numCol="1" anchor="t" anchorCtr="0" compatLnSpc="1">
            <a:spAutoFit/>
          </a:bodyPr>
          <a:lstStyle/>
          <a:p>
            <a:pPr algn="just" defTabSz="828675">
              <a:lnSpc>
                <a:spcPct val="150000"/>
              </a:lnSpc>
              <a:defRPr/>
            </a:pPr>
            <a:r>
              <a:rPr lang="zh-CN" altLang="en-US" dirty="0">
                <a:solidFill>
                  <a:srgbClr val="000000"/>
                </a:solidFill>
                <a:latin typeface="微软雅黑" panose="020B0503020204020204" pitchFamily="34" charset="-122"/>
                <a:ea typeface="微软雅黑" panose="020B0503020204020204" pitchFamily="34" charset="-122"/>
                <a:sym typeface="+mn-ea"/>
              </a:rPr>
              <a:t>本次比赛时间紧、任务重</a:t>
            </a:r>
            <a:endParaRPr lang="en-US" altLang="zh-CN" dirty="0">
              <a:solidFill>
                <a:srgbClr val="000000"/>
              </a:solidFill>
              <a:latin typeface="微软雅黑" panose="020B0503020204020204" pitchFamily="34" charset="-122"/>
              <a:ea typeface="微软雅黑" panose="020B0503020204020204" pitchFamily="34" charset="-122"/>
              <a:sym typeface="+mn-ea"/>
            </a:endParaRPr>
          </a:p>
          <a:p>
            <a:pPr algn="just" defTabSz="828675">
              <a:lnSpc>
                <a:spcPct val="150000"/>
              </a:lnSpc>
              <a:defRPr/>
            </a:pPr>
            <a:r>
              <a:rPr lang="zh-CN" altLang="en-US" dirty="0">
                <a:solidFill>
                  <a:srgbClr val="000000"/>
                </a:solidFill>
                <a:latin typeface="微软雅黑" panose="020B0503020204020204" pitchFamily="34" charset="-122"/>
                <a:ea typeface="微软雅黑" panose="020B0503020204020204" pitchFamily="34" charset="-122"/>
                <a:sym typeface="+mn-ea"/>
              </a:rPr>
              <a:t>通过</a:t>
            </a:r>
            <a:r>
              <a:rPr lang="en-US" altLang="zh-CN" dirty="0" err="1">
                <a:solidFill>
                  <a:srgbClr val="000000"/>
                </a:solidFill>
                <a:latin typeface="微软雅黑" panose="020B0503020204020204" pitchFamily="34" charset="-122"/>
                <a:ea typeface="微软雅黑" panose="020B0503020204020204" pitchFamily="34" charset="-122"/>
                <a:sym typeface="+mn-ea"/>
              </a:rPr>
              <a:t>devcloud</a:t>
            </a:r>
            <a:r>
              <a:rPr lang="en-US" altLang="zh-CN" dirty="0">
                <a:solidFill>
                  <a:srgbClr val="000000"/>
                </a:solidFill>
                <a:latin typeface="微软雅黑" panose="020B0503020204020204" pitchFamily="34" charset="-122"/>
                <a:ea typeface="微软雅黑" panose="020B0503020204020204" pitchFamily="34" charset="-122"/>
                <a:sym typeface="+mn-ea"/>
              </a:rPr>
              <a:t>+</a:t>
            </a:r>
            <a:r>
              <a:rPr lang="zh-CN" altLang="en-US" dirty="0">
                <a:solidFill>
                  <a:srgbClr val="000000"/>
                </a:solidFill>
                <a:latin typeface="微软雅黑" panose="020B0503020204020204" pitchFamily="34" charset="-122"/>
                <a:ea typeface="微软雅黑" panose="020B0503020204020204" pitchFamily="34" charset="-122"/>
                <a:sym typeface="+mn-ea"/>
              </a:rPr>
              <a:t>鲲鹏云一体化开发平台提供的需求规划、代码托管、云编译构建、云部署等功能，项目成员之间可以很方便的查看各个子模块的开发进度，提高了我们团队的开发效率，让我们可以保持高效的并行开发。</a:t>
            </a:r>
          </a:p>
        </p:txBody>
      </p:sp>
      <p:cxnSp>
        <p:nvCxnSpPr>
          <p:cNvPr id="2" name="直接连接符 1"/>
          <p:cNvCxnSpPr/>
          <p:nvPr userDrawn="1"/>
        </p:nvCxnSpPr>
        <p:spPr>
          <a:xfrm>
            <a:off x="3675380" y="1943735"/>
            <a:ext cx="484060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userDrawn="1"/>
        </p:nvSpPr>
        <p:spPr>
          <a:xfrm>
            <a:off x="3972254" y="1294781"/>
            <a:ext cx="4246880" cy="583565"/>
          </a:xfrm>
          <a:prstGeom prst="rect">
            <a:avLst/>
          </a:prstGeom>
          <a:noFill/>
        </p:spPr>
        <p:txBody>
          <a:bodyPr wrap="none" rtlCol="0">
            <a:spAutoFit/>
          </a:bodyPr>
          <a:lstStyle/>
          <a:p>
            <a:pPr algn="l"/>
            <a:r>
              <a:rPr lang="zh-CN" sz="3200" dirty="0">
                <a:latin typeface="微软雅黑" panose="020B0503020204020204" pitchFamily="34" charset="-122"/>
                <a:ea typeface="微软雅黑" panose="020B0503020204020204" pitchFamily="34" charset="-122"/>
              </a:rPr>
              <a:t>遇到的困难及解决方案</a:t>
            </a:r>
          </a:p>
        </p:txBody>
      </p:sp>
    </p:spTree>
    <p:extLst>
      <p:ext uri="{BB962C8B-B14F-4D97-AF65-F5344CB8AC3E}">
        <p14:creationId xmlns:p14="http://schemas.microsoft.com/office/powerpoint/2010/main" val="2845496748"/>
      </p:ext>
    </p:extLst>
  </p:cSld>
  <p:clrMapOvr>
    <a:masterClrMapping/>
  </p:clrMapOvr>
  <p:transition spd="slow" advTm="500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childTnLst>
                              </p:cTn>
                            </p:par>
                            <p:par>
                              <p:cTn id="11" fill="hold">
                                <p:stCondLst>
                                  <p:cond delay="500"/>
                                </p:stCondLst>
                                <p:childTnLst>
                                  <p:par>
                                    <p:cTn id="12" presetID="45" presetClass="entr" presetSubtype="0" fill="hold" grpId="0" nodeType="after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2000"/>
                                            <p:tgtEl>
                                              <p:spTgt spid="46"/>
                                            </p:tgtEl>
                                          </p:cBhvr>
                                        </p:animEffect>
                                        <p:anim calcmode="lin" valueType="num">
                                          <p:cBhvr>
                                            <p:cTn id="15" dur="2000" fill="hold"/>
                                            <p:tgtEl>
                                              <p:spTgt spid="46"/>
                                            </p:tgtEl>
                                            <p:attrNameLst>
                                              <p:attrName>ppt_w</p:attrName>
                                            </p:attrNameLst>
                                          </p:cBhvr>
                                          <p:tavLst>
                                            <p:tav tm="0" fmla="#ppt_w*sin(2.5*pi*$)">
                                              <p:val>
                                                <p:fltVal val="0"/>
                                              </p:val>
                                            </p:tav>
                                            <p:tav tm="100000">
                                              <p:val>
                                                <p:fltVal val="1"/>
                                              </p:val>
                                            </p:tav>
                                          </p:tavLst>
                                        </p:anim>
                                        <p:anim calcmode="lin" valueType="num">
                                          <p:cBhvr>
                                            <p:cTn id="16" dur="2000" fill="hold"/>
                                            <p:tgtEl>
                                              <p:spTgt spid="46"/>
                                            </p:tgtEl>
                                            <p:attrNameLst>
                                              <p:attrName>ppt_h</p:attrName>
                                            </p:attrNameLst>
                                          </p:cBhvr>
                                          <p:tavLst>
                                            <p:tav tm="0">
                                              <p:val>
                                                <p:strVal val="#ppt_h"/>
                                              </p:val>
                                            </p:tav>
                                            <p:tav tm="100000">
                                              <p:val>
                                                <p:strVal val="#ppt_h"/>
                                              </p:val>
                                            </p:tav>
                                          </p:tavLst>
                                        </p:anim>
                                      </p:childTnLst>
                                    </p:cTn>
                                  </p:par>
                                  <p:par>
                                    <p:cTn id="17" presetID="45"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2000"/>
                                            <p:tgtEl>
                                              <p:spTgt spid="44"/>
                                            </p:tgtEl>
                                          </p:cBhvr>
                                        </p:animEffect>
                                        <p:anim calcmode="lin" valueType="num">
                                          <p:cBhvr>
                                            <p:cTn id="20" dur="2000" fill="hold"/>
                                            <p:tgtEl>
                                              <p:spTgt spid="44"/>
                                            </p:tgtEl>
                                            <p:attrNameLst>
                                              <p:attrName>ppt_w</p:attrName>
                                            </p:attrNameLst>
                                          </p:cBhvr>
                                          <p:tavLst>
                                            <p:tav tm="0" fmla="#ppt_w*sin(2.5*pi*$)">
                                              <p:val>
                                                <p:fltVal val="0"/>
                                              </p:val>
                                            </p:tav>
                                            <p:tav tm="100000">
                                              <p:val>
                                                <p:fltVal val="1"/>
                                              </p:val>
                                            </p:tav>
                                          </p:tavLst>
                                        </p:anim>
                                        <p:anim calcmode="lin" valueType="num">
                                          <p:cBhvr>
                                            <p:cTn id="21" dur="2000" fill="hold"/>
                                            <p:tgtEl>
                                              <p:spTgt spid="44"/>
                                            </p:tgtEl>
                                            <p:attrNameLst>
                                              <p:attrName>ppt_h</p:attrName>
                                            </p:attrNameLst>
                                          </p:cBhvr>
                                          <p:tavLst>
                                            <p:tav tm="0">
                                              <p:val>
                                                <p:strVal val="#ppt_h"/>
                                              </p:val>
                                            </p:tav>
                                            <p:tav tm="100000">
                                              <p:val>
                                                <p:strVal val="#ppt_h"/>
                                              </p:val>
                                            </p:tav>
                                          </p:tavLst>
                                        </p:anim>
                                      </p:childTnLst>
                                    </p:cTn>
                                  </p:par>
                                  <p:par>
                                    <p:cTn id="22" presetID="45" presetClass="entr" presetSubtype="0" fill="hold" grpId="0"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2000"/>
                                            <p:tgtEl>
                                              <p:spTgt spid="45"/>
                                            </p:tgtEl>
                                          </p:cBhvr>
                                        </p:animEffect>
                                        <p:anim calcmode="lin" valueType="num">
                                          <p:cBhvr>
                                            <p:cTn id="25" dur="2000" fill="hold"/>
                                            <p:tgtEl>
                                              <p:spTgt spid="45"/>
                                            </p:tgtEl>
                                            <p:attrNameLst>
                                              <p:attrName>ppt_w</p:attrName>
                                            </p:attrNameLst>
                                          </p:cBhvr>
                                          <p:tavLst>
                                            <p:tav tm="0" fmla="#ppt_w*sin(2.5*pi*$)">
                                              <p:val>
                                                <p:fltVal val="0"/>
                                              </p:val>
                                            </p:tav>
                                            <p:tav tm="100000">
                                              <p:val>
                                                <p:fltVal val="1"/>
                                              </p:val>
                                            </p:tav>
                                          </p:tavLst>
                                        </p:anim>
                                        <p:anim calcmode="lin" valueType="num">
                                          <p:cBhvr>
                                            <p:cTn id="26" dur="2000" fill="hold"/>
                                            <p:tgtEl>
                                              <p:spTgt spid="45"/>
                                            </p:tgtEl>
                                            <p:attrNameLst>
                                              <p:attrName>ppt_h</p:attrName>
                                            </p:attrNameLst>
                                          </p:cBhvr>
                                          <p:tavLst>
                                            <p:tav tm="0">
                                              <p:val>
                                                <p:strVal val="#ppt_h"/>
                                              </p:val>
                                            </p:tav>
                                            <p:tav tm="100000">
                                              <p:val>
                                                <p:strVal val="#ppt_h"/>
                                              </p:val>
                                            </p:tav>
                                          </p:tavLst>
                                        </p:anim>
                                      </p:childTnLst>
                                    </p:cTn>
                                  </p:par>
                                </p:childTnLst>
                              </p:cTn>
                            </p:par>
                            <p:par>
                              <p:cTn id="27" fill="hold">
                                <p:stCondLst>
                                  <p:cond delay="2500"/>
                                </p:stCondLst>
                                <p:childTnLst>
                                  <p:par>
                                    <p:cTn id="28" presetID="22" presetClass="entr" presetSubtype="1" fill="hold" nodeType="after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up)">
                                          <p:cBhvr>
                                            <p:cTn id="30" dur="500"/>
                                            <p:tgtEl>
                                              <p:spTgt spid="47"/>
                                            </p:tgtEl>
                                          </p:cBhvr>
                                        </p:animEffect>
                                      </p:childTnLst>
                                    </p:cTn>
                                  </p:par>
                                  <p:par>
                                    <p:cTn id="31" presetID="22" presetClass="entr" presetSubtype="1"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wipe(up)">
                                          <p:cBhvr>
                                            <p:cTn id="33" dur="500"/>
                                            <p:tgtEl>
                                              <p:spTgt spid="52"/>
                                            </p:tgtEl>
                                          </p:cBhvr>
                                        </p:animEffect>
                                      </p:childTnLst>
                                    </p:cTn>
                                  </p:par>
                                </p:childTnLst>
                              </p:cTn>
                            </p:par>
                            <p:par>
                              <p:cTn id="34" fill="hold">
                                <p:stCondLst>
                                  <p:cond delay="3000"/>
                                </p:stCondLst>
                                <p:childTnLst>
                                  <p:par>
                                    <p:cTn id="35" presetID="42" presetClass="path" presetSubtype="0" fill="hold" nodeType="afterEffect" p14:presetBounceEnd="35000">
                                      <p:stCondLst>
                                        <p:cond delay="0"/>
                                      </p:stCondLst>
                                      <p:childTnLst>
                                        <p:animMotion origin="layout" path="M 1.38614E-6 3.7037E-6 L 1.38614E-6 0.06689 " pathEditMode="relative" rAng="0" ptsTypes="AA" p14:bounceEnd="35000">
                                          <p:cBhvr>
                                            <p:cTn id="36" dur="2000" fill="hold"/>
                                            <p:tgtEl>
                                              <p:spTgt spid="47"/>
                                            </p:tgtEl>
                                            <p:attrNameLst>
                                              <p:attrName>ppt_x</p:attrName>
                                              <p:attrName>ppt_y</p:attrName>
                                            </p:attrNameLst>
                                          </p:cBhvr>
                                          <p:rCtr x="0" y="3333"/>
                                        </p:animMotion>
                                      </p:childTnLst>
                                    </p:cTn>
                                  </p:par>
                                  <p:par>
                                    <p:cTn id="37" presetID="42" presetClass="path" presetSubtype="0" fill="hold" nodeType="withEffect" p14:presetBounceEnd="35000">
                                      <p:stCondLst>
                                        <p:cond delay="0"/>
                                      </p:stCondLst>
                                      <p:childTnLst>
                                        <p:animMotion origin="layout" path="M 1.25E-6 -4.81481E-6 L 1.25E-6 -0.06921 " pathEditMode="relative" rAng="0" ptsTypes="AA" p14:bounceEnd="35000">
                                          <p:cBhvr>
                                            <p:cTn id="38" dur="2000" fill="hold"/>
                                            <p:tgtEl>
                                              <p:spTgt spid="52"/>
                                            </p:tgtEl>
                                            <p:attrNameLst>
                                              <p:attrName>ppt_x</p:attrName>
                                              <p:attrName>ppt_y</p:attrName>
                                            </p:attrNameLst>
                                          </p:cBhvr>
                                          <p:rCtr x="0" y="-3472"/>
                                        </p:animMotion>
                                      </p:childTnLst>
                                    </p:cTn>
                                  </p:par>
                                  <p:par>
                                    <p:cTn id="39" presetID="8" presetClass="emph" presetSubtype="0" fill="hold" grpId="1" nodeType="withEffect">
                                      <p:stCondLst>
                                        <p:cond delay="0"/>
                                      </p:stCondLst>
                                      <p:childTnLst>
                                        <p:animRot by="900000">
                                          <p:cBhvr>
                                            <p:cTn id="40" dur="1300" fill="hold"/>
                                            <p:tgtEl>
                                              <p:spTgt spid="45"/>
                                            </p:tgtEl>
                                            <p:attrNameLst>
                                              <p:attrName>r</p:attrName>
                                            </p:attrNameLst>
                                          </p:cBhvr>
                                        </p:animRot>
                                      </p:childTnLst>
                                    </p:cTn>
                                  </p:par>
                                </p:childTnLst>
                              </p:cTn>
                            </p:par>
                            <p:par>
                              <p:cTn id="41" fill="hold">
                                <p:stCondLst>
                                  <p:cond delay="5000"/>
                                </p:stCondLst>
                                <p:childTnLst>
                                  <p:par>
                                    <p:cTn id="42" presetID="47" presetClass="entr" presetSubtype="0" fill="hold" grpId="0" nodeType="after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fade">
                                          <p:cBhvr>
                                            <p:cTn id="44" dur="1000"/>
                                            <p:tgtEl>
                                              <p:spTgt spid="60"/>
                                            </p:tgtEl>
                                          </p:cBhvr>
                                        </p:animEffect>
                                        <p:anim calcmode="lin" valueType="num">
                                          <p:cBhvr>
                                            <p:cTn id="45" dur="1000" fill="hold"/>
                                            <p:tgtEl>
                                              <p:spTgt spid="60"/>
                                            </p:tgtEl>
                                            <p:attrNameLst>
                                              <p:attrName>ppt_x</p:attrName>
                                            </p:attrNameLst>
                                          </p:cBhvr>
                                          <p:tavLst>
                                            <p:tav tm="0">
                                              <p:val>
                                                <p:strVal val="#ppt_x"/>
                                              </p:val>
                                            </p:tav>
                                            <p:tav tm="100000">
                                              <p:val>
                                                <p:strVal val="#ppt_x"/>
                                              </p:val>
                                            </p:tav>
                                          </p:tavLst>
                                        </p:anim>
                                        <p:anim calcmode="lin" valueType="num">
                                          <p:cBhvr>
                                            <p:cTn id="46"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ldLvl="0" animBg="1"/>
          <p:bldP spid="45" grpId="0" bldLvl="0" animBg="1"/>
          <p:bldP spid="45" grpId="1" bldLvl="0" animBg="1"/>
          <p:bldP spid="46" grpId="0" bldLvl="0" animBg="1"/>
          <p:bldP spid="60" grpId="0"/>
          <p:bldP spid="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childTnLst>
                              </p:cTn>
                            </p:par>
                            <p:par>
                              <p:cTn id="11" fill="hold">
                                <p:stCondLst>
                                  <p:cond delay="500"/>
                                </p:stCondLst>
                                <p:childTnLst>
                                  <p:par>
                                    <p:cTn id="12" presetID="45" presetClass="entr" presetSubtype="0" fill="hold" grpId="0" nodeType="after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2000"/>
                                            <p:tgtEl>
                                              <p:spTgt spid="46"/>
                                            </p:tgtEl>
                                          </p:cBhvr>
                                        </p:animEffect>
                                        <p:anim calcmode="lin" valueType="num">
                                          <p:cBhvr>
                                            <p:cTn id="15" dur="2000" fill="hold"/>
                                            <p:tgtEl>
                                              <p:spTgt spid="46"/>
                                            </p:tgtEl>
                                            <p:attrNameLst>
                                              <p:attrName>ppt_w</p:attrName>
                                            </p:attrNameLst>
                                          </p:cBhvr>
                                          <p:tavLst>
                                            <p:tav tm="0" fmla="#ppt_w*sin(2.5*pi*$)">
                                              <p:val>
                                                <p:fltVal val="0"/>
                                              </p:val>
                                            </p:tav>
                                            <p:tav tm="100000">
                                              <p:val>
                                                <p:fltVal val="1"/>
                                              </p:val>
                                            </p:tav>
                                          </p:tavLst>
                                        </p:anim>
                                        <p:anim calcmode="lin" valueType="num">
                                          <p:cBhvr>
                                            <p:cTn id="16" dur="2000" fill="hold"/>
                                            <p:tgtEl>
                                              <p:spTgt spid="46"/>
                                            </p:tgtEl>
                                            <p:attrNameLst>
                                              <p:attrName>ppt_h</p:attrName>
                                            </p:attrNameLst>
                                          </p:cBhvr>
                                          <p:tavLst>
                                            <p:tav tm="0">
                                              <p:val>
                                                <p:strVal val="#ppt_h"/>
                                              </p:val>
                                            </p:tav>
                                            <p:tav tm="100000">
                                              <p:val>
                                                <p:strVal val="#ppt_h"/>
                                              </p:val>
                                            </p:tav>
                                          </p:tavLst>
                                        </p:anim>
                                      </p:childTnLst>
                                    </p:cTn>
                                  </p:par>
                                  <p:par>
                                    <p:cTn id="17" presetID="45"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2000"/>
                                            <p:tgtEl>
                                              <p:spTgt spid="44"/>
                                            </p:tgtEl>
                                          </p:cBhvr>
                                        </p:animEffect>
                                        <p:anim calcmode="lin" valueType="num">
                                          <p:cBhvr>
                                            <p:cTn id="20" dur="2000" fill="hold"/>
                                            <p:tgtEl>
                                              <p:spTgt spid="44"/>
                                            </p:tgtEl>
                                            <p:attrNameLst>
                                              <p:attrName>ppt_w</p:attrName>
                                            </p:attrNameLst>
                                          </p:cBhvr>
                                          <p:tavLst>
                                            <p:tav tm="0" fmla="#ppt_w*sin(2.5*pi*$)">
                                              <p:val>
                                                <p:fltVal val="0"/>
                                              </p:val>
                                            </p:tav>
                                            <p:tav tm="100000">
                                              <p:val>
                                                <p:fltVal val="1"/>
                                              </p:val>
                                            </p:tav>
                                          </p:tavLst>
                                        </p:anim>
                                        <p:anim calcmode="lin" valueType="num">
                                          <p:cBhvr>
                                            <p:cTn id="21" dur="2000" fill="hold"/>
                                            <p:tgtEl>
                                              <p:spTgt spid="44"/>
                                            </p:tgtEl>
                                            <p:attrNameLst>
                                              <p:attrName>ppt_h</p:attrName>
                                            </p:attrNameLst>
                                          </p:cBhvr>
                                          <p:tavLst>
                                            <p:tav tm="0">
                                              <p:val>
                                                <p:strVal val="#ppt_h"/>
                                              </p:val>
                                            </p:tav>
                                            <p:tav tm="100000">
                                              <p:val>
                                                <p:strVal val="#ppt_h"/>
                                              </p:val>
                                            </p:tav>
                                          </p:tavLst>
                                        </p:anim>
                                      </p:childTnLst>
                                    </p:cTn>
                                  </p:par>
                                  <p:par>
                                    <p:cTn id="22" presetID="45" presetClass="entr" presetSubtype="0" fill="hold" grpId="0"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fade">
                                          <p:cBhvr>
                                            <p:cTn id="24" dur="2000"/>
                                            <p:tgtEl>
                                              <p:spTgt spid="45"/>
                                            </p:tgtEl>
                                          </p:cBhvr>
                                        </p:animEffect>
                                        <p:anim calcmode="lin" valueType="num">
                                          <p:cBhvr>
                                            <p:cTn id="25" dur="2000" fill="hold"/>
                                            <p:tgtEl>
                                              <p:spTgt spid="45"/>
                                            </p:tgtEl>
                                            <p:attrNameLst>
                                              <p:attrName>ppt_w</p:attrName>
                                            </p:attrNameLst>
                                          </p:cBhvr>
                                          <p:tavLst>
                                            <p:tav tm="0" fmla="#ppt_w*sin(2.5*pi*$)">
                                              <p:val>
                                                <p:fltVal val="0"/>
                                              </p:val>
                                            </p:tav>
                                            <p:tav tm="100000">
                                              <p:val>
                                                <p:fltVal val="1"/>
                                              </p:val>
                                            </p:tav>
                                          </p:tavLst>
                                        </p:anim>
                                        <p:anim calcmode="lin" valueType="num">
                                          <p:cBhvr>
                                            <p:cTn id="26" dur="2000" fill="hold"/>
                                            <p:tgtEl>
                                              <p:spTgt spid="45"/>
                                            </p:tgtEl>
                                            <p:attrNameLst>
                                              <p:attrName>ppt_h</p:attrName>
                                            </p:attrNameLst>
                                          </p:cBhvr>
                                          <p:tavLst>
                                            <p:tav tm="0">
                                              <p:val>
                                                <p:strVal val="#ppt_h"/>
                                              </p:val>
                                            </p:tav>
                                            <p:tav tm="100000">
                                              <p:val>
                                                <p:strVal val="#ppt_h"/>
                                              </p:val>
                                            </p:tav>
                                          </p:tavLst>
                                        </p:anim>
                                      </p:childTnLst>
                                    </p:cTn>
                                  </p:par>
                                </p:childTnLst>
                              </p:cTn>
                            </p:par>
                            <p:par>
                              <p:cTn id="27" fill="hold">
                                <p:stCondLst>
                                  <p:cond delay="2500"/>
                                </p:stCondLst>
                                <p:childTnLst>
                                  <p:par>
                                    <p:cTn id="28" presetID="22" presetClass="entr" presetSubtype="1" fill="hold" nodeType="after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up)">
                                          <p:cBhvr>
                                            <p:cTn id="30" dur="500"/>
                                            <p:tgtEl>
                                              <p:spTgt spid="47"/>
                                            </p:tgtEl>
                                          </p:cBhvr>
                                        </p:animEffect>
                                      </p:childTnLst>
                                    </p:cTn>
                                  </p:par>
                                  <p:par>
                                    <p:cTn id="31" presetID="22" presetClass="entr" presetSubtype="1"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wipe(up)">
                                          <p:cBhvr>
                                            <p:cTn id="33" dur="500"/>
                                            <p:tgtEl>
                                              <p:spTgt spid="52"/>
                                            </p:tgtEl>
                                          </p:cBhvr>
                                        </p:animEffect>
                                      </p:childTnLst>
                                    </p:cTn>
                                  </p:par>
                                </p:childTnLst>
                              </p:cTn>
                            </p:par>
                            <p:par>
                              <p:cTn id="34" fill="hold">
                                <p:stCondLst>
                                  <p:cond delay="3000"/>
                                </p:stCondLst>
                                <p:childTnLst>
                                  <p:par>
                                    <p:cTn id="35" presetID="42" presetClass="path" presetSubtype="0" fill="hold" nodeType="afterEffect">
                                      <p:stCondLst>
                                        <p:cond delay="0"/>
                                      </p:stCondLst>
                                      <p:childTnLst>
                                        <p:animMotion origin="layout" path="M 1.38614E-6 3.7037E-6 L 1.38614E-6 0.06689 " pathEditMode="relative" rAng="0" ptsTypes="AA">
                                          <p:cBhvr>
                                            <p:cTn id="36" dur="2000" fill="hold"/>
                                            <p:tgtEl>
                                              <p:spTgt spid="47"/>
                                            </p:tgtEl>
                                            <p:attrNameLst>
                                              <p:attrName>ppt_x</p:attrName>
                                              <p:attrName>ppt_y</p:attrName>
                                            </p:attrNameLst>
                                          </p:cBhvr>
                                          <p:rCtr x="0" y="3333"/>
                                        </p:animMotion>
                                      </p:childTnLst>
                                    </p:cTn>
                                  </p:par>
                                  <p:par>
                                    <p:cTn id="37" presetID="42" presetClass="path" presetSubtype="0" fill="hold" nodeType="withEffect">
                                      <p:stCondLst>
                                        <p:cond delay="0"/>
                                      </p:stCondLst>
                                      <p:childTnLst>
                                        <p:animMotion origin="layout" path="M 1.25E-6 -4.81481E-6 L 1.25E-6 -0.06921 " pathEditMode="relative" rAng="0" ptsTypes="AA">
                                          <p:cBhvr>
                                            <p:cTn id="38" dur="2000" fill="hold"/>
                                            <p:tgtEl>
                                              <p:spTgt spid="52"/>
                                            </p:tgtEl>
                                            <p:attrNameLst>
                                              <p:attrName>ppt_x</p:attrName>
                                              <p:attrName>ppt_y</p:attrName>
                                            </p:attrNameLst>
                                          </p:cBhvr>
                                          <p:rCtr x="0" y="-3472"/>
                                        </p:animMotion>
                                      </p:childTnLst>
                                    </p:cTn>
                                  </p:par>
                                  <p:par>
                                    <p:cTn id="39" presetID="8" presetClass="emph" presetSubtype="0" fill="hold" grpId="1" nodeType="withEffect">
                                      <p:stCondLst>
                                        <p:cond delay="0"/>
                                      </p:stCondLst>
                                      <p:childTnLst>
                                        <p:animRot by="900000">
                                          <p:cBhvr>
                                            <p:cTn id="40" dur="1300" fill="hold"/>
                                            <p:tgtEl>
                                              <p:spTgt spid="45"/>
                                            </p:tgtEl>
                                            <p:attrNameLst>
                                              <p:attrName>r</p:attrName>
                                            </p:attrNameLst>
                                          </p:cBhvr>
                                        </p:animRot>
                                      </p:childTnLst>
                                    </p:cTn>
                                  </p:par>
                                </p:childTnLst>
                              </p:cTn>
                            </p:par>
                            <p:par>
                              <p:cTn id="41" fill="hold">
                                <p:stCondLst>
                                  <p:cond delay="5000"/>
                                </p:stCondLst>
                                <p:childTnLst>
                                  <p:par>
                                    <p:cTn id="42" presetID="47" presetClass="entr" presetSubtype="0" fill="hold" grpId="0" nodeType="after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fade">
                                          <p:cBhvr>
                                            <p:cTn id="44" dur="1000"/>
                                            <p:tgtEl>
                                              <p:spTgt spid="60"/>
                                            </p:tgtEl>
                                          </p:cBhvr>
                                        </p:animEffect>
                                        <p:anim calcmode="lin" valueType="num">
                                          <p:cBhvr>
                                            <p:cTn id="45" dur="1000" fill="hold"/>
                                            <p:tgtEl>
                                              <p:spTgt spid="60"/>
                                            </p:tgtEl>
                                            <p:attrNameLst>
                                              <p:attrName>ppt_x</p:attrName>
                                            </p:attrNameLst>
                                          </p:cBhvr>
                                          <p:tavLst>
                                            <p:tav tm="0">
                                              <p:val>
                                                <p:strVal val="#ppt_x"/>
                                              </p:val>
                                            </p:tav>
                                            <p:tav tm="100000">
                                              <p:val>
                                                <p:strVal val="#ppt_x"/>
                                              </p:val>
                                            </p:tav>
                                          </p:tavLst>
                                        </p:anim>
                                        <p:anim calcmode="lin" valueType="num">
                                          <p:cBhvr>
                                            <p:cTn id="46"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ldLvl="0" animBg="1"/>
          <p:bldP spid="45" grpId="0" bldLvl="0" animBg="1"/>
          <p:bldP spid="45" grpId="1" bldLvl="0" animBg="1"/>
          <p:bldP spid="46" grpId="0" bldLvl="0" animBg="1"/>
          <p:bldP spid="60" grpId="0"/>
          <p:bldP spid="5"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862965"/>
            <a:ext cx="3721100" cy="5596255"/>
          </a:xfrm>
          <a:prstGeom prst="rect">
            <a:avLst/>
          </a:prstGeom>
          <a:solidFill>
            <a:srgbClr val="A6C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a:latin typeface="黑体" panose="02010609060101010101" pitchFamily="49" charset="-122"/>
              <a:ea typeface="黑体" panose="02010609060101010101" pitchFamily="49" charset="-122"/>
            </a:endParaRPr>
          </a:p>
        </p:txBody>
      </p:sp>
      <p:sp>
        <p:nvSpPr>
          <p:cNvPr id="5" name="圆角矩形 4"/>
          <p:cNvSpPr/>
          <p:nvPr/>
        </p:nvSpPr>
        <p:spPr>
          <a:xfrm>
            <a:off x="6082164" y="1963583"/>
            <a:ext cx="506412" cy="504825"/>
          </a:xfrm>
          <a:prstGeom prst="roundRect">
            <a:avLst/>
          </a:prstGeom>
          <a:solidFill>
            <a:srgbClr val="A6C3E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latin typeface="+mj-lt"/>
                <a:ea typeface="Arial Unicode MS" panose="020B0604020202020204" pitchFamily="34" charset="-122"/>
                <a:cs typeface="Arial Unicode MS" panose="020B0604020202020204" pitchFamily="34" charset="-122"/>
              </a:rPr>
              <a:t>1</a:t>
            </a:r>
          </a:p>
        </p:txBody>
      </p:sp>
      <p:sp>
        <p:nvSpPr>
          <p:cNvPr id="6" name="矩形 5"/>
          <p:cNvSpPr/>
          <p:nvPr/>
        </p:nvSpPr>
        <p:spPr>
          <a:xfrm>
            <a:off x="6890152" y="2032202"/>
            <a:ext cx="1097280" cy="368300"/>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团队展示</a:t>
            </a:r>
          </a:p>
        </p:txBody>
      </p:sp>
      <p:sp>
        <p:nvSpPr>
          <p:cNvPr id="7" name="圆角矩形 6"/>
          <p:cNvSpPr/>
          <p:nvPr/>
        </p:nvSpPr>
        <p:spPr>
          <a:xfrm>
            <a:off x="6082164" y="2717645"/>
            <a:ext cx="506412" cy="504825"/>
          </a:xfrm>
          <a:prstGeom prst="roundRect">
            <a:avLst/>
          </a:prstGeom>
          <a:solidFill>
            <a:srgbClr val="A7C6E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latin typeface="+mj-lt"/>
                <a:ea typeface="Arial Unicode MS" panose="020B0604020202020204" pitchFamily="34" charset="-122"/>
                <a:cs typeface="Arial Unicode MS" panose="020B0604020202020204" pitchFamily="34" charset="-122"/>
              </a:rPr>
              <a:t>2</a:t>
            </a:r>
          </a:p>
        </p:txBody>
      </p:sp>
      <p:sp>
        <p:nvSpPr>
          <p:cNvPr id="8" name="矩形 7"/>
          <p:cNvSpPr/>
          <p:nvPr/>
        </p:nvSpPr>
        <p:spPr>
          <a:xfrm>
            <a:off x="6890652" y="2786463"/>
            <a:ext cx="1325880" cy="368300"/>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初心与愿景</a:t>
            </a:r>
          </a:p>
        </p:txBody>
      </p:sp>
      <p:sp>
        <p:nvSpPr>
          <p:cNvPr id="9" name="圆角矩形 8"/>
          <p:cNvSpPr/>
          <p:nvPr/>
        </p:nvSpPr>
        <p:spPr>
          <a:xfrm>
            <a:off x="6082164" y="3471708"/>
            <a:ext cx="506412" cy="504825"/>
          </a:xfrm>
          <a:prstGeom prst="roundRect">
            <a:avLst/>
          </a:prstGeom>
          <a:solidFill>
            <a:srgbClr val="A7C6E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latin typeface="+mj-lt"/>
                <a:ea typeface="Arial Unicode MS" panose="020B0604020202020204" pitchFamily="34" charset="-122"/>
                <a:cs typeface="Arial Unicode MS" panose="020B0604020202020204" pitchFamily="34" charset="-122"/>
              </a:rPr>
              <a:t>3</a:t>
            </a:r>
          </a:p>
        </p:txBody>
      </p:sp>
      <p:sp>
        <p:nvSpPr>
          <p:cNvPr id="10" name="矩形 9"/>
          <p:cNvSpPr/>
          <p:nvPr/>
        </p:nvSpPr>
        <p:spPr>
          <a:xfrm>
            <a:off x="6890345" y="3540089"/>
            <a:ext cx="1097280" cy="368300"/>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技术方案</a:t>
            </a:r>
          </a:p>
        </p:txBody>
      </p:sp>
      <p:sp>
        <p:nvSpPr>
          <p:cNvPr id="11" name="圆角矩形 10"/>
          <p:cNvSpPr/>
          <p:nvPr/>
        </p:nvSpPr>
        <p:spPr>
          <a:xfrm>
            <a:off x="6082164" y="4225770"/>
            <a:ext cx="506412" cy="504825"/>
          </a:xfrm>
          <a:prstGeom prst="roundRect">
            <a:avLst/>
          </a:prstGeom>
          <a:solidFill>
            <a:srgbClr val="A7C6E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latin typeface="+mj-lt"/>
                <a:ea typeface="Arial Unicode MS" panose="020B0604020202020204" pitchFamily="34" charset="-122"/>
                <a:cs typeface="Arial Unicode MS" panose="020B0604020202020204" pitchFamily="34" charset="-122"/>
              </a:rPr>
              <a:t>4</a:t>
            </a:r>
          </a:p>
        </p:txBody>
      </p:sp>
      <p:sp>
        <p:nvSpPr>
          <p:cNvPr id="12" name="矩形 11"/>
          <p:cNvSpPr/>
          <p:nvPr/>
        </p:nvSpPr>
        <p:spPr>
          <a:xfrm>
            <a:off x="6890652" y="4293715"/>
            <a:ext cx="2468880" cy="368300"/>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遇到的困难及解决方案</a:t>
            </a:r>
          </a:p>
        </p:txBody>
      </p:sp>
      <p:sp>
        <p:nvSpPr>
          <p:cNvPr id="13" name="圆角矩形 12"/>
          <p:cNvSpPr/>
          <p:nvPr/>
        </p:nvSpPr>
        <p:spPr>
          <a:xfrm>
            <a:off x="6082164" y="4979832"/>
            <a:ext cx="506412" cy="504825"/>
          </a:xfrm>
          <a:prstGeom prst="roundRect">
            <a:avLst/>
          </a:prstGeom>
          <a:solidFill>
            <a:srgbClr val="A7C6E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latin typeface="+mj-lt"/>
                <a:ea typeface="Arial Unicode MS" panose="020B0604020202020204" pitchFamily="34" charset="-122"/>
                <a:cs typeface="Arial Unicode MS" panose="020B0604020202020204" pitchFamily="34" charset="-122"/>
              </a:rPr>
              <a:t>5</a:t>
            </a:r>
          </a:p>
        </p:txBody>
      </p:sp>
      <p:sp>
        <p:nvSpPr>
          <p:cNvPr id="14" name="矩形 13"/>
          <p:cNvSpPr/>
          <p:nvPr/>
        </p:nvSpPr>
        <p:spPr>
          <a:xfrm>
            <a:off x="6890480" y="5047578"/>
            <a:ext cx="2240280" cy="368300"/>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鲲鹏应用及开发工具</a:t>
            </a:r>
          </a:p>
        </p:txBody>
      </p:sp>
      <p:sp>
        <p:nvSpPr>
          <p:cNvPr id="35" name="矩形 34"/>
          <p:cNvSpPr/>
          <p:nvPr/>
        </p:nvSpPr>
        <p:spPr>
          <a:xfrm>
            <a:off x="1007188" y="2161556"/>
            <a:ext cx="1706880" cy="1014730"/>
          </a:xfrm>
          <a:prstGeom prst="rect">
            <a:avLst/>
          </a:prstGeom>
        </p:spPr>
        <p:txBody>
          <a:bodyPr wrap="none">
            <a:spAutoFit/>
          </a:bodyPr>
          <a:lstStyle/>
          <a:p>
            <a:pPr algn="ctr"/>
            <a:r>
              <a:rPr lang="zh-CN" altLang="en-US" sz="6000" dirty="0">
                <a:solidFill>
                  <a:schemeClr val="tx1"/>
                </a:solidFill>
                <a:latin typeface="黑体" panose="02010609060101010101" pitchFamily="49" charset="-122"/>
                <a:ea typeface="黑体" panose="02010609060101010101" pitchFamily="49" charset="-122"/>
              </a:rPr>
              <a:t>目录</a:t>
            </a:r>
          </a:p>
        </p:txBody>
      </p:sp>
      <p:sp>
        <p:nvSpPr>
          <p:cNvPr id="36" name="矩形 35"/>
          <p:cNvSpPr/>
          <p:nvPr/>
        </p:nvSpPr>
        <p:spPr>
          <a:xfrm>
            <a:off x="955753" y="3410616"/>
            <a:ext cx="1809750" cy="583565"/>
          </a:xfrm>
          <a:prstGeom prst="rect">
            <a:avLst/>
          </a:prstGeom>
        </p:spPr>
        <p:txBody>
          <a:bodyPr wrap="none">
            <a:spAutoFit/>
          </a:bodyPr>
          <a:lstStyle/>
          <a:p>
            <a:pPr algn="ctr"/>
            <a:r>
              <a:rPr lang="en-US" altLang="zh-CN" sz="3200" dirty="0">
                <a:solidFill>
                  <a:schemeClr val="tx1"/>
                </a:solidFill>
                <a:latin typeface="Arial" panose="020B0604020202020204" pitchFamily="34" charset="0"/>
                <a:ea typeface="黑体" panose="02010609060101010101" pitchFamily="49" charset="-122"/>
                <a:cs typeface="Arial" panose="020B0604020202020204" pitchFamily="34" charset="0"/>
              </a:rPr>
              <a:t>Contents</a:t>
            </a:r>
          </a:p>
        </p:txBody>
      </p:sp>
      <p:grpSp>
        <p:nvGrpSpPr>
          <p:cNvPr id="4" name="组合 3"/>
          <p:cNvGrpSpPr/>
          <p:nvPr/>
        </p:nvGrpSpPr>
        <p:grpSpPr>
          <a:xfrm>
            <a:off x="4959888" y="4181637"/>
            <a:ext cx="497964" cy="497964"/>
            <a:chOff x="6535243" y="2524701"/>
            <a:chExt cx="717051" cy="717051"/>
          </a:xfrm>
          <a:solidFill>
            <a:srgbClr val="A6C3E5"/>
          </a:solidFill>
        </p:grpSpPr>
        <p:sp>
          <p:nvSpPr>
            <p:cNvPr id="18" name="泪滴形 17"/>
            <p:cNvSpPr/>
            <p:nvPr/>
          </p:nvSpPr>
          <p:spPr>
            <a:xfrm rot="8247616">
              <a:off x="6535243" y="2524701"/>
              <a:ext cx="717051" cy="717051"/>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604000" y="2588424"/>
              <a:ext cx="574014" cy="574014"/>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2.70833E-6 -2.22222E-6 L -2.70833E-6 0.10602 " pathEditMode="relative" rAng="0" ptsTypes="AA">
                                      <p:cBhvr>
                                        <p:cTn id="6" dur="1000" fill="hold"/>
                                        <p:tgtEl>
                                          <p:spTgt spid="4"/>
                                        </p:tgtEl>
                                        <p:attrNameLst>
                                          <p:attrName>ppt_x</p:attrName>
                                          <p:attrName>ppt_y</p:attrName>
                                        </p:attrNameLst>
                                      </p:cBhvr>
                                      <p:rCtr x="0" y="53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991485" y="3208020"/>
            <a:ext cx="7044690" cy="2536400"/>
          </a:xfrm>
          <a:prstGeom prst="rect">
            <a:avLst/>
          </a:prstGeom>
          <a:noFill/>
          <a:ln w="9525">
            <a:solidFill>
              <a:schemeClr val="tx1"/>
            </a:solid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eaLnBrk="1" hangingPunct="1">
              <a:lnSpc>
                <a:spcPct val="150000"/>
              </a:lnSpc>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ARM架构的低功耗、均衡的性能功耗比使得它在移动、嵌入式领域大放光彩。在“国产化”的当今热门话题下，打破技术封锁，握自主研发能力是未来趋势所向，会有越来越多的国产化要求的客户出现。我们尝试将深度框架引入并部署到鲲鹏云服务器，可以为人工智能进入移动和嵌入式市场提供经验。</a:t>
            </a:r>
            <a:endParaRPr lang="en-US" altLang="zh-CN" sz="1800" dirty="0">
              <a:solidFill>
                <a:srgbClr val="000000"/>
              </a:solidFill>
              <a:latin typeface="微软雅黑" panose="020B0503020204020204" pitchFamily="34" charset="-122"/>
              <a:ea typeface="微软雅黑" panose="020B0503020204020204" pitchFamily="34" charset="-122"/>
            </a:endParaRPr>
          </a:p>
          <a:p>
            <a:pPr marL="0" lvl="0" indent="0" algn="just" eaLnBrk="1" hangingPunct="1">
              <a:lnSpc>
                <a:spcPct val="150000"/>
              </a:lnSpc>
              <a:spcBef>
                <a:spcPct val="0"/>
              </a:spcBef>
              <a:buFontTx/>
              <a:buNone/>
            </a:pPr>
            <a:r>
              <a:rPr lang="zh-CN" altLang="en-US" sz="1800" dirty="0">
                <a:solidFill>
                  <a:srgbClr val="000000"/>
                </a:solidFill>
                <a:latin typeface="微软雅黑" panose="020B0503020204020204" pitchFamily="34" charset="-122"/>
                <a:ea typeface="微软雅黑" panose="020B0503020204020204" pitchFamily="34" charset="-122"/>
              </a:rPr>
              <a:t>本项目完成模型训练及测试后，将应用迁移至鲲鹏服务器。</a:t>
            </a:r>
            <a:endParaRPr lang="en-US" altLang="zh-CN" sz="1800" dirty="0">
              <a:solidFill>
                <a:srgbClr val="000000"/>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7946708" y="3101023"/>
            <a:ext cx="0" cy="2203450"/>
          </a:xfrm>
          <a:prstGeom prst="line">
            <a:avLst/>
          </a:prstGeom>
          <a:ln w="6350">
            <a:solidFill>
              <a:schemeClr val="bg2">
                <a:lumMod val="40000"/>
                <a:lumOff val="6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2974975" y="2262505"/>
            <a:ext cx="288671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userDrawn="1"/>
        </p:nvSpPr>
        <p:spPr>
          <a:xfrm>
            <a:off x="2991179" y="1588786"/>
            <a:ext cx="2853055" cy="583565"/>
          </a:xfrm>
          <a:prstGeom prst="rect">
            <a:avLst/>
          </a:prstGeom>
          <a:noFill/>
        </p:spPr>
        <p:txBody>
          <a:bodyPr wrap="none" rtlCol="0">
            <a:spAutoFit/>
          </a:bodyPr>
          <a:lstStyle/>
          <a:p>
            <a:pPr algn="l"/>
            <a:r>
              <a:rPr lang="en-US" altLang="zh-CN" sz="3200" dirty="0">
                <a:latin typeface="微软雅黑" panose="020B0503020204020204" pitchFamily="34" charset="-122"/>
                <a:ea typeface="微软雅黑" panose="020B0503020204020204" pitchFamily="34" charset="-122"/>
              </a:rPr>
              <a:t>No.1 </a:t>
            </a:r>
            <a:r>
              <a:rPr lang="zh-CN" altLang="en-US" sz="3200" dirty="0">
                <a:latin typeface="微软雅黑" panose="020B0503020204020204" pitchFamily="34" charset="-122"/>
                <a:ea typeface="微软雅黑" panose="020B0503020204020204" pitchFamily="34" charset="-122"/>
              </a:rPr>
              <a:t>模型部署</a:t>
            </a:r>
          </a:p>
        </p:txBody>
      </p:sp>
      <p:grpSp>
        <p:nvGrpSpPr>
          <p:cNvPr id="15" name="组合 10">
            <a:extLst>
              <a:ext uri="{FF2B5EF4-FFF2-40B4-BE49-F238E27FC236}">
                <a16:creationId xmlns:a16="http://schemas.microsoft.com/office/drawing/2014/main" id="{AAA8DC34-F32A-4F68-AC6E-147B1C0B5D0A}"/>
              </a:ext>
            </a:extLst>
          </p:cNvPr>
          <p:cNvGrpSpPr/>
          <p:nvPr/>
        </p:nvGrpSpPr>
        <p:grpSpPr>
          <a:xfrm>
            <a:off x="2974975" y="2172351"/>
            <a:ext cx="7448550" cy="777875"/>
            <a:chOff x="899592" y="1207363"/>
            <a:chExt cx="7448488" cy="779317"/>
          </a:xfrm>
          <a:solidFill>
            <a:srgbClr val="A6C3E5"/>
          </a:solidFill>
        </p:grpSpPr>
        <p:sp>
          <p:nvSpPr>
            <p:cNvPr id="16" name="右箭头 5">
              <a:extLst>
                <a:ext uri="{FF2B5EF4-FFF2-40B4-BE49-F238E27FC236}">
                  <a16:creationId xmlns:a16="http://schemas.microsoft.com/office/drawing/2014/main" id="{14790DC6-4FDD-47E7-924E-C9A1571D8C63}"/>
                </a:ext>
              </a:extLst>
            </p:cNvPr>
            <p:cNvSpPr/>
            <p:nvPr/>
          </p:nvSpPr>
          <p:spPr>
            <a:xfrm>
              <a:off x="899592" y="1207363"/>
              <a:ext cx="7448488" cy="779317"/>
            </a:xfrm>
            <a:prstGeom prst="rightArrow">
              <a:avLst>
                <a:gd name="adj1" fmla="val 65054"/>
                <a:gd name="adj2" fmla="val 7852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pic>
          <p:nvPicPr>
            <p:cNvPr id="17" name="Picture 75">
              <a:extLst>
                <a:ext uri="{FF2B5EF4-FFF2-40B4-BE49-F238E27FC236}">
                  <a16:creationId xmlns:a16="http://schemas.microsoft.com/office/drawing/2014/main" id="{EDA59728-D230-41FD-B13F-E353A47D817C}"/>
                </a:ext>
              </a:extLst>
            </p:cNvPr>
            <p:cNvPicPr>
              <a:picLocks noChangeAspect="1"/>
            </p:cNvPicPr>
            <p:nvPr/>
          </p:nvPicPr>
          <p:blipFill>
            <a:blip r:embed="rId2"/>
            <a:stretch>
              <a:fillRect/>
            </a:stretch>
          </p:blipFill>
          <p:spPr>
            <a:xfrm>
              <a:off x="1043608" y="1391166"/>
              <a:ext cx="381000" cy="411710"/>
            </a:xfrm>
            <a:prstGeom prst="rect">
              <a:avLst/>
            </a:prstGeom>
            <a:grpFill/>
            <a:ln w="9525">
              <a:noFill/>
            </a:ln>
          </p:spPr>
        </p:pic>
        <p:sp>
          <p:nvSpPr>
            <p:cNvPr id="18" name="TextBox 13">
              <a:extLst>
                <a:ext uri="{FF2B5EF4-FFF2-40B4-BE49-F238E27FC236}">
                  <a16:creationId xmlns:a16="http://schemas.microsoft.com/office/drawing/2014/main" id="{0C68517C-04A2-4D40-9E8C-F50D1C23CF2B}"/>
                </a:ext>
              </a:extLst>
            </p:cNvPr>
            <p:cNvSpPr txBox="1"/>
            <p:nvPr/>
          </p:nvSpPr>
          <p:spPr>
            <a:xfrm>
              <a:off x="1424098" y="1361318"/>
              <a:ext cx="1584947" cy="418966"/>
            </a:xfrm>
            <a:prstGeom prst="rect">
              <a:avLst/>
            </a:prstGeom>
            <a:grpFill/>
          </p:spPr>
          <p:txBody>
            <a:bodyPr wrap="square">
              <a:spAutoFit/>
            </a:bodyPr>
            <a:lstStyle/>
            <a:p>
              <a:pPr marR="0" algn="ctr" defTabSz="914400" eaLnBrk="1" fontAlgn="auto" hangingPunct="1">
                <a:lnSpc>
                  <a:spcPct val="150000"/>
                </a:lnSpc>
                <a:spcBef>
                  <a:spcPts val="0"/>
                </a:spcBef>
                <a:spcAft>
                  <a:spcPts val="0"/>
                </a:spcAft>
                <a:buClrTx/>
                <a:buSzTx/>
                <a:buFontTx/>
                <a:defRPr/>
              </a:pPr>
              <a:endParaRPr kumimoji="0" lang="en-US" sz="1600" b="1" kern="0" cap="none" spc="0" normalizeH="0" baseline="0" noProof="0" dirty="0">
                <a:solidFill>
                  <a:sysClr val="window" lastClr="FFFFFF"/>
                </a:solidFill>
                <a:latin typeface="微软雅黑" panose="020B0503020204020204" pitchFamily="34" charset="-122"/>
                <a:ea typeface="微软雅黑" panose="020B0503020204020204" pitchFamily="34" charset="-122"/>
                <a:cs typeface="+mn-cs"/>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Left)">
                                      <p:cBhvr>
                                        <p:cTn id="7" dur="500"/>
                                        <p:tgtEl>
                                          <p:spTgt spid="10"/>
                                        </p:tgtEl>
                                      </p:cBhvr>
                                    </p:animEffect>
                                  </p:childTnLst>
                                </p:cTn>
                              </p:par>
                              <p:par>
                                <p:cTn id="8" presetID="18" presetClass="entr" presetSubtype="1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strips(downLeft)">
                                      <p:cBhvr>
                                        <p:cTn id="10" dur="500"/>
                                        <p:tgtEl>
                                          <p:spTgt spid="5"/>
                                        </p:tgtEl>
                                      </p:cBhvr>
                                    </p:animEffect>
                                  </p:childTnLst>
                                </p:cTn>
                              </p:par>
                            </p:childTnLst>
                          </p:cTn>
                        </p:par>
                        <p:par>
                          <p:cTn id="11" fill="hold">
                            <p:stCondLst>
                              <p:cond delay="500"/>
                            </p:stCondLst>
                            <p:childTnLst>
                              <p:par>
                                <p:cTn id="12" presetID="12" presetClass="entr" presetSubtype="4"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300"/>
                                        <p:tgtEl>
                                          <p:spTgt spid="9"/>
                                        </p:tgtEl>
                                        <p:attrNameLst>
                                          <p:attrName>ppt_y</p:attrName>
                                        </p:attrNameLst>
                                      </p:cBhvr>
                                      <p:tavLst>
                                        <p:tav tm="0">
                                          <p:val>
                                            <p:strVal val="#ppt_y+#ppt_h*1.125000"/>
                                          </p:val>
                                        </p:tav>
                                        <p:tav tm="100000">
                                          <p:val>
                                            <p:strVal val="#ppt_y"/>
                                          </p:val>
                                        </p:tav>
                                      </p:tavLst>
                                    </p:anim>
                                    <p:animEffect transition="in" filter="wipe(up)">
                                      <p:cBhvr>
                                        <p:cTn id="15" dur="300"/>
                                        <p:tgtEl>
                                          <p:spTgt spid="9"/>
                                        </p:tgtEl>
                                      </p:cBhvr>
                                    </p:animEffect>
                                  </p:childTnLst>
                                </p:cTn>
                              </p:par>
                              <p:par>
                                <p:cTn id="16" presetID="22" presetClass="entr" presetSubtype="1" fill="hold" nodeType="withEffect">
                                  <p:stCondLst>
                                    <p:cond delay="300"/>
                                  </p:stCondLst>
                                  <p:childTnLst>
                                    <p:set>
                                      <p:cBhvr>
                                        <p:cTn id="17" dur="1" fill="hold">
                                          <p:stCondLst>
                                            <p:cond delay="0"/>
                                          </p:stCondLst>
                                        </p:cTn>
                                        <p:tgtEl>
                                          <p:spTgt spid="26"/>
                                        </p:tgtEl>
                                        <p:attrNameLst>
                                          <p:attrName>style.visibility</p:attrName>
                                        </p:attrNameLst>
                                      </p:cBhvr>
                                      <p:to>
                                        <p:strVal val="visible"/>
                                      </p:to>
                                    </p:set>
                                    <p:animEffect transition="in" filter="wipe(up)">
                                      <p:cBhvr>
                                        <p:cTn id="18" dur="300"/>
                                        <p:tgtEl>
                                          <p:spTgt spid="26"/>
                                        </p:tgtEl>
                                      </p:cBhvr>
                                    </p:animEffect>
                                  </p:childTnLst>
                                </p:cTn>
                              </p:par>
                            </p:childTnLst>
                          </p:cTn>
                        </p:par>
                        <p:par>
                          <p:cTn id="19" fill="hold">
                            <p:stCondLst>
                              <p:cond delay="1100"/>
                            </p:stCondLst>
                            <p:childTnLst>
                              <p:par>
                                <p:cTn id="20" presetID="22" presetClass="entr" presetSubtype="8"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3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4"/>
          <p:cNvSpPr>
            <a:spLocks noChangeArrowheads="1"/>
          </p:cNvSpPr>
          <p:nvPr/>
        </p:nvSpPr>
        <p:spPr bwMode="auto">
          <a:xfrm>
            <a:off x="5144561" y="2339805"/>
            <a:ext cx="1079962" cy="1087790"/>
          </a:xfrm>
          <a:prstGeom prst="ellipse">
            <a:avLst/>
          </a:prstGeom>
          <a:solidFill>
            <a:srgbClr val="E0E8F4">
              <a:alpha val="70000"/>
            </a:srgbClr>
          </a:solidFill>
          <a:ln w="12700">
            <a:noFill/>
            <a:round/>
          </a:ln>
          <a:effectLst/>
        </p:spPr>
        <p:txBody>
          <a:bodyPr wrap="none" lIns="81235" tIns="40618" rIns="81235" bIns="40618" anchor="ctr"/>
          <a:lstStyle/>
          <a:p>
            <a:endParaRPr lang="ko-KR" altLang="en-US">
              <a:solidFill>
                <a:srgbClr val="000000"/>
              </a:solidFill>
              <a:latin typeface="Gulim" panose="020B0600000101010101" pitchFamily="34" charset="-127"/>
              <a:ea typeface="Gulim" panose="020B0600000101010101" pitchFamily="34" charset="-127"/>
            </a:endParaRPr>
          </a:p>
        </p:txBody>
      </p:sp>
      <p:sp>
        <p:nvSpPr>
          <p:cNvPr id="25" name="Oval 4"/>
          <p:cNvSpPr>
            <a:spLocks noChangeArrowheads="1"/>
          </p:cNvSpPr>
          <p:nvPr/>
        </p:nvSpPr>
        <p:spPr bwMode="auto">
          <a:xfrm>
            <a:off x="5144561" y="2339805"/>
            <a:ext cx="1079962" cy="1087790"/>
          </a:xfrm>
          <a:prstGeom prst="ellipse">
            <a:avLst/>
          </a:prstGeom>
          <a:solidFill>
            <a:srgbClr val="A6C3E5"/>
          </a:solidFill>
          <a:ln w="12700">
            <a:noFill/>
            <a:round/>
          </a:ln>
        </p:spPr>
        <p:txBody>
          <a:bodyPr wrap="none" lIns="81235" tIns="40618" rIns="81235" bIns="40618" anchor="ctr"/>
          <a:lstStyle/>
          <a:p>
            <a:endParaRPr lang="ko-KR" altLang="en-US">
              <a:solidFill>
                <a:srgbClr val="000000"/>
              </a:solidFill>
              <a:latin typeface="Gulim" panose="020B0600000101010101" pitchFamily="34" charset="-127"/>
              <a:ea typeface="Gulim" panose="020B0600000101010101" pitchFamily="34" charset="-127"/>
            </a:endParaRPr>
          </a:p>
        </p:txBody>
      </p:sp>
      <p:sp>
        <p:nvSpPr>
          <p:cNvPr id="26" name="Oval 4"/>
          <p:cNvSpPr>
            <a:spLocks noChangeArrowheads="1"/>
          </p:cNvSpPr>
          <p:nvPr/>
        </p:nvSpPr>
        <p:spPr bwMode="auto">
          <a:xfrm>
            <a:off x="3943535" y="2831581"/>
            <a:ext cx="1477521" cy="1488231"/>
          </a:xfrm>
          <a:prstGeom prst="ellipse">
            <a:avLst/>
          </a:prstGeom>
          <a:solidFill>
            <a:srgbClr val="D4DFF0">
              <a:alpha val="70000"/>
            </a:srgbClr>
          </a:solidFill>
          <a:ln w="12700">
            <a:noFill/>
            <a:round/>
          </a:ln>
          <a:effectLst/>
        </p:spPr>
        <p:txBody>
          <a:bodyPr wrap="none" lIns="81235" tIns="40618" rIns="81235" bIns="40618" anchor="ctr"/>
          <a:lstStyle/>
          <a:p>
            <a:endParaRPr lang="ko-KR" altLang="en-US">
              <a:solidFill>
                <a:srgbClr val="000000"/>
              </a:solidFill>
              <a:latin typeface="Gulim" panose="020B0600000101010101" pitchFamily="34" charset="-127"/>
              <a:ea typeface="Gulim" panose="020B0600000101010101" pitchFamily="34" charset="-127"/>
            </a:endParaRPr>
          </a:p>
        </p:txBody>
      </p:sp>
      <p:sp>
        <p:nvSpPr>
          <p:cNvPr id="27" name="Oval 4"/>
          <p:cNvSpPr>
            <a:spLocks noChangeArrowheads="1"/>
          </p:cNvSpPr>
          <p:nvPr/>
        </p:nvSpPr>
        <p:spPr bwMode="auto">
          <a:xfrm>
            <a:off x="3943535" y="3275969"/>
            <a:ext cx="1477521" cy="1043843"/>
          </a:xfrm>
          <a:custGeom>
            <a:avLst/>
            <a:gdLst/>
            <a:ahLst/>
            <a:cxnLst/>
            <a:rect l="l" t="t" r="r" b="b"/>
            <a:pathLst>
              <a:path w="1667532" h="1169451">
                <a:moveTo>
                  <a:pt x="71654" y="0"/>
                </a:moveTo>
                <a:lnTo>
                  <a:pt x="1595878" y="0"/>
                </a:lnTo>
                <a:cubicBezTo>
                  <a:pt x="1642324" y="102389"/>
                  <a:pt x="1667532" y="216148"/>
                  <a:pt x="1667532" y="335794"/>
                </a:cubicBezTo>
                <a:cubicBezTo>
                  <a:pt x="1667532" y="796210"/>
                  <a:pt x="1294242" y="1169451"/>
                  <a:pt x="833766" y="1169451"/>
                </a:cubicBezTo>
                <a:cubicBezTo>
                  <a:pt x="373290" y="1169451"/>
                  <a:pt x="0" y="796210"/>
                  <a:pt x="0" y="335794"/>
                </a:cubicBezTo>
                <a:cubicBezTo>
                  <a:pt x="0" y="216148"/>
                  <a:pt x="25208" y="102389"/>
                  <a:pt x="71654" y="0"/>
                </a:cubicBezTo>
                <a:close/>
              </a:path>
            </a:pathLst>
          </a:custGeom>
          <a:solidFill>
            <a:srgbClr val="A6C3E5"/>
          </a:solidFill>
          <a:ln w="12700">
            <a:noFill/>
            <a:round/>
          </a:ln>
        </p:spPr>
        <p:txBody>
          <a:bodyPr wrap="none" lIns="81235" tIns="40618" rIns="81235" bIns="40618" anchor="ctr"/>
          <a:lstStyle/>
          <a:p>
            <a:endParaRPr lang="ko-KR" altLang="en-US">
              <a:solidFill>
                <a:srgbClr val="000000"/>
              </a:solidFill>
              <a:latin typeface="Gulim" panose="020B0600000101010101" pitchFamily="34" charset="-127"/>
              <a:ea typeface="Gulim" panose="020B0600000101010101" pitchFamily="34" charset="-127"/>
            </a:endParaRPr>
          </a:p>
        </p:txBody>
      </p:sp>
      <p:sp>
        <p:nvSpPr>
          <p:cNvPr id="28" name="Oval 4"/>
          <p:cNvSpPr>
            <a:spLocks noChangeArrowheads="1"/>
          </p:cNvSpPr>
          <p:nvPr/>
        </p:nvSpPr>
        <p:spPr bwMode="auto">
          <a:xfrm>
            <a:off x="2549801" y="3515115"/>
            <a:ext cx="1821019" cy="1834458"/>
          </a:xfrm>
          <a:prstGeom prst="ellipse">
            <a:avLst/>
          </a:prstGeom>
          <a:solidFill>
            <a:srgbClr val="BFCFE9">
              <a:alpha val="70000"/>
            </a:srgbClr>
          </a:solidFill>
          <a:ln w="12700">
            <a:noFill/>
            <a:round/>
          </a:ln>
          <a:effectLst/>
        </p:spPr>
        <p:txBody>
          <a:bodyPr wrap="none" lIns="81235" tIns="40618" rIns="81235" bIns="40618" anchor="ctr"/>
          <a:lstStyle/>
          <a:p>
            <a:endParaRPr lang="ko-KR" altLang="en-US">
              <a:solidFill>
                <a:srgbClr val="000000"/>
              </a:solidFill>
              <a:latin typeface="Gulim" panose="020B0600000101010101" pitchFamily="34" charset="-127"/>
              <a:ea typeface="Gulim" panose="020B0600000101010101" pitchFamily="34" charset="-127"/>
            </a:endParaRPr>
          </a:p>
        </p:txBody>
      </p:sp>
      <p:sp>
        <p:nvSpPr>
          <p:cNvPr id="29" name="Oval 4"/>
          <p:cNvSpPr>
            <a:spLocks noChangeArrowheads="1"/>
          </p:cNvSpPr>
          <p:nvPr/>
        </p:nvSpPr>
        <p:spPr bwMode="auto">
          <a:xfrm>
            <a:off x="2549801" y="4416944"/>
            <a:ext cx="1821019" cy="932629"/>
          </a:xfrm>
          <a:custGeom>
            <a:avLst/>
            <a:gdLst/>
            <a:ahLst/>
            <a:cxnLst/>
            <a:rect l="l" t="t" r="r" b="b"/>
            <a:pathLst>
              <a:path w="2055204" h="1044854">
                <a:moveTo>
                  <a:pt x="871" y="0"/>
                </a:moveTo>
                <a:lnTo>
                  <a:pt x="2054333" y="0"/>
                </a:lnTo>
                <a:cubicBezTo>
                  <a:pt x="2055157" y="5732"/>
                  <a:pt x="2055204" y="11487"/>
                  <a:pt x="2055204" y="17253"/>
                </a:cubicBezTo>
                <a:cubicBezTo>
                  <a:pt x="2055204" y="584781"/>
                  <a:pt x="1595131" y="1044854"/>
                  <a:pt x="1027602" y="1044854"/>
                </a:cubicBezTo>
                <a:cubicBezTo>
                  <a:pt x="460073" y="1044854"/>
                  <a:pt x="0" y="584781"/>
                  <a:pt x="0" y="17253"/>
                </a:cubicBezTo>
                <a:close/>
              </a:path>
            </a:pathLst>
          </a:custGeom>
          <a:solidFill>
            <a:srgbClr val="A6C3E5"/>
          </a:solidFill>
          <a:ln w="12700">
            <a:noFill/>
            <a:round/>
          </a:ln>
        </p:spPr>
        <p:txBody>
          <a:bodyPr wrap="none" lIns="81235" tIns="40618" rIns="81235" bIns="40618" anchor="ctr"/>
          <a:lstStyle/>
          <a:p>
            <a:endParaRPr lang="ko-KR" altLang="en-US">
              <a:solidFill>
                <a:srgbClr val="000000"/>
              </a:solidFill>
              <a:latin typeface="Gulim" panose="020B0600000101010101" pitchFamily="34" charset="-127"/>
              <a:ea typeface="Gulim" panose="020B0600000101010101" pitchFamily="34" charset="-127"/>
            </a:endParaRPr>
          </a:p>
        </p:txBody>
      </p:sp>
      <p:cxnSp>
        <p:nvCxnSpPr>
          <p:cNvPr id="36" name="直接连接符 35"/>
          <p:cNvCxnSpPr/>
          <p:nvPr/>
        </p:nvCxnSpPr>
        <p:spPr>
          <a:xfrm>
            <a:off x="4672330" y="3855085"/>
            <a:ext cx="2147570"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37" name="直接连接符 36"/>
          <p:cNvCxnSpPr/>
          <p:nvPr/>
        </p:nvCxnSpPr>
        <p:spPr>
          <a:xfrm>
            <a:off x="3418205" y="4789170"/>
            <a:ext cx="2334895"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40" name="TextBox 39"/>
          <p:cNvSpPr txBox="1"/>
          <p:nvPr/>
        </p:nvSpPr>
        <p:spPr>
          <a:xfrm>
            <a:off x="5995670" y="4560570"/>
            <a:ext cx="4820285" cy="1518285"/>
          </a:xfrm>
          <a:prstGeom prst="rect">
            <a:avLst/>
          </a:prstGeom>
          <a:noFill/>
        </p:spPr>
        <p:txBody>
          <a:bodyPr wrap="square" lIns="81235" tIns="40618" rIns="81235" bIns="40618" rtlCol="0">
            <a:spAutoFit/>
          </a:bodyPr>
          <a:lstStyle/>
          <a:p>
            <a:pPr>
              <a:lnSpc>
                <a:spcPct val="13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DevCloud的配置管理服务对Git的优化极大的提高了我们团队成员之间的协作效率，支持跨地域协同开发的特性使得我们虽因疫情身处不同地域，但仍可以团队作业协同开发</a:t>
            </a:r>
          </a:p>
        </p:txBody>
      </p:sp>
      <p:sp>
        <p:nvSpPr>
          <p:cNvPr id="41" name="TextBox 40"/>
          <p:cNvSpPr txBox="1"/>
          <p:nvPr/>
        </p:nvSpPr>
        <p:spPr>
          <a:xfrm>
            <a:off x="6879485" y="3004595"/>
            <a:ext cx="4210685" cy="1487350"/>
          </a:xfrm>
          <a:prstGeom prst="rect">
            <a:avLst/>
          </a:prstGeom>
          <a:noFill/>
        </p:spPr>
        <p:txBody>
          <a:bodyPr wrap="square" lIns="81235" tIns="40618" rIns="81235" bIns="40618" rtlCol="0">
            <a:spAutoFit/>
          </a:bodyPr>
          <a:lstStyle/>
          <a:p>
            <a:pPr fontAlgn="auto">
              <a:lnSpc>
                <a:spcPct val="13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应用Devcloud的</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rPr>
              <a:t>需求规划、代码托管、云编译构建、云部署功能，</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并使用代码仓库进行版本管理加快了我们产品上线的速度，提高我们进行迭代的效率</a:t>
            </a:r>
          </a:p>
        </p:txBody>
      </p:sp>
      <p:cxnSp>
        <p:nvCxnSpPr>
          <p:cNvPr id="4" name="直接连接符 3"/>
          <p:cNvCxnSpPr/>
          <p:nvPr userDrawn="1"/>
        </p:nvCxnSpPr>
        <p:spPr>
          <a:xfrm>
            <a:off x="3782695" y="1806575"/>
            <a:ext cx="462724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userDrawn="1"/>
        </p:nvSpPr>
        <p:spPr>
          <a:xfrm>
            <a:off x="3883989" y="1153176"/>
            <a:ext cx="4471673" cy="584775"/>
          </a:xfrm>
          <a:prstGeom prst="rect">
            <a:avLst/>
          </a:prstGeom>
          <a:noFill/>
        </p:spPr>
        <p:txBody>
          <a:bodyPr wrap="none" rtlCol="0">
            <a:spAutoFit/>
          </a:bodyPr>
          <a:lstStyle/>
          <a:p>
            <a:pPr algn="l"/>
            <a:r>
              <a:rPr lang="en-US" altLang="zh-CN" sz="3200" dirty="0">
                <a:latin typeface="微软雅黑" panose="020B0503020204020204" pitchFamily="34" charset="-122"/>
                <a:ea typeface="微软雅黑" panose="020B0503020204020204" pitchFamily="34" charset="-122"/>
              </a:rPr>
              <a:t>No.2 </a:t>
            </a:r>
            <a:r>
              <a:rPr lang="zh-CN" altLang="en-US" sz="3200" dirty="0">
                <a:latin typeface="微软雅黑" panose="020B0503020204020204" pitchFamily="34" charset="-122"/>
                <a:ea typeface="微软雅黑" panose="020B0503020204020204" pitchFamily="34" charset="-122"/>
              </a:rPr>
              <a:t>Android应用开发</a:t>
            </a:r>
          </a:p>
        </p:txBody>
      </p:sp>
    </p:spTree>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18" presetClass="entr" presetSubtype="1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strips(downLeft)">
                                      <p:cBhvr>
                                        <p:cTn id="10" dur="500"/>
                                        <p:tgtEl>
                                          <p:spTgt spid="4"/>
                                        </p:tgtEl>
                                      </p:cBhvr>
                                    </p:animEffect>
                                  </p:childTnLst>
                                </p:cTn>
                              </p:par>
                            </p:childTnLst>
                          </p:cTn>
                        </p:par>
                        <p:par>
                          <p:cTn id="11" fill="hold">
                            <p:stCondLst>
                              <p:cond delay="500"/>
                            </p:stCondLst>
                            <p:childTnLst>
                              <p:par>
                                <p:cTn id="12" presetID="2" presetClass="entr" presetSubtype="1" fill="hold" grpId="0" nodeType="after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additive="base">
                                        <p:cTn id="14" dur="500" fill="hold"/>
                                        <p:tgtEl>
                                          <p:spTgt spid="24"/>
                                        </p:tgtEl>
                                        <p:attrNameLst>
                                          <p:attrName>ppt_x</p:attrName>
                                        </p:attrNameLst>
                                      </p:cBhvr>
                                      <p:tavLst>
                                        <p:tav tm="0">
                                          <p:val>
                                            <p:strVal val="#ppt_x"/>
                                          </p:val>
                                        </p:tav>
                                        <p:tav tm="100000">
                                          <p:val>
                                            <p:strVal val="#ppt_x"/>
                                          </p:val>
                                        </p:tav>
                                      </p:tavLst>
                                    </p:anim>
                                    <p:anim calcmode="lin" valueType="num">
                                      <p:cBhvr additive="base">
                                        <p:cTn id="15" dur="500" fill="hold"/>
                                        <p:tgtEl>
                                          <p:spTgt spid="24"/>
                                        </p:tgtEl>
                                        <p:attrNameLst>
                                          <p:attrName>ppt_y</p:attrName>
                                        </p:attrNameLst>
                                      </p:cBhvr>
                                      <p:tavLst>
                                        <p:tav tm="0">
                                          <p:val>
                                            <p:strVal val="0-#ppt_h/2"/>
                                          </p:val>
                                        </p:tav>
                                        <p:tav tm="100000">
                                          <p:val>
                                            <p:strVal val="#ppt_y"/>
                                          </p:val>
                                        </p:tav>
                                      </p:tavLst>
                                    </p:anim>
                                  </p:childTnLst>
                                </p:cTn>
                              </p:par>
                              <p:par>
                                <p:cTn id="16" presetID="2" presetClass="entr" presetSubtype="1" fill="hold" grpId="0" nodeType="withEffect">
                                  <p:stCondLst>
                                    <p:cond delay="200"/>
                                  </p:stCondLst>
                                  <p:childTnLst>
                                    <p:set>
                                      <p:cBhvr>
                                        <p:cTn id="17" dur="1" fill="hold">
                                          <p:stCondLst>
                                            <p:cond delay="0"/>
                                          </p:stCondLst>
                                        </p:cTn>
                                        <p:tgtEl>
                                          <p:spTgt spid="26"/>
                                        </p:tgtEl>
                                        <p:attrNameLst>
                                          <p:attrName>style.visibility</p:attrName>
                                        </p:attrNameLst>
                                      </p:cBhvr>
                                      <p:to>
                                        <p:strVal val="visible"/>
                                      </p:to>
                                    </p:set>
                                    <p:anim calcmode="lin" valueType="num">
                                      <p:cBhvr additive="base">
                                        <p:cTn id="18" dur="500" fill="hold"/>
                                        <p:tgtEl>
                                          <p:spTgt spid="26"/>
                                        </p:tgtEl>
                                        <p:attrNameLst>
                                          <p:attrName>ppt_x</p:attrName>
                                        </p:attrNameLst>
                                      </p:cBhvr>
                                      <p:tavLst>
                                        <p:tav tm="0">
                                          <p:val>
                                            <p:strVal val="#ppt_x"/>
                                          </p:val>
                                        </p:tav>
                                        <p:tav tm="100000">
                                          <p:val>
                                            <p:strVal val="#ppt_x"/>
                                          </p:val>
                                        </p:tav>
                                      </p:tavLst>
                                    </p:anim>
                                    <p:anim calcmode="lin" valueType="num">
                                      <p:cBhvr additive="base">
                                        <p:cTn id="19" dur="500" fill="hold"/>
                                        <p:tgtEl>
                                          <p:spTgt spid="26"/>
                                        </p:tgtEl>
                                        <p:attrNameLst>
                                          <p:attrName>ppt_y</p:attrName>
                                        </p:attrNameLst>
                                      </p:cBhvr>
                                      <p:tavLst>
                                        <p:tav tm="0">
                                          <p:val>
                                            <p:strVal val="0-#ppt_h/2"/>
                                          </p:val>
                                        </p:tav>
                                        <p:tav tm="100000">
                                          <p:val>
                                            <p:strVal val="#ppt_y"/>
                                          </p:val>
                                        </p:tav>
                                      </p:tavLst>
                                    </p:anim>
                                  </p:childTnLst>
                                </p:cTn>
                              </p:par>
                              <p:par>
                                <p:cTn id="20" presetID="2" presetClass="entr" presetSubtype="1" fill="hold" grpId="0" nodeType="withEffect">
                                  <p:stCondLst>
                                    <p:cond delay="40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500" fill="hold"/>
                                        <p:tgtEl>
                                          <p:spTgt spid="28"/>
                                        </p:tgtEl>
                                        <p:attrNameLst>
                                          <p:attrName>ppt_x</p:attrName>
                                        </p:attrNameLst>
                                      </p:cBhvr>
                                      <p:tavLst>
                                        <p:tav tm="0">
                                          <p:val>
                                            <p:strVal val="#ppt_x"/>
                                          </p:val>
                                        </p:tav>
                                        <p:tav tm="100000">
                                          <p:val>
                                            <p:strVal val="#ppt_x"/>
                                          </p:val>
                                        </p:tav>
                                      </p:tavLst>
                                    </p:anim>
                                    <p:anim calcmode="lin" valueType="num">
                                      <p:cBhvr additive="base">
                                        <p:cTn id="23" dur="500" fill="hold"/>
                                        <p:tgtEl>
                                          <p:spTgt spid="28"/>
                                        </p:tgtEl>
                                        <p:attrNameLst>
                                          <p:attrName>ppt_y</p:attrName>
                                        </p:attrNameLst>
                                      </p:cBhvr>
                                      <p:tavLst>
                                        <p:tav tm="0">
                                          <p:val>
                                            <p:strVal val="0-#ppt_h/2"/>
                                          </p:val>
                                        </p:tav>
                                        <p:tav tm="100000">
                                          <p:val>
                                            <p:strVal val="#ppt_y"/>
                                          </p:val>
                                        </p:tav>
                                      </p:tavLst>
                                    </p:anim>
                                  </p:childTnLst>
                                </p:cTn>
                              </p:par>
                            </p:childTnLst>
                          </p:cTn>
                        </p:par>
                        <p:par>
                          <p:cTn id="24" fill="hold">
                            <p:stCondLst>
                              <p:cond delay="1000"/>
                            </p:stCondLst>
                            <p:childTnLst>
                              <p:par>
                                <p:cTn id="25" presetID="22" presetClass="entr" presetSubtype="4"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down)">
                                      <p:cBhvr>
                                        <p:cTn id="27" dur="500"/>
                                        <p:tgtEl>
                                          <p:spTgt spid="29"/>
                                        </p:tgtEl>
                                      </p:cBhvr>
                                    </p:animEffect>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left)">
                                      <p:cBhvr>
                                        <p:cTn id="31" dur="500"/>
                                        <p:tgtEl>
                                          <p:spTgt spid="37"/>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left)">
                                      <p:cBhvr>
                                        <p:cTn id="35" dur="500"/>
                                        <p:tgtEl>
                                          <p:spTgt spid="40"/>
                                        </p:tgtEl>
                                      </p:cBhvr>
                                    </p:animEffect>
                                  </p:childTnLst>
                                </p:cTn>
                              </p:par>
                            </p:childTnLst>
                          </p:cTn>
                        </p:par>
                        <p:par>
                          <p:cTn id="36" fill="hold">
                            <p:stCondLst>
                              <p:cond delay="2500"/>
                            </p:stCondLst>
                            <p:childTnLst>
                              <p:par>
                                <p:cTn id="37" presetID="22" presetClass="entr" presetSubtype="4"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down)">
                                      <p:cBhvr>
                                        <p:cTn id="39" dur="500"/>
                                        <p:tgtEl>
                                          <p:spTgt spid="27"/>
                                        </p:tgtEl>
                                      </p:cBhvr>
                                    </p:animEffect>
                                  </p:childTnLst>
                                </p:cTn>
                              </p:par>
                            </p:childTnLst>
                          </p:cTn>
                        </p:par>
                        <p:par>
                          <p:cTn id="40" fill="hold">
                            <p:stCondLst>
                              <p:cond delay="3000"/>
                            </p:stCondLst>
                            <p:childTnLst>
                              <p:par>
                                <p:cTn id="41" presetID="22" presetClass="entr" presetSubtype="8"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left)">
                                      <p:cBhvr>
                                        <p:cTn id="43" dur="500"/>
                                        <p:tgtEl>
                                          <p:spTgt spid="36"/>
                                        </p:tgtEl>
                                      </p:cBhvr>
                                    </p:animEffect>
                                  </p:childTnLst>
                                </p:cTn>
                              </p:par>
                            </p:childTnLst>
                          </p:cTn>
                        </p:par>
                        <p:par>
                          <p:cTn id="44" fill="hold">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500"/>
                                        <p:tgtEl>
                                          <p:spTgt spid="41"/>
                                        </p:tgtEl>
                                      </p:cBhvr>
                                    </p:animEffect>
                                  </p:childTnLst>
                                </p:cTn>
                              </p:par>
                            </p:childTnLst>
                          </p:cTn>
                        </p:par>
                        <p:par>
                          <p:cTn id="48" fill="hold">
                            <p:stCondLst>
                              <p:cond delay="4000"/>
                            </p:stCondLst>
                            <p:childTnLst>
                              <p:par>
                                <p:cTn id="49" presetID="22" presetClass="entr" presetSubtype="4"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down)">
                                      <p:cBhvr>
                                        <p:cTn id="5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5" grpId="0" bldLvl="0" animBg="1"/>
      <p:bldP spid="26" grpId="0" bldLvl="0" animBg="1"/>
      <p:bldP spid="27" grpId="0" bldLvl="0" animBg="1"/>
      <p:bldP spid="28" grpId="0" bldLvl="0" animBg="1"/>
      <p:bldP spid="29" grpId="0" bldLvl="0" animBg="1"/>
      <p:bldP spid="40" grpId="0"/>
      <p:bldP spid="41"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5" name="文本框 4"/>
          <p:cNvSpPr txBox="1"/>
          <p:nvPr/>
        </p:nvSpPr>
        <p:spPr>
          <a:xfrm>
            <a:off x="3719736" y="2852936"/>
            <a:ext cx="5207836" cy="923330"/>
          </a:xfrm>
          <a:prstGeom prst="rect">
            <a:avLst/>
          </a:prstGeom>
          <a:noFill/>
        </p:spPr>
        <p:txBody>
          <a:bodyPr wrap="none" rtlCol="0">
            <a:spAutoFit/>
          </a:bodyPr>
          <a:lstStyle/>
          <a:p>
            <a:r>
              <a:rPr lang="en-US" sz="5400" b="1" spc="600" dirty="0">
                <a:latin typeface="微软雅黑" panose="020B0503020204020204" pitchFamily="34" charset="-122"/>
                <a:ea typeface="微软雅黑" panose="020B0503020204020204" pitchFamily="34" charset="-122"/>
              </a:rPr>
              <a:t>THANK YOU</a:t>
            </a:r>
          </a:p>
        </p:txBody>
      </p:sp>
    </p:spTree>
  </p:cSld>
  <p:clrMapOvr>
    <a:masterClrMapping/>
  </p:clrMapOvr>
  <p:transition advClick="0">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8"/>
          <p:cNvSpPr>
            <a:spLocks noChangeArrowheads="1"/>
          </p:cNvSpPr>
          <p:nvPr/>
        </p:nvSpPr>
        <p:spPr bwMode="auto">
          <a:xfrm>
            <a:off x="3425825" y="2558415"/>
            <a:ext cx="6674485" cy="19265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gn="ctr">
              <a:lnSpc>
                <a:spcPct val="150000"/>
              </a:lnSpc>
            </a:pPr>
            <a:r>
              <a:rPr lang="en-US" altLang="zh-CN" sz="4000" dirty="0">
                <a:latin typeface="微软雅黑" panose="020B0503020204020204" pitchFamily="34" charset="-122"/>
                <a:ea typeface="微软雅黑" panose="020B0503020204020204" pitchFamily="34" charset="-122"/>
                <a:cs typeface="微软雅黑" panose="020B0503020204020204" pitchFamily="34" charset="-122"/>
                <a:sym typeface="+mn-ea"/>
              </a:rPr>
              <a:t>motto</a:t>
            </a:r>
            <a:endParaRPr lang="zh-CN" altLang="en-US" sz="4000" dirty="0">
              <a:latin typeface="微软雅黑" panose="020B0503020204020204" pitchFamily="34" charset="-122"/>
              <a:ea typeface="微软雅黑" panose="020B0503020204020204" pitchFamily="34" charset="-122"/>
              <a:cs typeface="微软雅黑" panose="020B0503020204020204" pitchFamily="34" charset="-122"/>
            </a:endParaRPr>
          </a:p>
          <a:p>
            <a:pPr algn="ctr">
              <a:lnSpc>
                <a:spcPct val="150000"/>
              </a:lnSpc>
            </a:pPr>
            <a:r>
              <a:rPr lang="zh-CN" altLang="en-US" sz="4000" dirty="0">
                <a:latin typeface="微软雅黑" panose="020B0503020204020204" pitchFamily="34" charset="-122"/>
                <a:ea typeface="微软雅黑" panose="020B0503020204020204" pitchFamily="34" charset="-122"/>
                <a:cs typeface="微软雅黑" panose="020B0503020204020204" pitchFamily="34" charset="-122"/>
                <a:sym typeface="+mn-ea"/>
              </a:rPr>
              <a:t>敏而好学，以期燎原</a:t>
            </a:r>
            <a:endParaRPr lang="zh-CN" altLang="en-US" sz="4000" dirty="0">
              <a:solidFill>
                <a:sysClr val="windowText" lastClr="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childTnLst>
                                    <p:set>
                                      <p:cBhvr>
                                        <p:cTn id="6" dur="3000" fill="hold">
                                          <p:stCondLst>
                                            <p:cond delay="0"/>
                                          </p:stCondLst>
                                        </p:cTn>
                                        <p:tgtEl>
                                          <p:spTgt spid="23"/>
                                        </p:tgtEl>
                                        <p:attrNameLst>
                                          <p:attrName>style.visibility</p:attrName>
                                        </p:attrNameLst>
                                      </p:cBhvr>
                                      <p:to>
                                        <p:strVal val="visible"/>
                                      </p:to>
                                    </p:set>
                                    <p:animEffect transition="in" filter="wipe(left)">
                                      <p:cBhvr>
                                        <p:cTn id="7" dur="3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2" nodeType="clickEffect">
                                  <p:stCondLst>
                                    <p:cond delay="0"/>
                                  </p:stCondLst>
                                  <p:childTnLst>
                                    <p:set>
                                      <p:cBhvr>
                                        <p:cTn id="11" dur="1000" fill="hold">
                                          <p:stCondLst>
                                            <p:cond delay="0"/>
                                          </p:stCondLst>
                                        </p:cTn>
                                        <p:tgtEl>
                                          <p:spTgt spid="23"/>
                                        </p:tgtEl>
                                        <p:attrNameLst>
                                          <p:attrName>style.visibility</p:attrName>
                                        </p:attrNameLst>
                                      </p:cBhvr>
                                      <p:to>
                                        <p:strVal val="visible"/>
                                      </p:to>
                                    </p:set>
                                    <p:animEffect transition="in" filter="wheel(1)">
                                      <p:cBhvr>
                                        <p:cTn id="1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1" bldLvl="0" animBg="1"/>
      <p:bldP spid="23" grpId="2"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0" y="862965"/>
            <a:ext cx="3721100" cy="5596255"/>
          </a:xfrm>
          <a:prstGeom prst="rect">
            <a:avLst/>
          </a:prstGeom>
          <a:solidFill>
            <a:srgbClr val="A6C3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a:latin typeface="黑体" panose="02010609060101010101" pitchFamily="49" charset="-122"/>
              <a:ea typeface="黑体" panose="02010609060101010101" pitchFamily="49" charset="-122"/>
            </a:endParaRPr>
          </a:p>
        </p:txBody>
      </p:sp>
      <p:sp>
        <p:nvSpPr>
          <p:cNvPr id="5" name="圆角矩形 4"/>
          <p:cNvSpPr/>
          <p:nvPr/>
        </p:nvSpPr>
        <p:spPr>
          <a:xfrm>
            <a:off x="6082164" y="1963583"/>
            <a:ext cx="506412" cy="504825"/>
          </a:xfrm>
          <a:prstGeom prst="roundRect">
            <a:avLst/>
          </a:prstGeom>
          <a:solidFill>
            <a:srgbClr val="A6C3E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latin typeface="+mj-lt"/>
                <a:ea typeface="Arial Unicode MS" panose="020B0604020202020204" pitchFamily="34" charset="-122"/>
                <a:cs typeface="Arial Unicode MS" panose="020B0604020202020204" pitchFamily="34" charset="-122"/>
              </a:rPr>
              <a:t>1</a:t>
            </a:r>
          </a:p>
        </p:txBody>
      </p:sp>
      <p:sp>
        <p:nvSpPr>
          <p:cNvPr id="6" name="矩形 5"/>
          <p:cNvSpPr/>
          <p:nvPr/>
        </p:nvSpPr>
        <p:spPr>
          <a:xfrm>
            <a:off x="6890152" y="2032202"/>
            <a:ext cx="1097280" cy="368300"/>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团队展示</a:t>
            </a:r>
          </a:p>
        </p:txBody>
      </p:sp>
      <p:sp>
        <p:nvSpPr>
          <p:cNvPr id="7" name="圆角矩形 6"/>
          <p:cNvSpPr/>
          <p:nvPr/>
        </p:nvSpPr>
        <p:spPr>
          <a:xfrm>
            <a:off x="6082164" y="2717645"/>
            <a:ext cx="506412" cy="504825"/>
          </a:xfrm>
          <a:prstGeom prst="roundRect">
            <a:avLst/>
          </a:prstGeom>
          <a:solidFill>
            <a:srgbClr val="A7C6E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latin typeface="+mj-lt"/>
                <a:ea typeface="Arial Unicode MS" panose="020B0604020202020204" pitchFamily="34" charset="-122"/>
                <a:cs typeface="Arial Unicode MS" panose="020B0604020202020204" pitchFamily="34" charset="-122"/>
              </a:rPr>
              <a:t>2</a:t>
            </a:r>
          </a:p>
        </p:txBody>
      </p:sp>
      <p:sp>
        <p:nvSpPr>
          <p:cNvPr id="8" name="矩形 7"/>
          <p:cNvSpPr/>
          <p:nvPr/>
        </p:nvSpPr>
        <p:spPr>
          <a:xfrm>
            <a:off x="6890652" y="2786463"/>
            <a:ext cx="1325880" cy="368300"/>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初心与愿景</a:t>
            </a:r>
          </a:p>
        </p:txBody>
      </p:sp>
      <p:sp>
        <p:nvSpPr>
          <p:cNvPr id="9" name="圆角矩形 8"/>
          <p:cNvSpPr/>
          <p:nvPr/>
        </p:nvSpPr>
        <p:spPr>
          <a:xfrm>
            <a:off x="6082164" y="3471708"/>
            <a:ext cx="506412" cy="504825"/>
          </a:xfrm>
          <a:prstGeom prst="roundRect">
            <a:avLst/>
          </a:prstGeom>
          <a:solidFill>
            <a:srgbClr val="A7C6E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latin typeface="+mj-lt"/>
                <a:ea typeface="Arial Unicode MS" panose="020B0604020202020204" pitchFamily="34" charset="-122"/>
                <a:cs typeface="Arial Unicode MS" panose="020B0604020202020204" pitchFamily="34" charset="-122"/>
              </a:rPr>
              <a:t>3</a:t>
            </a:r>
          </a:p>
        </p:txBody>
      </p:sp>
      <p:sp>
        <p:nvSpPr>
          <p:cNvPr id="10" name="矩形 9"/>
          <p:cNvSpPr/>
          <p:nvPr/>
        </p:nvSpPr>
        <p:spPr>
          <a:xfrm>
            <a:off x="6890345" y="3540089"/>
            <a:ext cx="1097280" cy="368300"/>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技术方案</a:t>
            </a:r>
          </a:p>
        </p:txBody>
      </p:sp>
      <p:sp>
        <p:nvSpPr>
          <p:cNvPr id="11" name="圆角矩形 10"/>
          <p:cNvSpPr/>
          <p:nvPr/>
        </p:nvSpPr>
        <p:spPr>
          <a:xfrm>
            <a:off x="6082164" y="4225770"/>
            <a:ext cx="506412" cy="504825"/>
          </a:xfrm>
          <a:prstGeom prst="roundRect">
            <a:avLst/>
          </a:prstGeom>
          <a:solidFill>
            <a:srgbClr val="A7C6E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latin typeface="+mj-lt"/>
                <a:ea typeface="Arial Unicode MS" panose="020B0604020202020204" pitchFamily="34" charset="-122"/>
                <a:cs typeface="Arial Unicode MS" panose="020B0604020202020204" pitchFamily="34" charset="-122"/>
              </a:rPr>
              <a:t>4</a:t>
            </a:r>
          </a:p>
        </p:txBody>
      </p:sp>
      <p:sp>
        <p:nvSpPr>
          <p:cNvPr id="12" name="矩形 11"/>
          <p:cNvSpPr/>
          <p:nvPr/>
        </p:nvSpPr>
        <p:spPr>
          <a:xfrm>
            <a:off x="6890652" y="4293715"/>
            <a:ext cx="2468880" cy="368300"/>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遇到的困难及解决方案</a:t>
            </a:r>
          </a:p>
        </p:txBody>
      </p:sp>
      <p:sp>
        <p:nvSpPr>
          <p:cNvPr id="13" name="圆角矩形 12"/>
          <p:cNvSpPr/>
          <p:nvPr/>
        </p:nvSpPr>
        <p:spPr>
          <a:xfrm>
            <a:off x="6082164" y="4979832"/>
            <a:ext cx="506412" cy="504825"/>
          </a:xfrm>
          <a:prstGeom prst="roundRect">
            <a:avLst/>
          </a:prstGeom>
          <a:solidFill>
            <a:srgbClr val="A7C6E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b="1" dirty="0">
                <a:latin typeface="+mj-lt"/>
                <a:ea typeface="Arial Unicode MS" panose="020B0604020202020204" pitchFamily="34" charset="-122"/>
                <a:cs typeface="Arial Unicode MS" panose="020B0604020202020204" pitchFamily="34" charset="-122"/>
              </a:rPr>
              <a:t>5</a:t>
            </a:r>
          </a:p>
        </p:txBody>
      </p:sp>
      <p:sp>
        <p:nvSpPr>
          <p:cNvPr id="14" name="矩形 13"/>
          <p:cNvSpPr/>
          <p:nvPr/>
        </p:nvSpPr>
        <p:spPr>
          <a:xfrm>
            <a:off x="6890480" y="5047578"/>
            <a:ext cx="2240280" cy="368300"/>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鲲鹏应用及开发工具</a:t>
            </a:r>
          </a:p>
        </p:txBody>
      </p:sp>
      <p:sp>
        <p:nvSpPr>
          <p:cNvPr id="35" name="矩形 34"/>
          <p:cNvSpPr/>
          <p:nvPr/>
        </p:nvSpPr>
        <p:spPr>
          <a:xfrm>
            <a:off x="1007188" y="2161556"/>
            <a:ext cx="1706880" cy="1014730"/>
          </a:xfrm>
          <a:prstGeom prst="rect">
            <a:avLst/>
          </a:prstGeom>
        </p:spPr>
        <p:txBody>
          <a:bodyPr wrap="none">
            <a:spAutoFit/>
          </a:bodyPr>
          <a:lstStyle/>
          <a:p>
            <a:pPr algn="ctr"/>
            <a:r>
              <a:rPr lang="zh-CN" altLang="en-US" sz="6000" dirty="0">
                <a:solidFill>
                  <a:schemeClr val="tx1"/>
                </a:solidFill>
                <a:latin typeface="黑体" panose="02010609060101010101" pitchFamily="49" charset="-122"/>
                <a:ea typeface="黑体" panose="02010609060101010101" pitchFamily="49" charset="-122"/>
              </a:rPr>
              <a:t>目录</a:t>
            </a:r>
          </a:p>
        </p:txBody>
      </p:sp>
      <p:sp>
        <p:nvSpPr>
          <p:cNvPr id="36" name="矩形 35"/>
          <p:cNvSpPr/>
          <p:nvPr/>
        </p:nvSpPr>
        <p:spPr>
          <a:xfrm>
            <a:off x="955753" y="3410616"/>
            <a:ext cx="1809750" cy="583565"/>
          </a:xfrm>
          <a:prstGeom prst="rect">
            <a:avLst/>
          </a:prstGeom>
        </p:spPr>
        <p:txBody>
          <a:bodyPr wrap="none">
            <a:spAutoFit/>
          </a:bodyPr>
          <a:lstStyle/>
          <a:p>
            <a:pPr algn="ctr"/>
            <a:r>
              <a:rPr lang="en-US" altLang="zh-CN" sz="3200" dirty="0">
                <a:solidFill>
                  <a:schemeClr val="tx1"/>
                </a:solidFill>
                <a:latin typeface="Arial" panose="020B0604020202020204" pitchFamily="34" charset="0"/>
                <a:ea typeface="黑体" panose="02010609060101010101" pitchFamily="49" charset="-122"/>
                <a:cs typeface="Arial" panose="020B0604020202020204" pitchFamily="34" charset="0"/>
              </a:rPr>
              <a:t>Contents</a:t>
            </a:r>
          </a:p>
        </p:txBody>
      </p:sp>
      <p:grpSp>
        <p:nvGrpSpPr>
          <p:cNvPr id="4" name="组合 3"/>
          <p:cNvGrpSpPr/>
          <p:nvPr/>
        </p:nvGrpSpPr>
        <p:grpSpPr>
          <a:xfrm>
            <a:off x="4949728" y="1919132"/>
            <a:ext cx="497964" cy="497964"/>
            <a:chOff x="6535243" y="2524701"/>
            <a:chExt cx="717051" cy="717051"/>
          </a:xfrm>
          <a:solidFill>
            <a:srgbClr val="A6C3E5"/>
          </a:solidFill>
        </p:grpSpPr>
        <p:sp>
          <p:nvSpPr>
            <p:cNvPr id="18" name="泪滴形 17"/>
            <p:cNvSpPr/>
            <p:nvPr/>
          </p:nvSpPr>
          <p:spPr>
            <a:xfrm rot="8247616">
              <a:off x="6535243" y="2524701"/>
              <a:ext cx="717051" cy="717051"/>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604000" y="2588424"/>
              <a:ext cx="574014" cy="574014"/>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2.70833E-6 -2.22222E-6 L -2.70833E-6 0.10602 " pathEditMode="relative" rAng="0" ptsTypes="AA">
                                      <p:cBhvr>
                                        <p:cTn id="6" dur="1000" fill="hold"/>
                                        <p:tgtEl>
                                          <p:spTgt spid="4"/>
                                        </p:tgtEl>
                                        <p:attrNameLst>
                                          <p:attrName>ppt_x</p:attrName>
                                          <p:attrName>ppt_y</p:attrName>
                                        </p:attrNameLst>
                                      </p:cBhvr>
                                      <p:rCtr x="0" y="530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6"/>
          <p:cNvSpPr txBox="1"/>
          <p:nvPr/>
        </p:nvSpPr>
        <p:spPr>
          <a:xfrm>
            <a:off x="3066415" y="2562860"/>
            <a:ext cx="3050540" cy="460375"/>
          </a:xfrm>
          <a:prstGeom prst="rect">
            <a:avLst/>
          </a:prstGeom>
          <a:noFill/>
          <a:effectLst/>
        </p:spPr>
        <p:txBody>
          <a:bodyPr wrap="square">
            <a:spAutoFit/>
          </a:bodyPr>
          <a:lstStyle/>
          <a:p>
            <a:pPr marR="0" algn="l" defTabSz="914400" eaLnBrk="1" fontAlgn="auto" hangingPunct="1">
              <a:spcBef>
                <a:spcPts val="0"/>
              </a:spcBef>
              <a:spcAft>
                <a:spcPts val="0"/>
              </a:spcAft>
              <a:buClrTx/>
              <a:buSzTx/>
              <a:buFontTx/>
              <a:defRPr/>
            </a:pPr>
            <a:r>
              <a:rPr kumimoji="0" lang="zh-CN" altLang="en-US" sz="2400" kern="0" cap="none" spc="0" normalizeH="0" baseline="0" noProof="0" dirty="0">
                <a:solidFill>
                  <a:schemeClr val="tx1"/>
                </a:solidFill>
                <a:latin typeface="微软雅黑" panose="020B0503020204020204" pitchFamily="34" charset="-122"/>
                <a:ea typeface="微软雅黑" panose="020B0503020204020204" pitchFamily="34" charset="-122"/>
                <a:cs typeface="+mn-cs"/>
              </a:rPr>
              <a:t>养生：一次推拿经历</a:t>
            </a:r>
          </a:p>
        </p:txBody>
      </p:sp>
      <p:sp>
        <p:nvSpPr>
          <p:cNvPr id="5" name="圆角矩形 4"/>
          <p:cNvSpPr/>
          <p:nvPr/>
        </p:nvSpPr>
        <p:spPr>
          <a:xfrm>
            <a:off x="2865755" y="4504055"/>
            <a:ext cx="7972425" cy="757555"/>
          </a:xfrm>
          <a:prstGeom prst="roundRect">
            <a:avLst>
              <a:gd name="adj" fmla="val 4018"/>
            </a:avLst>
          </a:prstGeom>
          <a:solidFill>
            <a:sysClr val="window" lastClr="FFFFFF">
              <a:alpha val="59000"/>
            </a:sysClr>
          </a:solidFill>
          <a:ln w="2540" cap="flat" cmpd="sng" algn="ctr">
            <a:solidFill>
              <a:sysClr val="windowText" lastClr="000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6" name="矩形 5"/>
          <p:cNvSpPr/>
          <p:nvPr/>
        </p:nvSpPr>
        <p:spPr>
          <a:xfrm>
            <a:off x="3066415" y="4699635"/>
            <a:ext cx="7618730" cy="367030"/>
          </a:xfrm>
          <a:prstGeom prst="rect">
            <a:avLst/>
          </a:prstGeom>
          <a:noFill/>
          <a:ln w="9525">
            <a:noFill/>
          </a:ln>
        </p:spPr>
        <p:txBody>
          <a:bodyPr wrap="square" lIns="91409" tIns="45703" rIns="91409" bIns="45703">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defTabSz="913130" eaLnBrk="1" hangingPunct="1">
              <a:lnSpc>
                <a:spcPct val="100000"/>
              </a:lnSpc>
              <a:spcBef>
                <a:spcPct val="0"/>
              </a:spcBef>
              <a:buFontTx/>
              <a:buNone/>
            </a:pPr>
            <a:r>
              <a:rPr lang="zh-CN" altLang="en-US" sz="1800" dirty="0">
                <a:latin typeface="微软雅黑" panose="020B0503020204020204" pitchFamily="34" charset="-122"/>
                <a:ea typeface="微软雅黑" panose="020B0503020204020204" pitchFamily="34" charset="-122"/>
              </a:rPr>
              <a:t>师傅说：“在家里和店里和你们明眼人没什么差别，但是出门就别提了”。</a:t>
            </a:r>
          </a:p>
        </p:txBody>
      </p:sp>
      <p:sp>
        <p:nvSpPr>
          <p:cNvPr id="7" name="圆角矩形 6"/>
          <p:cNvSpPr/>
          <p:nvPr/>
        </p:nvSpPr>
        <p:spPr>
          <a:xfrm>
            <a:off x="2866390" y="3430905"/>
            <a:ext cx="7972425" cy="757555"/>
          </a:xfrm>
          <a:prstGeom prst="roundRect">
            <a:avLst>
              <a:gd name="adj" fmla="val 4018"/>
            </a:avLst>
          </a:prstGeom>
          <a:solidFill>
            <a:sysClr val="window" lastClr="FFFFFF">
              <a:alpha val="59000"/>
            </a:sysClr>
          </a:solidFill>
          <a:ln w="2540" cap="flat" cmpd="sng" algn="ctr">
            <a:solidFill>
              <a:sysClr val="windowText" lastClr="000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8" name="矩形 7"/>
          <p:cNvSpPr/>
          <p:nvPr/>
        </p:nvSpPr>
        <p:spPr>
          <a:xfrm>
            <a:off x="3066415" y="3626485"/>
            <a:ext cx="7620635" cy="367030"/>
          </a:xfrm>
          <a:prstGeom prst="rect">
            <a:avLst/>
          </a:prstGeom>
          <a:noFill/>
          <a:ln w="9525">
            <a:noFill/>
          </a:ln>
        </p:spPr>
        <p:txBody>
          <a:bodyPr wrap="square" lIns="91409" tIns="45703" rIns="91409" bIns="45703">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defTabSz="913130" eaLnBrk="1" hangingPunct="1">
              <a:lnSpc>
                <a:spcPct val="100000"/>
              </a:lnSpc>
              <a:spcBef>
                <a:spcPct val="0"/>
              </a:spcBef>
              <a:buFontTx/>
              <a:buNone/>
            </a:pPr>
            <a:r>
              <a:rPr lang="zh-CN" altLang="en-US" sz="1800" dirty="0">
                <a:latin typeface="微软雅黑" panose="020B0503020204020204" pitchFamily="34" charset="-122"/>
                <a:ea typeface="微软雅黑" panose="020B0503020204020204" pitchFamily="34" charset="-122"/>
                <a:sym typeface="+mn-ea"/>
              </a:rPr>
              <a:t>疫情解封以后，我去了一次盲人推拿，以缓解久坐引起的腰椎疼痛。</a:t>
            </a:r>
            <a:endParaRPr lang="zh-CN" altLang="en-US" sz="1800" dirty="0">
              <a:latin typeface="微软雅黑" panose="020B0503020204020204" pitchFamily="34" charset="-122"/>
              <a:ea typeface="微软雅黑" panose="020B0503020204020204" pitchFamily="34" charset="-122"/>
            </a:endParaRPr>
          </a:p>
        </p:txBody>
      </p:sp>
      <p:cxnSp>
        <p:nvCxnSpPr>
          <p:cNvPr id="3" name="直接连接符 2"/>
          <p:cNvCxnSpPr/>
          <p:nvPr userDrawn="1"/>
        </p:nvCxnSpPr>
        <p:spPr>
          <a:xfrm>
            <a:off x="4652645" y="1908175"/>
            <a:ext cx="288671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userDrawn="1"/>
        </p:nvSpPr>
        <p:spPr>
          <a:xfrm>
            <a:off x="4988254" y="1234456"/>
            <a:ext cx="2214880" cy="583565"/>
          </a:xfrm>
          <a:prstGeom prst="rect">
            <a:avLst/>
          </a:prstGeom>
          <a:noFill/>
        </p:spPr>
        <p:txBody>
          <a:bodyPr wrap="none" rtlCol="0">
            <a:spAutoFit/>
          </a:bodyPr>
          <a:lstStyle/>
          <a:p>
            <a:pPr algn="l"/>
            <a:r>
              <a:rPr lang="zh-CN" sz="3200" dirty="0">
                <a:latin typeface="微软雅黑" panose="020B0503020204020204" pitchFamily="34" charset="-122"/>
                <a:ea typeface="微软雅黑" panose="020B0503020204020204" pitchFamily="34" charset="-122"/>
              </a:rPr>
              <a:t>初心与愿景</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par>
                                <p:cTn id="8" presetID="18" presetClass="entr" presetSubtype="12"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Left)">
                                      <p:cBhvr>
                                        <p:cTn id="10" dur="500"/>
                                        <p:tgtEl>
                                          <p:spTgt spid="3"/>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anim calcmode="lin" valueType="num">
                                      <p:cBhvr>
                                        <p:cTn id="15" dur="500" fill="hold"/>
                                        <p:tgtEl>
                                          <p:spTgt spid="2"/>
                                        </p:tgtEl>
                                        <p:attrNameLst>
                                          <p:attrName>ppt_x</p:attrName>
                                        </p:attrNameLst>
                                      </p:cBhvr>
                                      <p:tavLst>
                                        <p:tav tm="0">
                                          <p:val>
                                            <p:strVal val="#ppt_x"/>
                                          </p:val>
                                        </p:tav>
                                        <p:tav tm="100000">
                                          <p:val>
                                            <p:strVal val="#ppt_x"/>
                                          </p:val>
                                        </p:tav>
                                      </p:tavLst>
                                    </p:anim>
                                    <p:anim calcmode="lin" valueType="num">
                                      <p:cBhvr>
                                        <p:cTn id="16" dur="500" fill="hold"/>
                                        <p:tgtEl>
                                          <p:spTgt spid="2"/>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2000" fill="hold">
                                          <p:stCondLst>
                                            <p:cond delay="0"/>
                                          </p:stCondLst>
                                        </p:cTn>
                                        <p:tgtEl>
                                          <p:spTgt spid="8"/>
                                        </p:tgtEl>
                                        <p:attrNameLst>
                                          <p:attrName>style.visibility</p:attrName>
                                        </p:attrNameLst>
                                      </p:cBhvr>
                                      <p:to>
                                        <p:strVal val="visible"/>
                                      </p:to>
                                    </p:set>
                                    <p:animEffect transition="in" filter="wipe(left)">
                                      <p:cBhvr>
                                        <p:cTn id="24" dur="2000"/>
                                        <p:tgtEl>
                                          <p:spTgt spid="8"/>
                                        </p:tgtEl>
                                      </p:cBhvr>
                                    </p:animEffect>
                                  </p:childTnLst>
                                </p:cTn>
                              </p:par>
                            </p:childTnLst>
                          </p:cTn>
                        </p:par>
                        <p:par>
                          <p:cTn id="25" fill="hold">
                            <p:stCondLst>
                              <p:cond delay="3500"/>
                            </p:stCondLst>
                            <p:childTnLst>
                              <p:par>
                                <p:cTn id="26" presetID="10" presetClass="entr" presetSubtype="0"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par>
                          <p:cTn id="29" fill="hold">
                            <p:stCondLst>
                              <p:cond delay="4000"/>
                            </p:stCondLst>
                            <p:childTnLst>
                              <p:par>
                                <p:cTn id="30" presetID="22" presetClass="entr" presetSubtype="8" fill="hold" grpId="0" nodeType="afterEffect">
                                  <p:stCondLst>
                                    <p:cond delay="0"/>
                                  </p:stCondLst>
                                  <p:childTnLst>
                                    <p:set>
                                      <p:cBhvr>
                                        <p:cTn id="31" dur="2000" fill="hold">
                                          <p:stCondLst>
                                            <p:cond delay="0"/>
                                          </p:stCondLst>
                                        </p:cTn>
                                        <p:tgtEl>
                                          <p:spTgt spid="6"/>
                                        </p:tgtEl>
                                        <p:attrNameLst>
                                          <p:attrName>style.visibility</p:attrName>
                                        </p:attrNameLst>
                                      </p:cBhvr>
                                      <p:to>
                                        <p:strVal val="visible"/>
                                      </p:to>
                                    </p:set>
                                    <p:animEffect transition="in" filter="wipe(left)">
                                      <p:cBhvr>
                                        <p:cTn id="3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5" grpId="0" bldLvl="0" animBg="1"/>
      <p:bldP spid="6" grpId="0"/>
      <p:bldP spid="7" grpId="0" bldLvl="0" animBg="1"/>
      <p:bldP spid="8"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8"/>
          <p:cNvSpPr>
            <a:spLocks noChangeArrowheads="1"/>
          </p:cNvSpPr>
          <p:nvPr/>
        </p:nvSpPr>
        <p:spPr bwMode="auto">
          <a:xfrm>
            <a:off x="3425825" y="2558415"/>
            <a:ext cx="6674485" cy="1741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1208" tIns="40604" rIns="81208" bIns="40604">
            <a:spAutoFit/>
          </a:bodyPr>
          <a:lstStyle/>
          <a:p>
            <a:pPr algn="ctr">
              <a:lnSpc>
                <a:spcPct val="150000"/>
              </a:lnSpc>
            </a:pPr>
            <a:r>
              <a:rPr lang="zh-CN" altLang="en-US" sz="3600" dirty="0">
                <a:solidFill>
                  <a:sysClr val="windowText" lastClr="000000"/>
                </a:solidFill>
                <a:latin typeface="微软雅黑" panose="020B0503020204020204" pitchFamily="34" charset="-122"/>
                <a:ea typeface="微软雅黑" panose="020B0503020204020204" pitchFamily="34" charset="-122"/>
              </a:rPr>
              <a:t>视障不只是生活不便的一层灰，更是生存困境的一座山。</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childTnLst>
                                    <p:set>
                                      <p:cBhvr>
                                        <p:cTn id="6" dur="3000" fill="hold">
                                          <p:stCondLst>
                                            <p:cond delay="0"/>
                                          </p:stCondLst>
                                        </p:cTn>
                                        <p:tgtEl>
                                          <p:spTgt spid="23"/>
                                        </p:tgtEl>
                                        <p:attrNameLst>
                                          <p:attrName>style.visibility</p:attrName>
                                        </p:attrNameLst>
                                      </p:cBhvr>
                                      <p:to>
                                        <p:strVal val="visible"/>
                                      </p:to>
                                    </p:set>
                                    <p:animEffect transition="in" filter="wipe(left)">
                                      <p:cBhvr>
                                        <p:cTn id="7" dur="3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2501265" y="1214755"/>
            <a:ext cx="8860155" cy="5052695"/>
          </a:xfrm>
          <a:prstGeom prst="roundRect">
            <a:avLst>
              <a:gd name="adj" fmla="val 4018"/>
            </a:avLst>
          </a:prstGeom>
          <a:solidFill>
            <a:sysClr val="window" lastClr="FFFFFF">
              <a:alpha val="59000"/>
            </a:sysClr>
          </a:solidFill>
          <a:ln w="2540" cap="flat" cmpd="sng" algn="ctr">
            <a:solidFill>
              <a:sysClr val="windowText" lastClr="000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8" name="矩形 17"/>
          <p:cNvSpPr/>
          <p:nvPr/>
        </p:nvSpPr>
        <p:spPr>
          <a:xfrm>
            <a:off x="2885440" y="1457325"/>
            <a:ext cx="8091805" cy="4614545"/>
          </a:xfrm>
          <a:prstGeom prst="rect">
            <a:avLst/>
          </a:prstGeom>
          <a:noFill/>
          <a:ln w="9525">
            <a:noFill/>
          </a:ln>
        </p:spPr>
        <p:txBody>
          <a:bodyPr wrap="square" lIns="91409" tIns="45703" rIns="91409" bIns="45703">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just" defTabSz="913130" eaLnBrk="1" hangingPunct="1">
              <a:lnSpc>
                <a:spcPct val="150000"/>
              </a:lnSpc>
              <a:spcBef>
                <a:spcPct val="0"/>
              </a:spcBef>
              <a:buFontTx/>
              <a:buNone/>
            </a:pPr>
            <a:r>
              <a:rPr lang="zh-CN" altLang="en-US" sz="1400" dirty="0">
                <a:latin typeface="微软雅黑" panose="020B0503020204020204" pitchFamily="34" charset="-122"/>
                <a:ea typeface="微软雅黑" panose="020B0503020204020204" pitchFamily="34" charset="-122"/>
              </a:rPr>
              <a:t>继续说说我是怎么坐火车到的这家杭州的按摩店。下午大概3:00多的时候到的杭州城站，我背着自己的行李忐忑不安的随着人群走出了火车车站。那个时候我还能看到一点点一点点。我拿着盲杖，周围的人都躲着我。有个人看到我快撞到墙的时候有几个人拉了我一把，然后是牵着我得忙着把我送出火车站的。只是送出了车站而已，然后我又跌跌撞撞的毫无目的的走着。我大着胆子问了几个人之后发现了一个很严重的问题。我是准备坐出租车的，我就问人家，请问出租车在哪里打？坐出租车是在电话里跟那个老板沟通好的。到了他们店附近他们那个老板就叫能看到的人出来接我。什么问题呢？就是我咨询出租车在哪里打的时候，人家就把手一直指那边。可是我看不到你的手啊，你指的是哪个方向？毕竟人家还要赶路就放弃了继续追问下去。就这样东问一下西问一下，毫无结果。这个时候从我身边走过来一对夫妻我急忙上前询问，可是我刚说到请问这两个字之后，那两对夫妻急忙的躲开了我。这下我彻底的放弃问人家的勇气了。一个更严重的问题摆在我的面前。我身上钱也不多了。手机的电量也不多了太阳也快要落山了。这一瞬间我想起了我小时候见过的一幅场景。一个满脸污秽，蓬头垢面，浑身都是脏兮兮的流浪汉。正在一家饭店的门口的垃圾桶里捡拾着饭菜往自己嘴里塞。想到这里我顿时慌张了起来，可能我就要命丧于此地了。复杂的思绪就像一把重型的攻城锤，狠狠的敲击着我的脑袋。该怎么办呀？</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ox(in)">
                                      <p:cBhvr>
                                        <p:cTn id="11"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3"/>
          <p:cNvSpPr>
            <a:spLocks noChangeArrowheads="1"/>
          </p:cNvSpPr>
          <p:nvPr/>
        </p:nvSpPr>
        <p:spPr bwMode="auto">
          <a:xfrm rot="10800000">
            <a:off x="3340131" y="4350666"/>
            <a:ext cx="1235503" cy="342251"/>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solidFill>
            <a:schemeClr val="tx1">
              <a:lumMod val="65000"/>
              <a:lumOff val="3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81235" tIns="40618" rIns="81235" bIns="40618" rtlCol="0" anchor="ctr"/>
          <a:lstStyle/>
          <a:p>
            <a:pPr algn="ctr"/>
            <a:endParaRPr lang="zh-CN" altLang="en-US" dirty="0"/>
          </a:p>
        </p:txBody>
      </p:sp>
      <p:sp>
        <p:nvSpPr>
          <p:cNvPr id="16" name="AutoShape 6"/>
          <p:cNvSpPr>
            <a:spLocks noChangeArrowheads="1"/>
          </p:cNvSpPr>
          <p:nvPr/>
        </p:nvSpPr>
        <p:spPr bwMode="auto">
          <a:xfrm>
            <a:off x="3571101" y="3597417"/>
            <a:ext cx="773561" cy="653811"/>
          </a:xfrm>
          <a:prstGeom prst="triangle">
            <a:avLst>
              <a:gd name="adj" fmla="val 50000"/>
            </a:avLst>
          </a:prstGeom>
          <a:solidFill>
            <a:srgbClr val="A6C3E5"/>
          </a:solidFill>
          <a:ln>
            <a:noFill/>
          </a:ln>
        </p:spPr>
        <p:style>
          <a:lnRef idx="2">
            <a:schemeClr val="dk1">
              <a:shade val="50000"/>
            </a:schemeClr>
          </a:lnRef>
          <a:fillRef idx="1">
            <a:schemeClr val="dk1"/>
          </a:fillRef>
          <a:effectRef idx="0">
            <a:schemeClr val="dk1"/>
          </a:effectRef>
          <a:fontRef idx="minor">
            <a:schemeClr val="lt1"/>
          </a:fontRef>
        </p:style>
        <p:txBody>
          <a:bodyPr lIns="81235" tIns="40618" rIns="81235" bIns="40618" rtlCol="0" anchor="ctr"/>
          <a:lstStyle/>
          <a:p>
            <a:pPr algn="ctr"/>
            <a:endParaRPr lang="zh-CN" altLang="en-US" dirty="0"/>
          </a:p>
        </p:txBody>
      </p:sp>
      <p:sp>
        <p:nvSpPr>
          <p:cNvPr id="17" name="AutoShape 4"/>
          <p:cNvSpPr>
            <a:spLocks noChangeArrowheads="1"/>
          </p:cNvSpPr>
          <p:nvPr/>
        </p:nvSpPr>
        <p:spPr bwMode="auto">
          <a:xfrm rot="10800000">
            <a:off x="2970792" y="4829217"/>
            <a:ext cx="1974182" cy="550642"/>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solidFill>
            <a:schemeClr val="tx1">
              <a:lumMod val="65000"/>
              <a:lumOff val="35000"/>
            </a:schemeClr>
          </a:solidFill>
          <a:ln>
            <a:noFill/>
          </a:ln>
        </p:spPr>
        <p:style>
          <a:lnRef idx="2">
            <a:schemeClr val="dk1">
              <a:shade val="50000"/>
            </a:schemeClr>
          </a:lnRef>
          <a:fillRef idx="1">
            <a:schemeClr val="dk1"/>
          </a:fillRef>
          <a:effectRef idx="0">
            <a:schemeClr val="dk1"/>
          </a:effectRef>
          <a:fontRef idx="minor">
            <a:schemeClr val="lt1"/>
          </a:fontRef>
        </p:style>
        <p:txBody>
          <a:bodyPr lIns="81235" tIns="40618" rIns="81235" bIns="40618" rtlCol="0" anchor="ctr"/>
          <a:lstStyle/>
          <a:p>
            <a:pPr algn="ctr"/>
            <a:endParaRPr lang="zh-CN" altLang="en-US" dirty="0"/>
          </a:p>
        </p:txBody>
      </p:sp>
      <p:cxnSp>
        <p:nvCxnSpPr>
          <p:cNvPr id="19" name="直接连接符 18"/>
          <p:cNvCxnSpPr/>
          <p:nvPr/>
        </p:nvCxnSpPr>
        <p:spPr>
          <a:xfrm>
            <a:off x="3987118" y="3956277"/>
            <a:ext cx="3187941" cy="0"/>
          </a:xfrm>
          <a:prstGeom prst="line">
            <a:avLst/>
          </a:prstGeom>
          <a:noFill/>
          <a:ln w="12700">
            <a:solidFill>
              <a:srgbClr val="A6C3E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21" name="直接连接符 20"/>
          <p:cNvCxnSpPr/>
          <p:nvPr/>
        </p:nvCxnSpPr>
        <p:spPr>
          <a:xfrm>
            <a:off x="3987118" y="5106159"/>
            <a:ext cx="3187941"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30" name="TextBox 29"/>
          <p:cNvSpPr txBox="1"/>
          <p:nvPr/>
        </p:nvSpPr>
        <p:spPr>
          <a:xfrm>
            <a:off x="7338060" y="4350385"/>
            <a:ext cx="3987165" cy="1326515"/>
          </a:xfrm>
          <a:prstGeom prst="rect">
            <a:avLst/>
          </a:prstGeom>
          <a:noFill/>
        </p:spPr>
        <p:txBody>
          <a:bodyPr wrap="square" lIns="81235" tIns="40618" rIns="81235" bIns="40618" rtlCol="0">
            <a:spAutoFit/>
          </a:bodyPr>
          <a:lstStyle/>
          <a:p>
            <a:pPr>
              <a:lnSpc>
                <a:spcPct val="150000"/>
              </a:lnSpc>
            </a:pPr>
            <a:r>
              <a:rPr lang="zh-CN" altLang="en-US">
                <a:solidFill>
                  <a:schemeClr val="tx1">
                    <a:lumMod val="75000"/>
                    <a:lumOff val="25000"/>
                  </a:schemeClr>
                </a:solidFill>
                <a:latin typeface="微软雅黑" panose="020B0503020204020204" pitchFamily="34" charset="-122"/>
                <a:ea typeface="微软雅黑" panose="020B0503020204020204" pitchFamily="34" charset="-122"/>
              </a:rPr>
              <a:t>我们希望运用自己的知识为盲人提供一套视觉辅助系统，成为可供他们选择的新的丈量世界的工具。</a:t>
            </a:r>
          </a:p>
        </p:txBody>
      </p:sp>
      <p:sp>
        <p:nvSpPr>
          <p:cNvPr id="39" name="TextBox 38"/>
          <p:cNvSpPr txBox="1"/>
          <p:nvPr/>
        </p:nvSpPr>
        <p:spPr>
          <a:xfrm>
            <a:off x="5918241" y="2405536"/>
            <a:ext cx="3420080" cy="1326515"/>
          </a:xfrm>
          <a:prstGeom prst="rect">
            <a:avLst/>
          </a:prstGeom>
          <a:noFill/>
        </p:spPr>
        <p:txBody>
          <a:bodyPr wrap="square" lIns="81235" tIns="40618" rIns="81235" bIns="40618" rtlCol="0">
            <a:spAutoFit/>
          </a:bodyPr>
          <a:lstStyle/>
          <a:p>
            <a:pPr>
              <a:lnSpc>
                <a:spcPct val="150000"/>
              </a:lnSpc>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以上内容节选自盲胞“含笑半步颠”在百度贴吧盲人吧上更新的日记</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带你了解盲人的真实生活</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dirty="0">
              <a:solidFill>
                <a:srgbClr val="568D1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64000">
                                      <p:stCondLst>
                                        <p:cond delay="400"/>
                                      </p:stCondLst>
                                      <p:childTnLst>
                                        <p:set>
                                          <p:cBhvr>
                                            <p:cTn id="6" dur="1" fill="hold">
                                              <p:stCondLst>
                                                <p:cond delay="0"/>
                                              </p:stCondLst>
                                            </p:cTn>
                                            <p:tgtEl>
                                              <p:spTgt spid="17"/>
                                            </p:tgtEl>
                                            <p:attrNameLst>
                                              <p:attrName>style.visibility</p:attrName>
                                            </p:attrNameLst>
                                          </p:cBhvr>
                                          <p:to>
                                            <p:strVal val="visible"/>
                                          </p:to>
                                        </p:set>
                                        <p:anim calcmode="lin" valueType="num" p14:bounceEnd="64000">
                                          <p:cBhvr additive="base">
                                            <p:cTn id="7" dur="1000" fill="hold"/>
                                            <p:tgtEl>
                                              <p:spTgt spid="17"/>
                                            </p:tgtEl>
                                            <p:attrNameLst>
                                              <p:attrName>ppt_x</p:attrName>
                                            </p:attrNameLst>
                                          </p:cBhvr>
                                          <p:tavLst>
                                            <p:tav tm="0">
                                              <p:val>
                                                <p:strVal val="#ppt_x"/>
                                              </p:val>
                                            </p:tav>
                                            <p:tav tm="100000">
                                              <p:val>
                                                <p:strVal val="#ppt_x"/>
                                              </p:val>
                                            </p:tav>
                                          </p:tavLst>
                                        </p:anim>
                                        <p:anim calcmode="lin" valueType="num" p14:bounceEnd="64000">
                                          <p:cBhvr additive="base">
                                            <p:cTn id="8" dur="1000" fill="hold"/>
                                            <p:tgtEl>
                                              <p:spTgt spid="1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64000">
                                      <p:stCondLst>
                                        <p:cond delay="600"/>
                                      </p:stCondLst>
                                      <p:childTnLst>
                                        <p:set>
                                          <p:cBhvr>
                                            <p:cTn id="10" dur="1" fill="hold">
                                              <p:stCondLst>
                                                <p:cond delay="0"/>
                                              </p:stCondLst>
                                            </p:cTn>
                                            <p:tgtEl>
                                              <p:spTgt spid="15"/>
                                            </p:tgtEl>
                                            <p:attrNameLst>
                                              <p:attrName>style.visibility</p:attrName>
                                            </p:attrNameLst>
                                          </p:cBhvr>
                                          <p:to>
                                            <p:strVal val="visible"/>
                                          </p:to>
                                        </p:set>
                                        <p:anim calcmode="lin" valueType="num" p14:bounceEnd="64000">
                                          <p:cBhvr additive="base">
                                            <p:cTn id="11" dur="1000" fill="hold"/>
                                            <p:tgtEl>
                                              <p:spTgt spid="15"/>
                                            </p:tgtEl>
                                            <p:attrNameLst>
                                              <p:attrName>ppt_x</p:attrName>
                                            </p:attrNameLst>
                                          </p:cBhvr>
                                          <p:tavLst>
                                            <p:tav tm="0">
                                              <p:val>
                                                <p:strVal val="#ppt_x"/>
                                              </p:val>
                                            </p:tav>
                                            <p:tav tm="100000">
                                              <p:val>
                                                <p:strVal val="#ppt_x"/>
                                              </p:val>
                                            </p:tav>
                                          </p:tavLst>
                                        </p:anim>
                                        <p:anim calcmode="lin" valueType="num" p14:bounceEnd="64000">
                                          <p:cBhvr additive="base">
                                            <p:cTn id="12" dur="1000" fill="hold"/>
                                            <p:tgtEl>
                                              <p:spTgt spid="1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64000">
                                      <p:stCondLst>
                                        <p:cond delay="800"/>
                                      </p:stCondLst>
                                      <p:childTnLst>
                                        <p:set>
                                          <p:cBhvr>
                                            <p:cTn id="14" dur="1" fill="hold">
                                              <p:stCondLst>
                                                <p:cond delay="0"/>
                                              </p:stCondLst>
                                            </p:cTn>
                                            <p:tgtEl>
                                              <p:spTgt spid="16"/>
                                            </p:tgtEl>
                                            <p:attrNameLst>
                                              <p:attrName>style.visibility</p:attrName>
                                            </p:attrNameLst>
                                          </p:cBhvr>
                                          <p:to>
                                            <p:strVal val="visible"/>
                                          </p:to>
                                        </p:set>
                                        <p:anim calcmode="lin" valueType="num" p14:bounceEnd="64000">
                                          <p:cBhvr additive="base">
                                            <p:cTn id="15" dur="1000" fill="hold"/>
                                            <p:tgtEl>
                                              <p:spTgt spid="16"/>
                                            </p:tgtEl>
                                            <p:attrNameLst>
                                              <p:attrName>ppt_x</p:attrName>
                                            </p:attrNameLst>
                                          </p:cBhvr>
                                          <p:tavLst>
                                            <p:tav tm="0">
                                              <p:val>
                                                <p:strVal val="#ppt_x"/>
                                              </p:val>
                                            </p:tav>
                                            <p:tav tm="100000">
                                              <p:val>
                                                <p:strVal val="#ppt_x"/>
                                              </p:val>
                                            </p:tav>
                                          </p:tavLst>
                                        </p:anim>
                                        <p:anim calcmode="lin" valueType="num" p14:bounceEnd="64000">
                                          <p:cBhvr additive="base">
                                            <p:cTn id="16" dur="1000" fill="hold"/>
                                            <p:tgtEl>
                                              <p:spTgt spid="16"/>
                                            </p:tgtEl>
                                            <p:attrNameLst>
                                              <p:attrName>ppt_y</p:attrName>
                                            </p:attrNameLst>
                                          </p:cBhvr>
                                          <p:tavLst>
                                            <p:tav tm="0">
                                              <p:val>
                                                <p:strVal val="0-#ppt_h/2"/>
                                              </p:val>
                                            </p:tav>
                                            <p:tav tm="100000">
                                              <p:val>
                                                <p:strVal val="#ppt_y"/>
                                              </p:val>
                                            </p:tav>
                                          </p:tavLst>
                                        </p:anim>
                                      </p:childTnLst>
                                    </p:cTn>
                                  </p:par>
                                </p:childTnLst>
                              </p:cTn>
                            </p:par>
                            <p:par>
                              <p:cTn id="17" fill="hold">
                                <p:stCondLst>
                                  <p:cond delay="1400"/>
                                </p:stCondLst>
                                <p:childTnLst>
                                  <p:par>
                                    <p:cTn id="18" presetID="22" presetClass="entr" presetSubtype="8"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par>
                                    <p:cTn id="21" presetID="22" presetClass="entr" presetSubtype="8"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par>
                              <p:cTn id="24" fill="hold">
                                <p:stCondLst>
                                  <p:cond delay="1900"/>
                                </p:stCondLst>
                                <p:childTnLst>
                                  <p:par>
                                    <p:cTn id="25" presetID="22" presetClass="entr" presetSubtype="8" fill="hold" grpId="0"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left)">
                                          <p:cBhvr>
                                            <p:cTn id="27" dur="500"/>
                                            <p:tgtEl>
                                              <p:spTgt spid="39"/>
                                            </p:tgtEl>
                                          </p:cBhvr>
                                        </p:animEffect>
                                      </p:childTnLst>
                                    </p:cTn>
                                  </p:par>
                                  <p:par>
                                    <p:cTn id="28" presetID="22" presetClass="entr" presetSubtype="8" fill="hold" grpId="0" nodeType="withEffect">
                                      <p:stCondLst>
                                        <p:cond delay="400"/>
                                      </p:stCondLst>
                                      <p:childTnLst>
                                        <p:set>
                                          <p:cBhvr>
                                            <p:cTn id="29" dur="1" fill="hold">
                                              <p:stCondLst>
                                                <p:cond delay="0"/>
                                              </p:stCondLst>
                                            </p:cTn>
                                            <p:tgtEl>
                                              <p:spTgt spid="30"/>
                                            </p:tgtEl>
                                            <p:attrNameLst>
                                              <p:attrName>style.visibility</p:attrName>
                                            </p:attrNameLst>
                                          </p:cBhvr>
                                          <p:to>
                                            <p:strVal val="visible"/>
                                          </p:to>
                                        </p:set>
                                        <p:animEffect transition="in" filter="wipe(left)">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P spid="30" grpId="0"/>
          <p:bldP spid="3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40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60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000" fill="hold"/>
                                            <p:tgtEl>
                                              <p:spTgt spid="15"/>
                                            </p:tgtEl>
                                            <p:attrNameLst>
                                              <p:attrName>ppt_x</p:attrName>
                                            </p:attrNameLst>
                                          </p:cBhvr>
                                          <p:tavLst>
                                            <p:tav tm="0">
                                              <p:val>
                                                <p:strVal val="#ppt_x"/>
                                              </p:val>
                                            </p:tav>
                                            <p:tav tm="100000">
                                              <p:val>
                                                <p:strVal val="#ppt_x"/>
                                              </p:val>
                                            </p:tav>
                                          </p:tavLst>
                                        </p:anim>
                                        <p:anim calcmode="lin" valueType="num">
                                          <p:cBhvr additive="base">
                                            <p:cTn id="12" dur="1000" fill="hold"/>
                                            <p:tgtEl>
                                              <p:spTgt spid="15"/>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8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000" fill="hold"/>
                                            <p:tgtEl>
                                              <p:spTgt spid="16"/>
                                            </p:tgtEl>
                                            <p:attrNameLst>
                                              <p:attrName>ppt_x</p:attrName>
                                            </p:attrNameLst>
                                          </p:cBhvr>
                                          <p:tavLst>
                                            <p:tav tm="0">
                                              <p:val>
                                                <p:strVal val="#ppt_x"/>
                                              </p:val>
                                            </p:tav>
                                            <p:tav tm="100000">
                                              <p:val>
                                                <p:strVal val="#ppt_x"/>
                                              </p:val>
                                            </p:tav>
                                          </p:tavLst>
                                        </p:anim>
                                        <p:anim calcmode="lin" valueType="num">
                                          <p:cBhvr additive="base">
                                            <p:cTn id="16" dur="1000" fill="hold"/>
                                            <p:tgtEl>
                                              <p:spTgt spid="16"/>
                                            </p:tgtEl>
                                            <p:attrNameLst>
                                              <p:attrName>ppt_y</p:attrName>
                                            </p:attrNameLst>
                                          </p:cBhvr>
                                          <p:tavLst>
                                            <p:tav tm="0">
                                              <p:val>
                                                <p:strVal val="0-#ppt_h/2"/>
                                              </p:val>
                                            </p:tav>
                                            <p:tav tm="100000">
                                              <p:val>
                                                <p:strVal val="#ppt_y"/>
                                              </p:val>
                                            </p:tav>
                                          </p:tavLst>
                                        </p:anim>
                                      </p:childTnLst>
                                    </p:cTn>
                                  </p:par>
                                </p:childTnLst>
                              </p:cTn>
                            </p:par>
                            <p:par>
                              <p:cTn id="17" fill="hold">
                                <p:stCondLst>
                                  <p:cond delay="1400"/>
                                </p:stCondLst>
                                <p:childTnLst>
                                  <p:par>
                                    <p:cTn id="18" presetID="22" presetClass="entr" presetSubtype="8"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par>
                                    <p:cTn id="21" presetID="22" presetClass="entr" presetSubtype="8"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par>
                              <p:cTn id="24" fill="hold">
                                <p:stCondLst>
                                  <p:cond delay="1900"/>
                                </p:stCondLst>
                                <p:childTnLst>
                                  <p:par>
                                    <p:cTn id="25" presetID="22" presetClass="entr" presetSubtype="8" fill="hold" grpId="0"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left)">
                                          <p:cBhvr>
                                            <p:cTn id="27" dur="500"/>
                                            <p:tgtEl>
                                              <p:spTgt spid="39"/>
                                            </p:tgtEl>
                                          </p:cBhvr>
                                        </p:animEffect>
                                      </p:childTnLst>
                                    </p:cTn>
                                  </p:par>
                                  <p:par>
                                    <p:cTn id="28" presetID="22" presetClass="entr" presetSubtype="8" fill="hold" grpId="0" nodeType="withEffect">
                                      <p:stCondLst>
                                        <p:cond delay="400"/>
                                      </p:stCondLst>
                                      <p:childTnLst>
                                        <p:set>
                                          <p:cBhvr>
                                            <p:cTn id="29" dur="1" fill="hold">
                                              <p:stCondLst>
                                                <p:cond delay="0"/>
                                              </p:stCondLst>
                                            </p:cTn>
                                            <p:tgtEl>
                                              <p:spTgt spid="30"/>
                                            </p:tgtEl>
                                            <p:attrNameLst>
                                              <p:attrName>style.visibility</p:attrName>
                                            </p:attrNameLst>
                                          </p:cBhvr>
                                          <p:to>
                                            <p:strVal val="visible"/>
                                          </p:to>
                                        </p:set>
                                        <p:animEffect transition="in" filter="wipe(left)">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P spid="30" grpId="0"/>
          <p:bldP spid="39" grpId="0"/>
        </p:bldLst>
      </p:timing>
    </mc:Fallback>
  </mc:AlternateContent>
</p:sld>
</file>

<file path=ppt/theme/theme1.xml><?xml version="1.0" encoding="utf-8"?>
<a:theme xmlns:a="http://schemas.openxmlformats.org/drawingml/2006/main" name="1">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spPr>
      <a:bodyPr vert="horz" wrap="square" lIns="91440" tIns="45720" rIns="91440" bIns="45720" numCol="1" rtlCol="0" anchor="t" anchorCtr="0" compatLnSpc="1"/>
      <a:lstStyle>
        <a:def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defRPr kumimoji="0"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lank">
  <a:themeElements>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spPr>
      <a:bodyPr vert="horz" wrap="square" lIns="91440" tIns="45720" rIns="91440" bIns="45720" numCol="1" rtlCol="0" anchor="t" anchorCtr="0" compatLnSpc="1"/>
      <a:lstStyle>
        <a:def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defRPr kumimoji="0"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spPr>
      <a:bodyPr vert="horz" wrap="square" lIns="91440" tIns="45720" rIns="91440" bIns="45720" numCol="1" rtlCol="0" anchor="t" anchorCtr="0" compatLnSpc="1"/>
      <a:lstStyle>
        <a:def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defRPr kumimoji="0"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1">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2313</Words>
  <Application>Microsoft Office PowerPoint</Application>
  <PresentationFormat>宽屏</PresentationFormat>
  <Paragraphs>209</Paragraphs>
  <Slides>35</Slides>
  <Notes>15</Notes>
  <HiddenSlides>0</HiddenSlides>
  <MMClips>0</MMClips>
  <ScaleCrop>false</ScaleCrop>
  <HeadingPairs>
    <vt:vector size="6" baseType="variant">
      <vt:variant>
        <vt:lpstr>已用的字体</vt:lpstr>
      </vt:variant>
      <vt:variant>
        <vt:i4>9</vt:i4>
      </vt:variant>
      <vt:variant>
        <vt:lpstr>主题</vt:lpstr>
      </vt:variant>
      <vt:variant>
        <vt:i4>5</vt:i4>
      </vt:variant>
      <vt:variant>
        <vt:lpstr>幻灯片标题</vt:lpstr>
      </vt:variant>
      <vt:variant>
        <vt:i4>35</vt:i4>
      </vt:variant>
    </vt:vector>
  </HeadingPairs>
  <TitlesOfParts>
    <vt:vector size="49" baseType="lpstr">
      <vt:lpstr>Arial Unicode MS</vt:lpstr>
      <vt:lpstr>FrutigerNext LT Medium</vt:lpstr>
      <vt:lpstr>Gulim</vt:lpstr>
      <vt:lpstr>黑体</vt:lpstr>
      <vt:lpstr>微软雅黑</vt:lpstr>
      <vt:lpstr>Arial</vt:lpstr>
      <vt:lpstr>Calibri</vt:lpstr>
      <vt:lpstr>Calibri Light</vt:lpstr>
      <vt:lpstr>Times New Roman</vt:lpstr>
      <vt:lpstr>1</vt:lpstr>
      <vt:lpstr>1_主题1</vt:lpstr>
      <vt:lpstr>Blank</vt:lpstr>
      <vt:lpstr>2_主题1</vt:lpstr>
      <vt:lpstr>1_1</vt:lpstr>
      <vt:lpstr>基于图像描述和图像问答技术的 盲人视觉辅助系统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subject>1</dc:subject>
  <dc:creator>beach V2</dc:creator>
  <dc:description>1</dc:description>
  <cp:lastModifiedBy>V2 beach</cp:lastModifiedBy>
  <cp:revision>137</cp:revision>
  <dcterms:created xsi:type="dcterms:W3CDTF">2014-06-18T03:33:00Z</dcterms:created>
  <dcterms:modified xsi:type="dcterms:W3CDTF">2020-12-07T11:52:56Z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2052-11.1.0.9739</vt:lpwstr>
  </property>
</Properties>
</file>