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28" y="-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11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18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14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95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29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4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90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3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63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53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9329E-BE11-4AEF-90E2-A0329AC9D4C4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47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55576" y="4434840"/>
            <a:ext cx="3092796" cy="1658456"/>
            <a:chOff x="1331640" y="1340768"/>
            <a:chExt cx="4968552" cy="2664296"/>
          </a:xfrm>
        </p:grpSpPr>
        <p:pic>
          <p:nvPicPr>
            <p:cNvPr id="1026" name="Picture 2" descr="https://lh5.googleusercontent.com/MA7XNU5kF2i95heBwsDmDtdCVbCszevS59Fp3ue92r0CjdEJizMLF0ig8RJHOB84ionZ1fS8F2xm4trEMn_j_gBPV3ThqSZQnWUrqGBtVH7ZgyT-wdtJfP6CkGzIeSni3pb4hF8tKTaFBgDXX2ARXGDdvQ=s204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1340768"/>
              <a:ext cx="1647825" cy="170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https://lh4.googleusercontent.com/CoGiAeRnDRSZpzgkGm92G13xYAO_a1IS6ZHT2zcW7Szf5e2Jl8ZKrUnwo6x9UZYQmMLseFLOBf7SqbTxdLtM6Wh0_0k9mG0dNG_Q7bVHJPRW2rlIQa5Q0mY04UUOaE_I39HgqcKnR1UAqonDDqI-5phQwQ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0167" y="1690489"/>
              <a:ext cx="4010025" cy="2314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8300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225264" y="3019812"/>
            <a:ext cx="1099248" cy="1073423"/>
            <a:chOff x="1225264" y="3019812"/>
            <a:chExt cx="1099248" cy="1073423"/>
          </a:xfrm>
        </p:grpSpPr>
        <p:pic>
          <p:nvPicPr>
            <p:cNvPr id="2050" name="Picture 2" descr="C:\Users\5-7\Downloads\392521_bubble_chat_comment_message_talk_icon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25264" y="3019812"/>
              <a:ext cx="1099248" cy="1073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370957" y="3480966"/>
              <a:ext cx="7987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>
                  <a:latin typeface="푸라닭 젠틀 고딕" panose="00000500000000000000" pitchFamily="2" charset="-127"/>
                  <a:ea typeface="푸라닭 젠틀 고딕" panose="00000500000000000000" pitchFamily="2" charset="-127"/>
                </a:rPr>
                <a:t>레시피</a:t>
              </a:r>
              <a:endParaRPr lang="ko-KR" altLang="en-US" sz="1600" dirty="0">
                <a:latin typeface="푸라닭 젠틀 고딕" panose="00000500000000000000" pitchFamily="2" charset="-127"/>
                <a:ea typeface="푸라닭 젠틀 고딕" panose="00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15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24000" y="1816100"/>
            <a:ext cx="1435100" cy="1435100"/>
            <a:chOff x="1524000" y="1816100"/>
            <a:chExt cx="1435100" cy="1435100"/>
          </a:xfrm>
        </p:grpSpPr>
        <p:sp>
          <p:nvSpPr>
            <p:cNvPr id="2" name="타원 1"/>
            <p:cNvSpPr/>
            <p:nvPr/>
          </p:nvSpPr>
          <p:spPr>
            <a:xfrm>
              <a:off x="1524000" y="1816100"/>
              <a:ext cx="1435100" cy="1435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D:\GitHub\Design\안드로이드xml\2.아이콘\icon_0_magic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7200" y="2019300"/>
              <a:ext cx="1028700" cy="1028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5978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GitHub\Design\안드로이드\0.배경\basi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1378" y="0"/>
            <a:ext cx="4633363" cy="695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텍스트, 건물, 창문이(가) 표시된 사진&#10;&#10;자동 생성된 설명">
            <a:extLst>
              <a:ext uri="{FF2B5EF4-FFF2-40B4-BE49-F238E27FC236}">
                <a16:creationId xmlns:a16="http://schemas.microsoft.com/office/drawing/2014/main" xmlns="" id="{86E1162C-2093-8F97-6F47-8173F8243A5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19"/>
          <a:stretch/>
        </p:blipFill>
        <p:spPr>
          <a:xfrm>
            <a:off x="947881" y="4573600"/>
            <a:ext cx="1472979" cy="1318040"/>
          </a:xfrm>
          <a:prstGeom prst="rect">
            <a:avLst/>
          </a:prstGeom>
          <a:ln>
            <a:noFill/>
          </a:ln>
        </p:spPr>
      </p:pic>
      <p:pic>
        <p:nvPicPr>
          <p:cNvPr id="10" name="그림 9" descr="텍스트, 건물, 창문이(가) 표시된 사진&#10;&#10;자동 생성된 설명">
            <a:extLst>
              <a:ext uri="{FF2B5EF4-FFF2-40B4-BE49-F238E27FC236}">
                <a16:creationId xmlns:a16="http://schemas.microsoft.com/office/drawing/2014/main" xmlns="" id="{1C46315B-A339-BB5F-E0EF-B943C5B6A9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19"/>
          <a:stretch/>
        </p:blipFill>
        <p:spPr>
          <a:xfrm flipH="1">
            <a:off x="3052852" y="4573600"/>
            <a:ext cx="1472979" cy="1318040"/>
          </a:xfrm>
          <a:prstGeom prst="rect">
            <a:avLst/>
          </a:prstGeom>
          <a:ln>
            <a:noFill/>
          </a:ln>
        </p:spPr>
      </p:pic>
      <p:sp>
        <p:nvSpPr>
          <p:cNvPr id="5" name="물결 4">
            <a:extLst>
              <a:ext uri="{FF2B5EF4-FFF2-40B4-BE49-F238E27FC236}">
                <a16:creationId xmlns:a16="http://schemas.microsoft.com/office/drawing/2014/main" xmlns="" id="{CE5E444F-2AB7-9894-21EB-F7305F0AB727}"/>
              </a:ext>
            </a:extLst>
          </p:cNvPr>
          <p:cNvSpPr/>
          <p:nvPr/>
        </p:nvSpPr>
        <p:spPr>
          <a:xfrm rot="16200000" flipH="1">
            <a:off x="901423" y="4431804"/>
            <a:ext cx="1209360" cy="603500"/>
          </a:xfrm>
          <a:prstGeom prst="wave">
            <a:avLst>
              <a:gd name="adj1" fmla="val 20000"/>
              <a:gd name="adj2" fmla="val 84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물결 10">
            <a:extLst>
              <a:ext uri="{FF2B5EF4-FFF2-40B4-BE49-F238E27FC236}">
                <a16:creationId xmlns:a16="http://schemas.microsoft.com/office/drawing/2014/main" xmlns="" id="{7C84DF44-388A-EB16-BBDD-C73FEF13F6F9}"/>
              </a:ext>
            </a:extLst>
          </p:cNvPr>
          <p:cNvSpPr/>
          <p:nvPr/>
        </p:nvSpPr>
        <p:spPr>
          <a:xfrm rot="5400000">
            <a:off x="3362931" y="4431804"/>
            <a:ext cx="1209360" cy="603500"/>
          </a:xfrm>
          <a:prstGeom prst="wave">
            <a:avLst>
              <a:gd name="adj1" fmla="val 20000"/>
              <a:gd name="adj2" fmla="val 84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64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AF4F058E-08EC-7531-A0E8-973600CCBF55}"/>
              </a:ext>
            </a:extLst>
          </p:cNvPr>
          <p:cNvGrpSpPr/>
          <p:nvPr/>
        </p:nvGrpSpPr>
        <p:grpSpPr>
          <a:xfrm>
            <a:off x="930122" y="3671762"/>
            <a:ext cx="7746334" cy="2853582"/>
            <a:chOff x="930122" y="3671762"/>
            <a:chExt cx="7746334" cy="2853582"/>
          </a:xfrm>
        </p:grpSpPr>
        <p:pic>
          <p:nvPicPr>
            <p:cNvPr id="5" name="그림 4" descr="텍스트, 건물, 창문이(가) 표시된 사진&#10;&#10;자동 생성된 설명">
              <a:extLst>
                <a:ext uri="{FF2B5EF4-FFF2-40B4-BE49-F238E27FC236}">
                  <a16:creationId xmlns:a16="http://schemas.microsoft.com/office/drawing/2014/main" xmlns="" id="{761BC16D-2E02-D39E-5544-5B888F6599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519"/>
            <a:stretch/>
          </p:blipFill>
          <p:spPr>
            <a:xfrm>
              <a:off x="930122" y="3671762"/>
              <a:ext cx="3189030" cy="285358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그림 5" descr="텍스트, 건물, 창문이(가) 표시된 사진&#10;&#10;자동 생성된 설명">
              <a:extLst>
                <a:ext uri="{FF2B5EF4-FFF2-40B4-BE49-F238E27FC236}">
                  <a16:creationId xmlns:a16="http://schemas.microsoft.com/office/drawing/2014/main" xmlns="" id="{C19CF37E-B107-E7FE-397C-A4DFD01B93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519"/>
            <a:stretch/>
          </p:blipFill>
          <p:spPr>
            <a:xfrm flipH="1">
              <a:off x="5487426" y="3671762"/>
              <a:ext cx="3189030" cy="2853582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0372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769E83BF-D7D1-7930-001C-AD9D0D09DA94}"/>
              </a:ext>
            </a:extLst>
          </p:cNvPr>
          <p:cNvGrpSpPr/>
          <p:nvPr/>
        </p:nvGrpSpPr>
        <p:grpSpPr>
          <a:xfrm>
            <a:off x="930122" y="1057499"/>
            <a:ext cx="7746334" cy="5467845"/>
            <a:chOff x="930122" y="1057499"/>
            <a:chExt cx="7746334" cy="5467845"/>
          </a:xfrm>
        </p:grpSpPr>
        <p:pic>
          <p:nvPicPr>
            <p:cNvPr id="2" name="그림 1" descr="텍스트, 건물, 창문이(가) 표시된 사진&#10;&#10;자동 생성된 설명">
              <a:extLst>
                <a:ext uri="{FF2B5EF4-FFF2-40B4-BE49-F238E27FC236}">
                  <a16:creationId xmlns:a16="http://schemas.microsoft.com/office/drawing/2014/main" xmlns="" id="{BEBE6E74-E792-DD7E-60EF-3D0ECD2388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519"/>
            <a:stretch/>
          </p:blipFill>
          <p:spPr>
            <a:xfrm>
              <a:off x="930122" y="3671762"/>
              <a:ext cx="3189030" cy="285358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" name="그림 2" descr="텍스트, 건물, 창문이(가) 표시된 사진&#10;&#10;자동 생성된 설명">
              <a:extLst>
                <a:ext uri="{FF2B5EF4-FFF2-40B4-BE49-F238E27FC236}">
                  <a16:creationId xmlns:a16="http://schemas.microsoft.com/office/drawing/2014/main" xmlns="" id="{5B12FC7A-5D61-7CCA-3AAA-A41F50A73B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519"/>
            <a:stretch/>
          </p:blipFill>
          <p:spPr>
            <a:xfrm flipH="1">
              <a:off x="5487426" y="3671762"/>
              <a:ext cx="3189030" cy="2853582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8B2A431B-5528-3FDB-8FC7-4337CC8428AE}"/>
                </a:ext>
              </a:extLst>
            </p:cNvPr>
            <p:cNvGrpSpPr/>
            <p:nvPr/>
          </p:nvGrpSpPr>
          <p:grpSpPr>
            <a:xfrm>
              <a:off x="1466130" y="1057499"/>
              <a:ext cx="6682889" cy="4768682"/>
              <a:chOff x="1466130" y="1057499"/>
              <a:chExt cx="6682889" cy="4768682"/>
            </a:xfrm>
          </p:grpSpPr>
          <p:sp>
            <p:nvSpPr>
              <p:cNvPr id="7" name="물결 6">
                <a:extLst>
                  <a:ext uri="{FF2B5EF4-FFF2-40B4-BE49-F238E27FC236}">
                    <a16:creationId xmlns:a16="http://schemas.microsoft.com/office/drawing/2014/main" xmlns="" id="{34A11EBD-AC6E-5D7E-212F-D4B5DF87F2A5}"/>
                  </a:ext>
                </a:extLst>
              </p:cNvPr>
              <p:cNvSpPr/>
              <p:nvPr/>
            </p:nvSpPr>
            <p:spPr>
              <a:xfrm rot="16200000" flipH="1">
                <a:off x="829538" y="3364769"/>
                <a:ext cx="2618287" cy="1306590"/>
              </a:xfrm>
              <a:prstGeom prst="wave">
                <a:avLst>
                  <a:gd name="adj1" fmla="val 20000"/>
                  <a:gd name="adj2" fmla="val 847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물결 7">
                <a:extLst>
                  <a:ext uri="{FF2B5EF4-FFF2-40B4-BE49-F238E27FC236}">
                    <a16:creationId xmlns:a16="http://schemas.microsoft.com/office/drawing/2014/main" xmlns="" id="{69DF3439-E677-D164-5D62-AD1AB5CB4FCE}"/>
                  </a:ext>
                </a:extLst>
              </p:cNvPr>
              <p:cNvSpPr/>
              <p:nvPr/>
            </p:nvSpPr>
            <p:spPr>
              <a:xfrm rot="5400000">
                <a:off x="6158753" y="3364769"/>
                <a:ext cx="2618287" cy="1306590"/>
              </a:xfrm>
              <a:prstGeom prst="wave">
                <a:avLst>
                  <a:gd name="adj1" fmla="val 20000"/>
                  <a:gd name="adj2" fmla="val 847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막힌 원호 8">
                <a:extLst>
                  <a:ext uri="{FF2B5EF4-FFF2-40B4-BE49-F238E27FC236}">
                    <a16:creationId xmlns:a16="http://schemas.microsoft.com/office/drawing/2014/main" xmlns="" id="{268BB206-7406-FD38-C238-8B88EC5E9033}"/>
                  </a:ext>
                </a:extLst>
              </p:cNvPr>
              <p:cNvSpPr/>
              <p:nvPr/>
            </p:nvSpPr>
            <p:spPr>
              <a:xfrm>
                <a:off x="1466130" y="1057499"/>
                <a:ext cx="6682889" cy="4768682"/>
              </a:xfrm>
              <a:prstGeom prst="blockArc">
                <a:avLst>
                  <a:gd name="adj1" fmla="val 11238760"/>
                  <a:gd name="adj2" fmla="val 21163239"/>
                  <a:gd name="adj3" fmla="val 211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658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2193</TotalTime>
  <Words>1</Words>
  <Application>Microsoft Office PowerPoint</Application>
  <PresentationFormat>화면 슬라이드 쇼(4:3)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5-7</dc:creator>
  <cp:lastModifiedBy>5-7</cp:lastModifiedBy>
  <cp:revision>9</cp:revision>
  <dcterms:created xsi:type="dcterms:W3CDTF">2023-03-23T03:32:05Z</dcterms:created>
  <dcterms:modified xsi:type="dcterms:W3CDTF">2023-03-31T08:46:38Z</dcterms:modified>
</cp:coreProperties>
</file>