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2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9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29E-BE11-4AEF-90E2-A0329AC9D4C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1E74-60A0-40BE-BA96-9203316AC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4434840"/>
            <a:ext cx="3092796" cy="1658456"/>
            <a:chOff x="1331640" y="1340768"/>
            <a:chExt cx="4968552" cy="2664296"/>
          </a:xfrm>
        </p:grpSpPr>
        <p:pic>
          <p:nvPicPr>
            <p:cNvPr id="1026" name="Picture 2" descr="https://lh5.googleusercontent.com/MA7XNU5kF2i95heBwsDmDtdCVbCszevS59Fp3ue92r0CjdEJizMLF0ig8RJHOB84ionZ1fS8F2xm4trEMn_j_gBPV3ThqSZQnWUrqGBtVH7ZgyT-wdtJfP6CkGzIeSni3pb4hF8tKTaFBgDXX2ARXGDdvQ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340768"/>
              <a:ext cx="1647825" cy="17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ttps://lh4.googleusercontent.com/CoGiAeRnDRSZpzgkGm92G13xYAO_a1IS6ZHT2zcW7Szf5e2Jl8ZKrUnwo6x9UZYQmMLseFLOBf7SqbTxdLtM6Wh0_0k9mG0dNG_Q7bVHJPRW2rlIQa5Q0mY04UUOaE_I39HgqcKnR1UAqonDDqI-5phQwQ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167" y="1690489"/>
              <a:ext cx="4010025" cy="2314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30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25264" y="3019812"/>
            <a:ext cx="1099248" cy="1073423"/>
            <a:chOff x="1225264" y="3019812"/>
            <a:chExt cx="1099248" cy="1073423"/>
          </a:xfrm>
        </p:grpSpPr>
        <p:pic>
          <p:nvPicPr>
            <p:cNvPr id="2050" name="Picture 2" descr="C:\Users\5-7\Downloads\392521_bubble_chat_comment_message_talk_ic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25264" y="3019812"/>
              <a:ext cx="1099248" cy="1073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70957" y="3480966"/>
              <a:ext cx="798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푸라닭 젠틀 고딕" panose="00000500000000000000" pitchFamily="2" charset="-127"/>
                  <a:ea typeface="푸라닭 젠틀 고딕" panose="00000500000000000000" pitchFamily="2" charset="-127"/>
                </a:rPr>
                <a:t>레시피</a:t>
              </a:r>
              <a:endParaRPr lang="ko-KR" altLang="en-US" sz="1600" dirty="0">
                <a:latin typeface="푸라닭 젠틀 고딕" panose="00000500000000000000" pitchFamily="2" charset="-127"/>
                <a:ea typeface="푸라닭 젠틀 고딕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24000" y="1816100"/>
            <a:ext cx="1435100" cy="1435100"/>
            <a:chOff x="1524000" y="1816100"/>
            <a:chExt cx="1435100" cy="1435100"/>
          </a:xfrm>
        </p:grpSpPr>
        <p:sp>
          <p:nvSpPr>
            <p:cNvPr id="2" name="타원 1"/>
            <p:cNvSpPr/>
            <p:nvPr/>
          </p:nvSpPr>
          <p:spPr>
            <a:xfrm>
              <a:off x="1524000" y="1816100"/>
              <a:ext cx="1435100" cy="14351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D:\GitHub\Design\안드로이드xml\2.아이콘\icon_0_magic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200" y="2019300"/>
              <a:ext cx="102870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9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itHub\Design\안드로이드\0.배경\bas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378" y="0"/>
            <a:ext cx="4633363" cy="69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xmlns="" id="{86E1162C-2093-8F97-6F47-8173F8243A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>
            <a:off x="947881" y="4573600"/>
            <a:ext cx="1472979" cy="1318040"/>
          </a:xfrm>
          <a:prstGeom prst="rect">
            <a:avLst/>
          </a:prstGeom>
          <a:ln>
            <a:noFill/>
          </a:ln>
        </p:spPr>
      </p:pic>
      <p:pic>
        <p:nvPicPr>
          <p:cNvPr id="10" name="그림 9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xmlns="" id="{1C46315B-A339-BB5F-E0EF-B943C5B6A9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 flipH="1">
            <a:off x="3052852" y="4573600"/>
            <a:ext cx="1472979" cy="1318040"/>
          </a:xfrm>
          <a:prstGeom prst="rect">
            <a:avLst/>
          </a:prstGeom>
          <a:ln>
            <a:noFill/>
          </a:ln>
        </p:spPr>
      </p:pic>
      <p:sp>
        <p:nvSpPr>
          <p:cNvPr id="5" name="물결 4">
            <a:extLst>
              <a:ext uri="{FF2B5EF4-FFF2-40B4-BE49-F238E27FC236}">
                <a16:creationId xmlns:a16="http://schemas.microsoft.com/office/drawing/2014/main" xmlns="" id="{CE5E444F-2AB7-9894-21EB-F7305F0AB727}"/>
              </a:ext>
            </a:extLst>
          </p:cNvPr>
          <p:cNvSpPr/>
          <p:nvPr/>
        </p:nvSpPr>
        <p:spPr>
          <a:xfrm rot="16200000" flipH="1">
            <a:off x="901423" y="4431804"/>
            <a:ext cx="1209360" cy="603500"/>
          </a:xfrm>
          <a:prstGeom prst="wave">
            <a:avLst>
              <a:gd name="adj1" fmla="val 20000"/>
              <a:gd name="adj2" fmla="val 84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물결 10">
            <a:extLst>
              <a:ext uri="{FF2B5EF4-FFF2-40B4-BE49-F238E27FC236}">
                <a16:creationId xmlns:a16="http://schemas.microsoft.com/office/drawing/2014/main" xmlns="" id="{7C84DF44-388A-EB16-BBDD-C73FEF13F6F9}"/>
              </a:ext>
            </a:extLst>
          </p:cNvPr>
          <p:cNvSpPr/>
          <p:nvPr/>
        </p:nvSpPr>
        <p:spPr>
          <a:xfrm rot="5400000">
            <a:off x="3362931" y="4431804"/>
            <a:ext cx="1209360" cy="603500"/>
          </a:xfrm>
          <a:prstGeom prst="wave">
            <a:avLst>
              <a:gd name="adj1" fmla="val 20000"/>
              <a:gd name="adj2" fmla="val 84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64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69E83BF-D7D1-7930-001C-AD9D0D09DA94}"/>
              </a:ext>
            </a:extLst>
          </p:cNvPr>
          <p:cNvGrpSpPr/>
          <p:nvPr/>
        </p:nvGrpSpPr>
        <p:grpSpPr>
          <a:xfrm>
            <a:off x="930122" y="1057499"/>
            <a:ext cx="7746334" cy="5467845"/>
            <a:chOff x="930122" y="1057499"/>
            <a:chExt cx="7746334" cy="5467845"/>
          </a:xfrm>
        </p:grpSpPr>
        <p:pic>
          <p:nvPicPr>
            <p:cNvPr id="2" name="그림 1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xmlns="" id="{BEBE6E74-E792-DD7E-60EF-3D0ECD238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>
              <a:off x="930122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그림 2" descr="텍스트, 건물, 창문이(가) 표시된 사진&#10;&#10;자동 생성된 설명">
              <a:extLst>
                <a:ext uri="{FF2B5EF4-FFF2-40B4-BE49-F238E27FC236}">
                  <a16:creationId xmlns:a16="http://schemas.microsoft.com/office/drawing/2014/main" xmlns="" id="{5B12FC7A-5D61-7CCA-3AAA-A41F50A73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9"/>
            <a:stretch/>
          </p:blipFill>
          <p:spPr>
            <a:xfrm flipH="1">
              <a:off x="5487426" y="3671762"/>
              <a:ext cx="3189030" cy="285358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8B2A431B-5528-3FDB-8FC7-4337CC8428AE}"/>
                </a:ext>
              </a:extLst>
            </p:cNvPr>
            <p:cNvGrpSpPr/>
            <p:nvPr/>
          </p:nvGrpSpPr>
          <p:grpSpPr>
            <a:xfrm>
              <a:off x="1466130" y="1057499"/>
              <a:ext cx="6682889" cy="4768682"/>
              <a:chOff x="1466130" y="1057499"/>
              <a:chExt cx="6682889" cy="4768682"/>
            </a:xfrm>
          </p:grpSpPr>
          <p:sp>
            <p:nvSpPr>
              <p:cNvPr id="7" name="물결 6">
                <a:extLst>
                  <a:ext uri="{FF2B5EF4-FFF2-40B4-BE49-F238E27FC236}">
                    <a16:creationId xmlns:a16="http://schemas.microsoft.com/office/drawing/2014/main" xmlns="" id="{34A11EBD-AC6E-5D7E-212F-D4B5DF87F2A5}"/>
                  </a:ext>
                </a:extLst>
              </p:cNvPr>
              <p:cNvSpPr/>
              <p:nvPr/>
            </p:nvSpPr>
            <p:spPr>
              <a:xfrm rot="16200000" flipH="1">
                <a:off x="829538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물결 7">
                <a:extLst>
                  <a:ext uri="{FF2B5EF4-FFF2-40B4-BE49-F238E27FC236}">
                    <a16:creationId xmlns:a16="http://schemas.microsoft.com/office/drawing/2014/main" xmlns="" id="{69DF3439-E677-D164-5D62-AD1AB5CB4FCE}"/>
                  </a:ext>
                </a:extLst>
              </p:cNvPr>
              <p:cNvSpPr/>
              <p:nvPr/>
            </p:nvSpPr>
            <p:spPr>
              <a:xfrm rot="5400000">
                <a:off x="6158753" y="3364769"/>
                <a:ext cx="2618287" cy="1306590"/>
              </a:xfrm>
              <a:prstGeom prst="wave">
                <a:avLst>
                  <a:gd name="adj1" fmla="val 20000"/>
                  <a:gd name="adj2" fmla="val 847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막힌 원호 8">
                <a:extLst>
                  <a:ext uri="{FF2B5EF4-FFF2-40B4-BE49-F238E27FC236}">
                    <a16:creationId xmlns:a16="http://schemas.microsoft.com/office/drawing/2014/main" xmlns="" id="{268BB206-7406-FD38-C238-8B88EC5E9033}"/>
                  </a:ext>
                </a:extLst>
              </p:cNvPr>
              <p:cNvSpPr/>
              <p:nvPr/>
            </p:nvSpPr>
            <p:spPr>
              <a:xfrm>
                <a:off x="1466130" y="1057499"/>
                <a:ext cx="6682889" cy="4768682"/>
              </a:xfrm>
              <a:prstGeom prst="blockArc">
                <a:avLst>
                  <a:gd name="adj1" fmla="val 11238760"/>
                  <a:gd name="adj2" fmla="val 21163239"/>
                  <a:gd name="adj3" fmla="val 211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5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Design\안드로이드\0.배경\basic.jpg">
            <a:extLst>
              <a:ext uri="{FF2B5EF4-FFF2-40B4-BE49-F238E27FC236}">
                <a16:creationId xmlns:a16="http://schemas.microsoft.com/office/drawing/2014/main" xmlns="" id="{E8D0229F-8D80-0035-69B0-A9DB29F41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378" y="0"/>
            <a:ext cx="4633363" cy="69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xmlns="" id="{761BC16D-2E02-D39E-5544-5B888F6599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>
            <a:off x="683568" y="4614873"/>
            <a:ext cx="1652216" cy="1478423"/>
          </a:xfrm>
          <a:prstGeom prst="rect">
            <a:avLst/>
          </a:prstGeom>
          <a:ln>
            <a:noFill/>
          </a:ln>
        </p:spPr>
      </p:pic>
      <p:pic>
        <p:nvPicPr>
          <p:cNvPr id="6" name="그림 5" descr="텍스트, 건물, 창문이(가) 표시된 사진&#10;&#10;자동 생성된 설명">
            <a:extLst>
              <a:ext uri="{FF2B5EF4-FFF2-40B4-BE49-F238E27FC236}">
                <a16:creationId xmlns:a16="http://schemas.microsoft.com/office/drawing/2014/main" xmlns="" id="{C19CF37E-B107-E7FE-397C-A4DFD01B9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9"/>
          <a:stretch/>
        </p:blipFill>
        <p:spPr>
          <a:xfrm flipH="1">
            <a:off x="3203848" y="4614873"/>
            <a:ext cx="1652216" cy="1478423"/>
          </a:xfrm>
          <a:prstGeom prst="rect">
            <a:avLst/>
          </a:prstGeom>
          <a:ln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2C899210-88A7-9074-85D3-418C76FBE9B1}"/>
              </a:ext>
            </a:extLst>
          </p:cNvPr>
          <p:cNvGrpSpPr/>
          <p:nvPr/>
        </p:nvGrpSpPr>
        <p:grpSpPr>
          <a:xfrm>
            <a:off x="601039" y="1520230"/>
            <a:ext cx="4245138" cy="1098900"/>
            <a:chOff x="532283" y="1754037"/>
            <a:chExt cx="4245138" cy="10989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6E7AF48A-1EBE-55CC-3EEE-953B0D411FAF}"/>
                </a:ext>
              </a:extLst>
            </p:cNvPr>
            <p:cNvSpPr/>
            <p:nvPr/>
          </p:nvSpPr>
          <p:spPr>
            <a:xfrm>
              <a:off x="1246640" y="2354665"/>
              <a:ext cx="3530781" cy="49827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A5F75D51-0E9C-69AE-1923-BC95A4310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8100" flipH="1">
              <a:off x="532283" y="1754037"/>
              <a:ext cx="854661" cy="854661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6853301-B01A-FD23-BB9D-206469E7177C}"/>
              </a:ext>
            </a:extLst>
          </p:cNvPr>
          <p:cNvGrpSpPr/>
          <p:nvPr/>
        </p:nvGrpSpPr>
        <p:grpSpPr>
          <a:xfrm flipH="1" flipV="1">
            <a:off x="700757" y="2780928"/>
            <a:ext cx="4245138" cy="1098900"/>
            <a:chOff x="532283" y="2828372"/>
            <a:chExt cx="4245138" cy="10989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5EF63334-1494-0124-5488-D344DF6C12C6}"/>
                </a:ext>
              </a:extLst>
            </p:cNvPr>
            <p:cNvSpPr/>
            <p:nvPr/>
          </p:nvSpPr>
          <p:spPr>
            <a:xfrm flipH="1">
              <a:off x="1246640" y="3429000"/>
              <a:ext cx="3530781" cy="49827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E5E4DA90-58E8-6AFC-99A1-C041CEA9E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8100" flipH="1">
              <a:off x="532283" y="2828372"/>
              <a:ext cx="854661" cy="854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72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Design\안드로이드\0.배경\basic.jpg">
            <a:extLst>
              <a:ext uri="{FF2B5EF4-FFF2-40B4-BE49-F238E27FC236}">
                <a16:creationId xmlns:a16="http://schemas.microsoft.com/office/drawing/2014/main" xmlns="" id="{E8D0229F-8D80-0035-69B0-A9DB29F41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8215" y="-123930"/>
            <a:ext cx="4633363" cy="69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39861D-A39A-58AF-D2F7-8B9EDC50C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9906" y="3534042"/>
            <a:ext cx="1843933" cy="18439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E68DA02-8281-EBA5-672F-F4BF743CB1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9592" y="764704"/>
            <a:ext cx="1884218" cy="18842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73BF94C-72BF-895C-846D-94D5304136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03" y="2836566"/>
            <a:ext cx="2334993" cy="23349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E46E31A-EA19-74B3-8BA5-38B73F87C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94" y="5485680"/>
            <a:ext cx="1079586" cy="10795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0E1D888-ED97-97FE-0688-A408E2102E1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6792"/>
            <a:ext cx="2290883" cy="15447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58EDFCC-C146-22B0-E832-50527EAFB7C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4963" y="4221088"/>
            <a:ext cx="2290883" cy="15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Design\안드로이드\0.배경\basic.jpg">
            <a:extLst>
              <a:ext uri="{FF2B5EF4-FFF2-40B4-BE49-F238E27FC236}">
                <a16:creationId xmlns:a16="http://schemas.microsoft.com/office/drawing/2014/main" xmlns="" id="{E8D0229F-8D80-0035-69B0-A9DB29F41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378" y="0"/>
            <a:ext cx="4633363" cy="69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2" b="22020"/>
          <a:stretch/>
        </p:blipFill>
        <p:spPr bwMode="auto">
          <a:xfrm>
            <a:off x="2987824" y="260648"/>
            <a:ext cx="2525410" cy="249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3" b="17276"/>
          <a:stretch/>
        </p:blipFill>
        <p:spPr bwMode="auto">
          <a:xfrm>
            <a:off x="360933" y="260648"/>
            <a:ext cx="2858803" cy="25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047457" y="1196943"/>
            <a:ext cx="6081786" cy="2266950"/>
            <a:chOff x="670549" y="4146990"/>
            <a:chExt cx="6081786" cy="22669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70" b="53810"/>
            <a:stretch/>
          </p:blipFill>
          <p:spPr bwMode="auto">
            <a:xfrm>
              <a:off x="3715051" y="4146990"/>
              <a:ext cx="3037284" cy="226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41" b="12241"/>
            <a:stretch/>
          </p:blipFill>
          <p:spPr bwMode="auto">
            <a:xfrm>
              <a:off x="670549" y="4146991"/>
              <a:ext cx="3037284" cy="2266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6" b="40428"/>
          <a:stretch/>
        </p:blipFill>
        <p:spPr bwMode="auto">
          <a:xfrm>
            <a:off x="1801000" y="3933056"/>
            <a:ext cx="2849087" cy="232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1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1</Words>
  <Application>Microsoft Office PowerPoint</Application>
  <PresentationFormat>화면 슬라이드 쇼(4:3)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5-7</dc:creator>
  <cp:lastModifiedBy>5-7</cp:lastModifiedBy>
  <cp:revision>14</cp:revision>
  <dcterms:created xsi:type="dcterms:W3CDTF">2023-03-23T03:32:05Z</dcterms:created>
  <dcterms:modified xsi:type="dcterms:W3CDTF">2023-04-03T04:00:08Z</dcterms:modified>
</cp:coreProperties>
</file>