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0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4434840"/>
            <a:ext cx="3092796" cy="1658456"/>
            <a:chOff x="1331640" y="1340768"/>
            <a:chExt cx="4968552" cy="2664296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340768"/>
              <a:ext cx="1647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67" y="1690489"/>
              <a:ext cx="401002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25264" y="3019812"/>
            <a:ext cx="1099248" cy="1073423"/>
            <a:chOff x="1225264" y="3019812"/>
            <a:chExt cx="1099248" cy="1073423"/>
          </a:xfrm>
        </p:grpSpPr>
        <p:pic>
          <p:nvPicPr>
            <p:cNvPr id="2050" name="Picture 2" descr="C:\Users\5-7\Downloads\392521_bubble_chat_comment_message_talk_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25264" y="3019812"/>
              <a:ext cx="1099248" cy="107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0957" y="3480966"/>
              <a:ext cx="798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latin typeface="푸라닭 젠틀 고딕" panose="00000500000000000000" pitchFamily="2" charset="-127"/>
                  <a:ea typeface="푸라닭 젠틀 고딕" panose="00000500000000000000" pitchFamily="2" charset="-127"/>
                </a:rPr>
                <a:t>레시피</a:t>
              </a:r>
              <a:endParaRPr lang="ko-KR" altLang="en-US" sz="1600" dirty="0">
                <a:latin typeface="푸라닭 젠틀 고딕" panose="00000500000000000000" pitchFamily="2" charset="-127"/>
                <a:ea typeface="푸라닭 젠틀 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24000" y="1816100"/>
            <a:ext cx="1435100" cy="1435100"/>
            <a:chOff x="1524000" y="1816100"/>
            <a:chExt cx="1435100" cy="1435100"/>
          </a:xfrm>
        </p:grpSpPr>
        <p:sp>
          <p:nvSpPr>
            <p:cNvPr id="2" name="타원 1"/>
            <p:cNvSpPr/>
            <p:nvPr/>
          </p:nvSpPr>
          <p:spPr>
            <a:xfrm>
              <a:off x="1524000" y="1816100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:\GitHub\Design\안드로이드xml\2.아이콘\icon_0_magic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200" y="2019300"/>
              <a:ext cx="10287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9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5-7</cp:lastModifiedBy>
  <cp:revision>6</cp:revision>
  <dcterms:created xsi:type="dcterms:W3CDTF">2023-03-23T03:32:05Z</dcterms:created>
  <dcterms:modified xsi:type="dcterms:W3CDTF">2023-03-24T03:52:26Z</dcterms:modified>
</cp:coreProperties>
</file>