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6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4434840"/>
            <a:ext cx="3092796" cy="1658456"/>
            <a:chOff x="1331640" y="1340768"/>
            <a:chExt cx="4968552" cy="2664296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25264" y="3019812"/>
            <a:ext cx="1099248" cy="1073423"/>
            <a:chOff x="1225264" y="3019812"/>
            <a:chExt cx="1099248" cy="1073423"/>
          </a:xfrm>
        </p:grpSpPr>
        <p:pic>
          <p:nvPicPr>
            <p:cNvPr id="2050" name="Picture 2" descr="C:\Users\5-7\Downloads\392521_bubble_chat_comment_message_talk_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25264" y="3019812"/>
              <a:ext cx="1099248" cy="107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0957" y="3480966"/>
              <a:ext cx="798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푸라닭 젠틀 고딕" panose="00000500000000000000" pitchFamily="2" charset="-127"/>
                  <a:ea typeface="푸라닭 젠틀 고딕" panose="00000500000000000000" pitchFamily="2" charset="-127"/>
                </a:rPr>
                <a:t>레시피</a:t>
              </a:r>
              <a:endParaRPr lang="ko-KR" altLang="en-US" sz="1600" dirty="0">
                <a:latin typeface="푸라닭 젠틀 고딕" panose="00000500000000000000" pitchFamily="2" charset="-127"/>
                <a:ea typeface="푸라닭 젠틀 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24000" y="1816100"/>
            <a:ext cx="1435100" cy="1435100"/>
            <a:chOff x="1524000" y="1816100"/>
            <a:chExt cx="1435100" cy="1435100"/>
          </a:xfrm>
        </p:grpSpPr>
        <p:sp>
          <p:nvSpPr>
            <p:cNvPr id="2" name="타원 1"/>
            <p:cNvSpPr/>
            <p:nvPr/>
          </p:nvSpPr>
          <p:spPr>
            <a:xfrm>
              <a:off x="1524000" y="1816100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:\GitHub\Design\안드로이드xml\2.아이콘\icon_0_magic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00" y="2019300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9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Design\안드로이드\0.배경\bas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86E1162C-2093-8F97-6F47-8173F8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947881" y="4573600"/>
            <a:ext cx="1472979" cy="1318040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1C46315B-A339-BB5F-E0EF-B943C5B6A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3052852" y="4573600"/>
            <a:ext cx="1472979" cy="1318040"/>
          </a:xfrm>
          <a:prstGeom prst="rect">
            <a:avLst/>
          </a:prstGeom>
          <a:ln>
            <a:noFill/>
          </a:ln>
        </p:spPr>
      </p:pic>
      <p:sp>
        <p:nvSpPr>
          <p:cNvPr id="5" name="물결 4">
            <a:extLst>
              <a:ext uri="{FF2B5EF4-FFF2-40B4-BE49-F238E27FC236}">
                <a16:creationId xmlns:a16="http://schemas.microsoft.com/office/drawing/2014/main" id="{CE5E444F-2AB7-9894-21EB-F7305F0AB727}"/>
              </a:ext>
            </a:extLst>
          </p:cNvPr>
          <p:cNvSpPr/>
          <p:nvPr/>
        </p:nvSpPr>
        <p:spPr>
          <a:xfrm rot="16200000" flipH="1">
            <a:off x="901423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id="{7C84DF44-388A-EB16-BBDD-C73FEF13F6F9}"/>
              </a:ext>
            </a:extLst>
          </p:cNvPr>
          <p:cNvSpPr/>
          <p:nvPr/>
        </p:nvSpPr>
        <p:spPr>
          <a:xfrm rot="5400000">
            <a:off x="3362931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69E83BF-D7D1-7930-001C-AD9D0D09DA94}"/>
              </a:ext>
            </a:extLst>
          </p:cNvPr>
          <p:cNvGrpSpPr/>
          <p:nvPr/>
        </p:nvGrpSpPr>
        <p:grpSpPr>
          <a:xfrm>
            <a:off x="930122" y="1057499"/>
            <a:ext cx="7746334" cy="5467845"/>
            <a:chOff x="930122" y="1057499"/>
            <a:chExt cx="7746334" cy="5467845"/>
          </a:xfrm>
        </p:grpSpPr>
        <p:pic>
          <p:nvPicPr>
            <p:cNvPr id="2" name="그림 1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BEBE6E74-E792-DD7E-60EF-3D0ECD238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5B12FC7A-5D61-7CCA-3AAA-A41F50A73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A431B-5528-3FDB-8FC7-4337CC8428AE}"/>
                </a:ext>
              </a:extLst>
            </p:cNvPr>
            <p:cNvGrpSpPr/>
            <p:nvPr/>
          </p:nvGrpSpPr>
          <p:grpSpPr>
            <a:xfrm>
              <a:off x="1466130" y="1057499"/>
              <a:ext cx="6682889" cy="4768682"/>
              <a:chOff x="1466130" y="1057499"/>
              <a:chExt cx="6682889" cy="4768682"/>
            </a:xfrm>
          </p:grpSpPr>
          <p:sp>
            <p:nvSpPr>
              <p:cNvPr id="7" name="물결 6">
                <a:extLst>
                  <a:ext uri="{FF2B5EF4-FFF2-40B4-BE49-F238E27FC236}">
                    <a16:creationId xmlns:a16="http://schemas.microsoft.com/office/drawing/2014/main" id="{34A11EBD-AC6E-5D7E-212F-D4B5DF87F2A5}"/>
                  </a:ext>
                </a:extLst>
              </p:cNvPr>
              <p:cNvSpPr/>
              <p:nvPr/>
            </p:nvSpPr>
            <p:spPr>
              <a:xfrm rot="16200000" flipH="1">
                <a:off x="829538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물결 7">
                <a:extLst>
                  <a:ext uri="{FF2B5EF4-FFF2-40B4-BE49-F238E27FC236}">
                    <a16:creationId xmlns:a16="http://schemas.microsoft.com/office/drawing/2014/main" id="{69DF3439-E677-D164-5D62-AD1AB5CB4FCE}"/>
                  </a:ext>
                </a:extLst>
              </p:cNvPr>
              <p:cNvSpPr/>
              <p:nvPr/>
            </p:nvSpPr>
            <p:spPr>
              <a:xfrm rot="5400000">
                <a:off x="6158753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id="{268BB206-7406-FD38-C238-8B88EC5E9033}"/>
                  </a:ext>
                </a:extLst>
              </p:cNvPr>
              <p:cNvSpPr/>
              <p:nvPr/>
            </p:nvSpPr>
            <p:spPr>
              <a:xfrm>
                <a:off x="1466130" y="1057499"/>
                <a:ext cx="6682889" cy="4768682"/>
              </a:xfrm>
              <a:prstGeom prst="blockArc">
                <a:avLst>
                  <a:gd name="adj1" fmla="val 11238760"/>
                  <a:gd name="adj2" fmla="val 21163239"/>
                  <a:gd name="adj3" fmla="val 211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761BC16D-2E02-D39E-5544-5B888F6599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683568" y="4614873"/>
            <a:ext cx="1652216" cy="1478423"/>
          </a:xfrm>
          <a:prstGeom prst="rect">
            <a:avLst/>
          </a:prstGeom>
          <a:ln>
            <a:noFill/>
          </a:ln>
        </p:spPr>
      </p:pic>
      <p:pic>
        <p:nvPicPr>
          <p:cNvPr id="6" name="그림 5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C19CF37E-B107-E7FE-397C-A4DFD01B9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3203848" y="4614873"/>
            <a:ext cx="1652216" cy="1478423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899210-88A7-9074-85D3-418C76FBE9B1}"/>
              </a:ext>
            </a:extLst>
          </p:cNvPr>
          <p:cNvGrpSpPr/>
          <p:nvPr/>
        </p:nvGrpSpPr>
        <p:grpSpPr>
          <a:xfrm>
            <a:off x="601039" y="1520230"/>
            <a:ext cx="4245138" cy="1098900"/>
            <a:chOff x="532283" y="1754037"/>
            <a:chExt cx="4245138" cy="1098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AF48A-1EBE-55CC-3EEE-953B0D411FAF}"/>
                </a:ext>
              </a:extLst>
            </p:cNvPr>
            <p:cNvSpPr/>
            <p:nvPr/>
          </p:nvSpPr>
          <p:spPr>
            <a:xfrm>
              <a:off x="1246640" y="2354665"/>
              <a:ext cx="3530781" cy="49827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F75D51-0E9C-69AE-1923-BC95A4310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8100" flipH="1">
              <a:off x="532283" y="1754037"/>
              <a:ext cx="854661" cy="85466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853301-B01A-FD23-BB9D-206469E7177C}"/>
              </a:ext>
            </a:extLst>
          </p:cNvPr>
          <p:cNvGrpSpPr/>
          <p:nvPr/>
        </p:nvGrpSpPr>
        <p:grpSpPr>
          <a:xfrm flipH="1" flipV="1">
            <a:off x="700757" y="2780928"/>
            <a:ext cx="4245138" cy="1098900"/>
            <a:chOff x="532283" y="2828372"/>
            <a:chExt cx="4245138" cy="1098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F63334-1494-0124-5488-D344DF6C12C6}"/>
                </a:ext>
              </a:extLst>
            </p:cNvPr>
            <p:cNvSpPr/>
            <p:nvPr/>
          </p:nvSpPr>
          <p:spPr>
            <a:xfrm flipH="1">
              <a:off x="1246640" y="3429000"/>
              <a:ext cx="3530781" cy="49827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5E4DA90-58E8-6AFC-99A1-C041CEA9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8100" flipH="1">
              <a:off x="532283" y="2828372"/>
              <a:ext cx="854661" cy="854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7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8215" y="-12393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39861D-A39A-58AF-D2F7-8B9EDC50C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9906" y="3534042"/>
            <a:ext cx="1843933" cy="1843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68DA02-8281-EBA5-672F-F4BF743CB1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592" y="764704"/>
            <a:ext cx="1884218" cy="18842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3BF94C-72BF-895C-846D-94D530413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03" y="2836566"/>
            <a:ext cx="2334993" cy="23349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46E31A-EA19-74B3-8BA5-38B73F87C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94" y="5485680"/>
            <a:ext cx="1079586" cy="10795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E1D888-ED97-97FE-0688-A408E2102E1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2290883" cy="15447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8EDFCC-C146-22B0-E832-50527EAFB7C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4963" y="4221088"/>
            <a:ext cx="2290883" cy="1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지은 김</cp:lastModifiedBy>
  <cp:revision>10</cp:revision>
  <dcterms:created xsi:type="dcterms:W3CDTF">2023-03-23T03:32:05Z</dcterms:created>
  <dcterms:modified xsi:type="dcterms:W3CDTF">2023-04-02T22:54:51Z</dcterms:modified>
</cp:coreProperties>
</file>