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29E-BE11-4AEF-90E2-A0329AC9D4C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E9D1389-34DA-8D84-23E0-272A0165F42E}"/>
              </a:ext>
            </a:extLst>
          </p:cNvPr>
          <p:cNvGrpSpPr/>
          <p:nvPr/>
        </p:nvGrpSpPr>
        <p:grpSpPr>
          <a:xfrm>
            <a:off x="539552" y="764704"/>
            <a:ext cx="3921612" cy="2139929"/>
            <a:chOff x="1949269" y="2514659"/>
            <a:chExt cx="3195247" cy="1743569"/>
          </a:xfrm>
        </p:grpSpPr>
        <p:pic>
          <p:nvPicPr>
            <p:cNvPr id="1026" name="Picture 2" descr="https://lh5.googleusercontent.com/MA7XNU5kF2i95heBwsDmDtdCVbCszevS59Fp3ue92r0CjdEJizMLF0ig8RJHOB84ionZ1fS8F2xm4trEMn_j_gBPV3ThqSZQnWUrqGBtVH7ZgyT-wdtJfP6CkGzIeSni3pb4hF8tKTaFBgDXX2ARXGDdvQ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69" y="2514659"/>
              <a:ext cx="1148680" cy="1188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https://lh4.googleusercontent.com/CoGiAeRnDRSZpzgkGm92G13xYAO_a1IS6ZHT2zcW7Szf5e2Jl8ZKrUnwo6x9UZYQmMLseFLOBf7SqbTxdLtM6Wh0_0k9mG0dNG_Q7bVHJPRW2rlIQa5Q0mY04UUOaE_I39HgqcKnR1UAqonDDqI-5phQwQ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378" y="2817464"/>
              <a:ext cx="2496138" cy="144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E13175-AD81-B568-4F60-6D43ECD6B3CD}"/>
              </a:ext>
            </a:extLst>
          </p:cNvPr>
          <p:cNvGrpSpPr/>
          <p:nvPr/>
        </p:nvGrpSpPr>
        <p:grpSpPr>
          <a:xfrm>
            <a:off x="539552" y="3645024"/>
            <a:ext cx="6150974" cy="1331493"/>
            <a:chOff x="1171036" y="2697863"/>
            <a:chExt cx="6038755" cy="1307201"/>
          </a:xfrm>
        </p:grpSpPr>
        <p:pic>
          <p:nvPicPr>
            <p:cNvPr id="3" name="그림 2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F4999627-CC92-27D3-5EA5-2B3032BA8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036" y="2697863"/>
              <a:ext cx="1277152" cy="1307201"/>
            </a:xfrm>
            <a:prstGeom prst="rect">
              <a:avLst/>
            </a:prstGeom>
          </p:spPr>
        </p:pic>
        <p:pic>
          <p:nvPicPr>
            <p:cNvPr id="4" name="그림 3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40C6B37E-E6F6-4F64-A3BC-4132F835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208" y="2924944"/>
              <a:ext cx="5275583" cy="810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300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이트이(가) 표시된 사진&#10;&#10;자동 생성된 설명">
            <a:extLst>
              <a:ext uri="{FF2B5EF4-FFF2-40B4-BE49-F238E27FC236}">
                <a16:creationId xmlns:a16="http://schemas.microsoft.com/office/drawing/2014/main" id="{8D8F2F08-7A61-02F6-2AE9-6EAFEADB3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8307"/>
                    </a14:imgEffect>
                    <a14:imgEffect>
                      <a14:saturation sat="262000"/>
                    </a14:imgEffect>
                    <a14:imgEffect>
                      <a14:brightnessContrast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285540" cy="5285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26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C571F-367F-30A4-BAB3-93EB53214B16}"/>
              </a:ext>
            </a:extLst>
          </p:cNvPr>
          <p:cNvSpPr txBox="1"/>
          <p:nvPr/>
        </p:nvSpPr>
        <p:spPr>
          <a:xfrm>
            <a:off x="1619672" y="2276872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 err="1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우리들만의</a:t>
            </a:r>
            <a:r>
              <a:rPr lang="ko-KR" altLang="en-US" sz="3200" i="1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 시크릿 레시피</a:t>
            </a:r>
          </a:p>
        </p:txBody>
      </p:sp>
    </p:spTree>
    <p:extLst>
      <p:ext uri="{BB962C8B-B14F-4D97-AF65-F5344CB8AC3E}">
        <p14:creationId xmlns:p14="http://schemas.microsoft.com/office/powerpoint/2010/main" val="287009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D8CA6-8D34-2295-5495-BB7A0E13CCD3}"/>
              </a:ext>
            </a:extLst>
          </p:cNvPr>
          <p:cNvSpPr txBox="1"/>
          <p:nvPr/>
        </p:nvSpPr>
        <p:spPr>
          <a:xfrm>
            <a:off x="1115616" y="1628507"/>
            <a:ext cx="48245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0000" b="0" i="0" u="none" strike="noStrike" dirty="0">
                <a:solidFill>
                  <a:srgbClr val="FFE89F"/>
                </a:solidFill>
                <a:effectLst/>
                <a:latin typeface="East Sea Dokdo" pitchFamily="2" charset="-127"/>
                <a:ea typeface="East Sea Dokdo" pitchFamily="2" charset="-127"/>
              </a:rPr>
              <a:t>주</a:t>
            </a:r>
            <a:r>
              <a:rPr lang="ko-KR" altLang="en-US" sz="8000" b="0" i="0" u="none" strike="noStrike" dirty="0">
                <a:solidFill>
                  <a:srgbClr val="FFFFFF"/>
                </a:solidFill>
                <a:effectLst/>
                <a:latin typeface="East Sea Dokdo" pitchFamily="2" charset="-127"/>
                <a:ea typeface="East Sea Dokdo" pitchFamily="2" charset="-127"/>
              </a:rPr>
              <a:t>인장의 </a:t>
            </a:r>
            <a:r>
              <a:rPr lang="ko-KR" altLang="en-US" sz="10000" b="0" i="0" u="none" strike="noStrike" dirty="0">
                <a:solidFill>
                  <a:srgbClr val="FFC000"/>
                </a:solidFill>
                <a:effectLst/>
                <a:latin typeface="East Sea Dokdo" pitchFamily="2" charset="-127"/>
                <a:ea typeface="East Sea Dokdo" pitchFamily="2" charset="-127"/>
              </a:rPr>
              <a:t>시</a:t>
            </a:r>
            <a:r>
              <a:rPr lang="ko-KR" altLang="en-US" sz="10000" b="0" i="0" u="none" strike="noStrike" dirty="0">
                <a:solidFill>
                  <a:srgbClr val="FFE89F"/>
                </a:solidFill>
                <a:effectLst/>
                <a:latin typeface="East Sea Dokdo" pitchFamily="2" charset="-127"/>
                <a:ea typeface="East Sea Dokdo" pitchFamily="2" charset="-127"/>
              </a:rPr>
              <a:t>크</a:t>
            </a:r>
            <a:r>
              <a:rPr lang="ko-KR" altLang="en-US" sz="6000" b="0" i="0" u="none" strike="noStrike" dirty="0">
                <a:solidFill>
                  <a:srgbClr val="FFFFFF"/>
                </a:solidFill>
                <a:effectLst/>
                <a:latin typeface="East Sea Dokdo" pitchFamily="2" charset="-127"/>
                <a:ea typeface="East Sea Dokdo" pitchFamily="2" charset="-127"/>
              </a:rPr>
              <a:t>릿</a:t>
            </a:r>
            <a:endParaRPr lang="ko-KR" altLang="en-US" sz="8000" dirty="0">
              <a:latin typeface="East Sea Dokdo" pitchFamily="2" charset="-127"/>
              <a:ea typeface="East Sea Dokdo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A9EFC-A0A8-B927-46F3-D72460476307}"/>
              </a:ext>
            </a:extLst>
          </p:cNvPr>
          <p:cNvSpPr txBox="1"/>
          <p:nvPr/>
        </p:nvSpPr>
        <p:spPr>
          <a:xfrm>
            <a:off x="3147450" y="351235"/>
            <a:ext cx="12961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b="0" i="0" u="none" strike="noStrike" dirty="0">
                <a:solidFill>
                  <a:srgbClr val="FFC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酒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38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F3DB6A6-9E89-6B19-E127-D10B92C215E3}"/>
              </a:ext>
            </a:extLst>
          </p:cNvPr>
          <p:cNvGrpSpPr/>
          <p:nvPr/>
        </p:nvGrpSpPr>
        <p:grpSpPr>
          <a:xfrm>
            <a:off x="323528" y="620688"/>
            <a:ext cx="5132503" cy="1527620"/>
            <a:chOff x="1904357" y="2463589"/>
            <a:chExt cx="5132503" cy="1527620"/>
          </a:xfrm>
        </p:grpSpPr>
        <p:pic>
          <p:nvPicPr>
            <p:cNvPr id="3" name="그림 2" descr="로고이(가) 표시된 사진&#10;&#10;자동 생성된 설명">
              <a:extLst>
                <a:ext uri="{FF2B5EF4-FFF2-40B4-BE49-F238E27FC236}">
                  <a16:creationId xmlns:a16="http://schemas.microsoft.com/office/drawing/2014/main" id="{69F31C98-B301-5EFD-15E3-FBAEE596A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18" t="22474" r="24909" b="32576"/>
            <a:stretch/>
          </p:blipFill>
          <p:spPr>
            <a:xfrm>
              <a:off x="1904357" y="2463589"/>
              <a:ext cx="1435785" cy="1192331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0D2233CE-BB1C-B51D-14EB-D39201136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8" t="28435" r="5773" b="28434"/>
            <a:stretch/>
          </p:blipFill>
          <p:spPr>
            <a:xfrm>
              <a:off x="2284332" y="2839080"/>
              <a:ext cx="4752528" cy="115212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F76018-CBB5-F802-6C3E-D71B6BB4BA03}"/>
              </a:ext>
            </a:extLst>
          </p:cNvPr>
          <p:cNvSpPr txBox="1"/>
          <p:nvPr/>
        </p:nvSpPr>
        <p:spPr>
          <a:xfrm>
            <a:off x="703503" y="2924944"/>
            <a:ext cx="3669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East Sea Dokdo" pitchFamily="2" charset="-127"/>
                <a:ea typeface="East Sea Dokdo" pitchFamily="2" charset="-127"/>
              </a:rPr>
              <a:t>우리들만의</a:t>
            </a:r>
            <a:r>
              <a:rPr lang="ko-KR" altLang="en-US" sz="4000" dirty="0">
                <a:solidFill>
                  <a:schemeClr val="bg1"/>
                </a:solidFill>
                <a:latin typeface="East Sea Dokdo" pitchFamily="2" charset="-127"/>
                <a:ea typeface="East Sea Dokdo" pitchFamily="2" charset="-127"/>
              </a:rPr>
              <a:t> 시크릿 레시피</a:t>
            </a:r>
          </a:p>
        </p:txBody>
      </p:sp>
    </p:spTree>
    <p:extLst>
      <p:ext uri="{BB962C8B-B14F-4D97-AF65-F5344CB8AC3E}">
        <p14:creationId xmlns:p14="http://schemas.microsoft.com/office/powerpoint/2010/main" val="64547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22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9</Words>
  <Application>Microsoft Office PowerPoint</Application>
  <PresentationFormat>화면 슬라이드 쇼(4:3)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East Sea Dokdo</vt:lpstr>
      <vt:lpstr>HY견명조</vt:lpstr>
      <vt:lpstr>맑은 고딕</vt:lpstr>
      <vt:lpstr>푸라닭 젠틀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5-7</dc:creator>
  <cp:lastModifiedBy>지은 김</cp:lastModifiedBy>
  <cp:revision>9</cp:revision>
  <dcterms:created xsi:type="dcterms:W3CDTF">2023-03-23T03:32:05Z</dcterms:created>
  <dcterms:modified xsi:type="dcterms:W3CDTF">2023-03-28T19:31:00Z</dcterms:modified>
</cp:coreProperties>
</file>