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4434840"/>
            <a:ext cx="3092796" cy="1658456"/>
            <a:chOff x="1331640" y="1340768"/>
            <a:chExt cx="4968552" cy="2664296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25264" y="3019812"/>
            <a:ext cx="1099248" cy="1073423"/>
            <a:chOff x="1225264" y="3019812"/>
            <a:chExt cx="1099248" cy="1073423"/>
          </a:xfrm>
        </p:grpSpPr>
        <p:pic>
          <p:nvPicPr>
            <p:cNvPr id="2050" name="Picture 2" descr="C:\Users\5-7\Downloads\392521_bubble_chat_comment_message_talk_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25264" y="3019812"/>
              <a:ext cx="1099248" cy="107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0957" y="3480966"/>
              <a:ext cx="798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푸라닭 젠틀 고딕" panose="00000500000000000000" pitchFamily="2" charset="-127"/>
                  <a:ea typeface="푸라닭 젠틀 고딕" panose="00000500000000000000" pitchFamily="2" charset="-127"/>
                </a:rPr>
                <a:t>레시피</a:t>
              </a:r>
              <a:endParaRPr lang="ko-KR" altLang="en-US" sz="1600" dirty="0">
                <a:latin typeface="푸라닭 젠틀 고딕" panose="00000500000000000000" pitchFamily="2" charset="-127"/>
                <a:ea typeface="푸라닭 젠틀 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24000" y="1816100"/>
            <a:ext cx="1435100" cy="1435100"/>
            <a:chOff x="1524000" y="1816100"/>
            <a:chExt cx="1435100" cy="1435100"/>
          </a:xfrm>
        </p:grpSpPr>
        <p:sp>
          <p:nvSpPr>
            <p:cNvPr id="2" name="타원 1"/>
            <p:cNvSpPr/>
            <p:nvPr/>
          </p:nvSpPr>
          <p:spPr>
            <a:xfrm>
              <a:off x="1524000" y="1816100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:\GitHub\Design\안드로이드xml\2.아이콘\icon_0_magic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00" y="2019300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9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86E1162C-2093-8F97-6F47-8173F8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930122" y="3671762"/>
            <a:ext cx="3189030" cy="2853582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id="{1C46315B-A339-BB5F-E0EF-B943C5B6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5487426" y="3671762"/>
            <a:ext cx="3189030" cy="2853582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7BFE0FC-BF46-D734-6D1B-6F168BC50546}"/>
              </a:ext>
            </a:extLst>
          </p:cNvPr>
          <p:cNvGrpSpPr/>
          <p:nvPr/>
        </p:nvGrpSpPr>
        <p:grpSpPr>
          <a:xfrm>
            <a:off x="1466129" y="908720"/>
            <a:ext cx="6682890" cy="4917461"/>
            <a:chOff x="1466129" y="908720"/>
            <a:chExt cx="6682890" cy="491746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2534758-5ABC-3C1C-0D82-FB4C85934835}"/>
                </a:ext>
              </a:extLst>
            </p:cNvPr>
            <p:cNvGrpSpPr/>
            <p:nvPr/>
          </p:nvGrpSpPr>
          <p:grpSpPr>
            <a:xfrm>
              <a:off x="1466130" y="1057499"/>
              <a:ext cx="6682889" cy="4768682"/>
              <a:chOff x="1466130" y="1057499"/>
              <a:chExt cx="6682889" cy="4768682"/>
            </a:xfrm>
          </p:grpSpPr>
          <p:sp>
            <p:nvSpPr>
              <p:cNvPr id="5" name="물결 4">
                <a:extLst>
                  <a:ext uri="{FF2B5EF4-FFF2-40B4-BE49-F238E27FC236}">
                    <a16:creationId xmlns:a16="http://schemas.microsoft.com/office/drawing/2014/main" id="{CE5E444F-2AB7-9894-21EB-F7305F0AB727}"/>
                  </a:ext>
                </a:extLst>
              </p:cNvPr>
              <p:cNvSpPr/>
              <p:nvPr/>
            </p:nvSpPr>
            <p:spPr>
              <a:xfrm rot="16200000" flipH="1">
                <a:off x="829538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물결 10">
                <a:extLst>
                  <a:ext uri="{FF2B5EF4-FFF2-40B4-BE49-F238E27FC236}">
                    <a16:creationId xmlns:a16="http://schemas.microsoft.com/office/drawing/2014/main" id="{7C84DF44-388A-EB16-BBDD-C73FEF13F6F9}"/>
                  </a:ext>
                </a:extLst>
              </p:cNvPr>
              <p:cNvSpPr/>
              <p:nvPr/>
            </p:nvSpPr>
            <p:spPr>
              <a:xfrm rot="5400000">
                <a:off x="6158753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막힌 원호 12">
                <a:extLst>
                  <a:ext uri="{FF2B5EF4-FFF2-40B4-BE49-F238E27FC236}">
                    <a16:creationId xmlns:a16="http://schemas.microsoft.com/office/drawing/2014/main" id="{C0B17DAF-92AA-8A41-9AB8-B9289E70EBCE}"/>
                  </a:ext>
                </a:extLst>
              </p:cNvPr>
              <p:cNvSpPr/>
              <p:nvPr/>
            </p:nvSpPr>
            <p:spPr>
              <a:xfrm>
                <a:off x="1466130" y="1057499"/>
                <a:ext cx="6682889" cy="4768682"/>
              </a:xfrm>
              <a:prstGeom prst="blockArc">
                <a:avLst>
                  <a:gd name="adj1" fmla="val 11238760"/>
                  <a:gd name="adj2" fmla="val 21163239"/>
                  <a:gd name="adj3" fmla="val 211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리본: 위로 기울어짐 13">
              <a:extLst>
                <a:ext uri="{FF2B5EF4-FFF2-40B4-BE49-F238E27FC236}">
                  <a16:creationId xmlns:a16="http://schemas.microsoft.com/office/drawing/2014/main" id="{FE81C8EE-8EDB-D786-67ED-34ED7EBBB66E}"/>
                </a:ext>
              </a:extLst>
            </p:cNvPr>
            <p:cNvSpPr/>
            <p:nvPr/>
          </p:nvSpPr>
          <p:spPr>
            <a:xfrm>
              <a:off x="1466129" y="908720"/>
              <a:ext cx="6682889" cy="2264069"/>
            </a:xfrm>
            <a:prstGeom prst="ribbon2">
              <a:avLst>
                <a:gd name="adj1" fmla="val 16667"/>
                <a:gd name="adj2" fmla="val 7041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4F058E-08EC-7531-A0E8-973600CCBF55}"/>
              </a:ext>
            </a:extLst>
          </p:cNvPr>
          <p:cNvGrpSpPr/>
          <p:nvPr/>
        </p:nvGrpSpPr>
        <p:grpSpPr>
          <a:xfrm>
            <a:off x="930122" y="3671762"/>
            <a:ext cx="7746334" cy="2853582"/>
            <a:chOff x="930122" y="3671762"/>
            <a:chExt cx="7746334" cy="2853582"/>
          </a:xfrm>
        </p:grpSpPr>
        <p:pic>
          <p:nvPicPr>
            <p:cNvPr id="5" name="그림 4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761BC16D-2E02-D39E-5544-5B888F659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그림 5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C19CF37E-B107-E7FE-397C-A4DFD01B9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37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69E83BF-D7D1-7930-001C-AD9D0D09DA94}"/>
              </a:ext>
            </a:extLst>
          </p:cNvPr>
          <p:cNvGrpSpPr/>
          <p:nvPr/>
        </p:nvGrpSpPr>
        <p:grpSpPr>
          <a:xfrm>
            <a:off x="930122" y="1057499"/>
            <a:ext cx="7746334" cy="5467845"/>
            <a:chOff x="930122" y="1057499"/>
            <a:chExt cx="7746334" cy="5467845"/>
          </a:xfrm>
        </p:grpSpPr>
        <p:pic>
          <p:nvPicPr>
            <p:cNvPr id="2" name="그림 1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BEBE6E74-E792-DD7E-60EF-3D0ECD238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id="{5B12FC7A-5D61-7CCA-3AAA-A41F50A73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A431B-5528-3FDB-8FC7-4337CC8428AE}"/>
                </a:ext>
              </a:extLst>
            </p:cNvPr>
            <p:cNvGrpSpPr/>
            <p:nvPr/>
          </p:nvGrpSpPr>
          <p:grpSpPr>
            <a:xfrm>
              <a:off x="1466130" y="1057499"/>
              <a:ext cx="6682889" cy="4768682"/>
              <a:chOff x="1466130" y="1057499"/>
              <a:chExt cx="6682889" cy="4768682"/>
            </a:xfrm>
          </p:grpSpPr>
          <p:sp>
            <p:nvSpPr>
              <p:cNvPr id="7" name="물결 6">
                <a:extLst>
                  <a:ext uri="{FF2B5EF4-FFF2-40B4-BE49-F238E27FC236}">
                    <a16:creationId xmlns:a16="http://schemas.microsoft.com/office/drawing/2014/main" id="{34A11EBD-AC6E-5D7E-212F-D4B5DF87F2A5}"/>
                  </a:ext>
                </a:extLst>
              </p:cNvPr>
              <p:cNvSpPr/>
              <p:nvPr/>
            </p:nvSpPr>
            <p:spPr>
              <a:xfrm rot="16200000" flipH="1">
                <a:off x="829538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물결 7">
                <a:extLst>
                  <a:ext uri="{FF2B5EF4-FFF2-40B4-BE49-F238E27FC236}">
                    <a16:creationId xmlns:a16="http://schemas.microsoft.com/office/drawing/2014/main" id="{69DF3439-E677-D164-5D62-AD1AB5CB4FCE}"/>
                  </a:ext>
                </a:extLst>
              </p:cNvPr>
              <p:cNvSpPr/>
              <p:nvPr/>
            </p:nvSpPr>
            <p:spPr>
              <a:xfrm rot="5400000">
                <a:off x="6158753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id="{268BB206-7406-FD38-C238-8B88EC5E9033}"/>
                  </a:ext>
                </a:extLst>
              </p:cNvPr>
              <p:cNvSpPr/>
              <p:nvPr/>
            </p:nvSpPr>
            <p:spPr>
              <a:xfrm>
                <a:off x="1466130" y="1057499"/>
                <a:ext cx="6682889" cy="4768682"/>
              </a:xfrm>
              <a:prstGeom prst="blockArc">
                <a:avLst>
                  <a:gd name="adj1" fmla="val 11238760"/>
                  <a:gd name="adj2" fmla="val 21163239"/>
                  <a:gd name="adj3" fmla="val 211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지은 김</cp:lastModifiedBy>
  <cp:revision>7</cp:revision>
  <dcterms:created xsi:type="dcterms:W3CDTF">2023-03-23T03:32:05Z</dcterms:created>
  <dcterms:modified xsi:type="dcterms:W3CDTF">2023-03-28T18:30:10Z</dcterms:modified>
</cp:coreProperties>
</file>