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E9D1389-34DA-8D84-23E0-272A0165F42E}"/>
              </a:ext>
            </a:extLst>
          </p:cNvPr>
          <p:cNvGrpSpPr/>
          <p:nvPr/>
        </p:nvGrpSpPr>
        <p:grpSpPr>
          <a:xfrm>
            <a:off x="1949269" y="2514659"/>
            <a:ext cx="3195247" cy="1743569"/>
            <a:chOff x="1949269" y="2514659"/>
            <a:chExt cx="3195247" cy="1743569"/>
          </a:xfrm>
        </p:grpSpPr>
        <p:pic>
          <p:nvPicPr>
            <p:cNvPr id="1026" name="Picture 2" descr="https://lh5.googleusercontent.com/MA7XNU5kF2i95heBwsDmDtdCVbCszevS59Fp3ue92r0CjdEJizMLF0ig8RJHOB84ionZ1fS8F2xm4trEMn_j_gBPV3ThqSZQnWUrqGBtVH7ZgyT-wdtJfP6CkGzIeSni3pb4hF8tKTaFBgDXX2ARXGDdvQ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69" y="2514659"/>
              <a:ext cx="1148680" cy="1188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https://lh4.googleusercontent.com/CoGiAeRnDRSZpzgkGm92G13xYAO_a1IS6ZHT2zcW7Szf5e2Jl8ZKrUnwo6x9UZYQmMLseFLOBf7SqbTxdLtM6Wh0_0k9mG0dNG_Q7bVHJPRW2rlIQa5Q0mY04UUOaE_I39HgqcKnR1UAqonDDqI-5phQwQ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378" y="2817464"/>
              <a:ext cx="2496138" cy="144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30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7E4F23-FF3F-C1D6-82D3-9F1A86521606}"/>
              </a:ext>
            </a:extLst>
          </p:cNvPr>
          <p:cNvGrpSpPr/>
          <p:nvPr/>
        </p:nvGrpSpPr>
        <p:grpSpPr>
          <a:xfrm>
            <a:off x="1195998" y="3140968"/>
            <a:ext cx="6038755" cy="1307201"/>
            <a:chOff x="1171036" y="2697863"/>
            <a:chExt cx="6038755" cy="1307201"/>
          </a:xfrm>
        </p:grpSpPr>
        <p:pic>
          <p:nvPicPr>
            <p:cNvPr id="2" name="그림 1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ED25007E-BD4A-5F68-7C8F-5FD2CAC67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036" y="2697863"/>
              <a:ext cx="1277152" cy="1307201"/>
            </a:xfrm>
            <a:prstGeom prst="rect">
              <a:avLst/>
            </a:prstGeom>
          </p:spPr>
        </p:pic>
        <p:pic>
          <p:nvPicPr>
            <p:cNvPr id="3" name="그림 2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876F4A28-8D74-7F55-D2C3-5A6B167A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208" y="2924944"/>
              <a:ext cx="5275583" cy="81045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33A321-166C-5B3C-E2EB-69F7957A14BE}"/>
              </a:ext>
            </a:extLst>
          </p:cNvPr>
          <p:cNvGrpSpPr/>
          <p:nvPr/>
        </p:nvGrpSpPr>
        <p:grpSpPr>
          <a:xfrm>
            <a:off x="1195998" y="332656"/>
            <a:ext cx="3092796" cy="1658456"/>
            <a:chOff x="1331640" y="1340768"/>
            <a:chExt cx="4968552" cy="2664296"/>
          </a:xfrm>
        </p:grpSpPr>
        <p:pic>
          <p:nvPicPr>
            <p:cNvPr id="5" name="Picture 2" descr="https://lh5.googleusercontent.com/MA7XNU5kF2i95heBwsDmDtdCVbCszevS59Fp3ue92r0CjdEJizMLF0ig8RJHOB84ionZ1fS8F2xm4trEMn_j_gBPV3ThqSZQnWUrqGBtVH7ZgyT-wdtJfP6CkGzIeSni3pb4hF8tKTaFBgDXX2ARXGDdvQ=s2048">
              <a:extLst>
                <a:ext uri="{FF2B5EF4-FFF2-40B4-BE49-F238E27FC236}">
                  <a16:creationId xmlns:a16="http://schemas.microsoft.com/office/drawing/2014/main" id="{048A2247-D190-85A8-70EA-5D2F70341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340768"/>
              <a:ext cx="1647825" cy="170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https://lh4.googleusercontent.com/CoGiAeRnDRSZpzgkGm92G13xYAO_a1IS6ZHT2zcW7Szf5e2Jl8ZKrUnwo6x9UZYQmMLseFLOBf7SqbTxdLtM6Wh0_0k9mG0dNG_Q7bVHJPRW2rlIQa5Q0mY04UUOaE_I39HgqcKnR1UAqonDDqI-5phQwQ=s2048">
              <a:extLst>
                <a:ext uri="{FF2B5EF4-FFF2-40B4-BE49-F238E27FC236}">
                  <a16:creationId xmlns:a16="http://schemas.microsoft.com/office/drawing/2014/main" id="{C9FC058F-2D20-C0D1-C07F-57D1E3369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167" y="1690489"/>
              <a:ext cx="4010025" cy="231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26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이트이(가) 표시된 사진&#10;&#10;자동 생성된 설명">
            <a:extLst>
              <a:ext uri="{FF2B5EF4-FFF2-40B4-BE49-F238E27FC236}">
                <a16:creationId xmlns:a16="http://schemas.microsoft.com/office/drawing/2014/main" id="{4F8FB521-9740-6D48-A7E9-CC656A7AE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285540" cy="5285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009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5-7</dc:creator>
  <cp:lastModifiedBy>지은 김</cp:lastModifiedBy>
  <cp:revision>7</cp:revision>
  <dcterms:created xsi:type="dcterms:W3CDTF">2023-03-23T03:32:05Z</dcterms:created>
  <dcterms:modified xsi:type="dcterms:W3CDTF">2023-03-27T16:43:43Z</dcterms:modified>
</cp:coreProperties>
</file>