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4" r:id="rId8"/>
    <p:sldId id="266" r:id="rId9"/>
    <p:sldId id="267" r:id="rId10"/>
    <p:sldId id="268" r:id="rId11"/>
    <p:sldId id="261" r:id="rId12"/>
    <p:sldId id="262" r:id="rId13"/>
    <p:sldId id="269" r:id="rId14"/>
    <p:sldId id="260" r:id="rId15"/>
    <p:sldId id="274" r:id="rId16"/>
    <p:sldId id="271" r:id="rId17"/>
    <p:sldId id="275" r:id="rId18"/>
    <p:sldId id="272" r:id="rId19"/>
    <p:sldId id="276" r:id="rId20"/>
    <p:sldId id="273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>
        <p:scale>
          <a:sx n="62" d="100"/>
          <a:sy n="62" d="100"/>
        </p:scale>
        <p:origin x="-1020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9695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4875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847006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84406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12317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88004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3281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704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345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8843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430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912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6690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1975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030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2640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1/15/2010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5174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51523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2. Create an Android Project in Eclipse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File → New → Project</a:t>
            </a:r>
          </a:p>
          <a:p>
            <a:pPr algn="just">
              <a:buNone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Select “Android Project”</a:t>
            </a:r>
          </a:p>
          <a:p>
            <a:pPr algn="just">
              <a:buNone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Fill in the Project details</a:t>
            </a:r>
          </a:p>
          <a:p>
            <a:pPr algn="just">
              <a:buNone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Finish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365760"/>
            <a:ext cx="5334000" cy="6296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0158804" y="1410788"/>
            <a:ext cx="2033196" cy="849085"/>
          </a:xfrm>
          <a:prstGeom prst="wedgeRoundRectCallout">
            <a:avLst>
              <a:gd name="adj1" fmla="val -160940"/>
              <a:gd name="adj2" fmla="val 41181"/>
              <a:gd name="adj3" fmla="val 16667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90000" tIns="60840" rIns="90000" bIns="4500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Directory</a:t>
            </a:r>
          </a:p>
          <a:p>
            <a:pPr algn="ctr" eaLnBrk="1"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61257" y="3213463"/>
            <a:ext cx="2259874" cy="1056940"/>
          </a:xfrm>
          <a:prstGeom prst="wedgeRoundRectCallout">
            <a:avLst>
              <a:gd name="adj1" fmla="val 123644"/>
              <a:gd name="adj2" fmla="val -70701"/>
              <a:gd name="adj3" fmla="val 16667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90000" tIns="60840" rIns="90000" bIns="4500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</a:t>
            </a:r>
          </a:p>
          <a:p>
            <a:pPr algn="ctr" eaLnBrk="1"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version</a:t>
            </a:r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522514" y="929470"/>
            <a:ext cx="2122714" cy="776716"/>
          </a:xfrm>
          <a:prstGeom prst="wedgeRoundRectCallout">
            <a:avLst>
              <a:gd name="adj1" fmla="val 105009"/>
              <a:gd name="adj2" fmla="val 60190"/>
              <a:gd name="adj3" fmla="val 16667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90000" tIns="60840" rIns="90000" bIns="4500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 that appears</a:t>
            </a:r>
          </a:p>
          <a:p>
            <a:pPr algn="ctr" eaLnBrk="1"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 device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263862" y="3893663"/>
            <a:ext cx="2513013" cy="582537"/>
          </a:xfrm>
          <a:prstGeom prst="wedgeRoundRectCallout">
            <a:avLst>
              <a:gd name="adj1" fmla="val -92500"/>
              <a:gd name="adj2" fmla="val -297902"/>
              <a:gd name="adj3" fmla="val 16667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90000" tIns="60840" rIns="90000" bIns="4500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 package</a:t>
            </a:r>
          </a:p>
        </p:txBody>
      </p:sp>
    </p:spTree>
    <p:extLst>
      <p:ext uri="{BB962C8B-B14F-4D97-AF65-F5344CB8AC3E}">
        <p14:creationId xmlns="" xmlns:p14="http://schemas.microsoft.com/office/powerpoint/2010/main" val="2296794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548" r="23972"/>
          <a:stretch/>
        </p:blipFill>
        <p:spPr>
          <a:xfrm>
            <a:off x="1" y="1264024"/>
            <a:ext cx="12214390" cy="559397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80605" y="206099"/>
            <a:ext cx="9884817" cy="1017583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Once the project is created successfully, you will have following project screen:</a:t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9590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738" y="2194561"/>
            <a:ext cx="9767251" cy="2455816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latin typeface="Times New Roman" pitchFamily="18" charset="0"/>
                <a:cs typeface="Times New Roman" pitchFamily="18" charset="0"/>
              </a:rPr>
              <a:t>Few directories and files in the Android Project:</a:t>
            </a:r>
            <a:endParaRPr lang="en-US" sz="7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859" y="105450"/>
            <a:ext cx="4214812" cy="6624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8686800" y="105450"/>
            <a:ext cx="1371600" cy="914400"/>
          </a:xfrm>
          <a:prstGeom prst="wedgeRoundRectCallout">
            <a:avLst>
              <a:gd name="adj1" fmla="val -176088"/>
              <a:gd name="adj2" fmla="val 62273"/>
              <a:gd name="adj3" fmla="val 16667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90000" tIns="60840" rIns="90000" bIns="4500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</a:p>
          <a:p>
            <a:pPr algn="ctr" eaLnBrk="1"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488802" y="920869"/>
            <a:ext cx="2743200" cy="914400"/>
          </a:xfrm>
          <a:prstGeom prst="wedgeRoundRectCallout">
            <a:avLst>
              <a:gd name="adj1" fmla="val 96558"/>
              <a:gd name="adj2" fmla="val 96652"/>
              <a:gd name="adj3" fmla="val 16667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90000" tIns="60840" rIns="90000" bIns="4500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Auto-generated</a:t>
            </a:r>
          </a:p>
          <a:p>
            <a:pPr algn="ctr" eaLnBrk="1"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9065712" y="4174298"/>
            <a:ext cx="1371600" cy="914400"/>
          </a:xfrm>
          <a:prstGeom prst="wedgeRoundRectCallout">
            <a:avLst>
              <a:gd name="adj1" fmla="val -262699"/>
              <a:gd name="adj2" fmla="val 59241"/>
              <a:gd name="adj3" fmla="val 16667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90000" tIns="60840" rIns="90000" bIns="4500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UI</a:t>
            </a:r>
          </a:p>
          <a:p>
            <a:pPr algn="ctr" eaLnBrk="1"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layout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412418" y="5307904"/>
            <a:ext cx="1600200" cy="914400"/>
          </a:xfrm>
          <a:prstGeom prst="wedgeRoundRectCallout">
            <a:avLst>
              <a:gd name="adj1" fmla="val 123764"/>
              <a:gd name="adj2" fmla="val 43426"/>
              <a:gd name="adj3" fmla="val 16667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90000" tIns="60840" rIns="90000" bIns="4500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Configuration</a:t>
            </a:r>
          </a:p>
        </p:txBody>
      </p:sp>
    </p:spTree>
    <p:extLst>
      <p:ext uri="{BB962C8B-B14F-4D97-AF65-F5344CB8AC3E}">
        <p14:creationId xmlns="" xmlns:p14="http://schemas.microsoft.com/office/powerpoint/2010/main" val="3600827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Main Source Code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main activity code is a Java file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MainActivity.java. </a:t>
            </a:r>
          </a:p>
          <a:p>
            <a:pPr>
              <a:buNone/>
            </a:pPr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is the actual application file which ultimately gets converted to a executable and runs your application. 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83893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Main Activity File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1094" r="18254" b="5044"/>
          <a:stretch>
            <a:fillRect/>
          </a:stretch>
        </p:blipFill>
        <p:spPr bwMode="auto">
          <a:xfrm>
            <a:off x="0" y="1595974"/>
            <a:ext cx="12192000" cy="5262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Auto generated file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also called as R.java file</a:t>
            </a:r>
          </a:p>
          <a:p>
            <a:pPr>
              <a:buNone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file is auto generated file</a:t>
            </a:r>
          </a:p>
          <a:p>
            <a:pPr>
              <a:buNone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Contains IDs of the project resources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R.java File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351" r="18850" b="5298"/>
          <a:stretch>
            <a:fillRect/>
          </a:stretch>
        </p:blipFill>
        <p:spPr bwMode="auto">
          <a:xfrm>
            <a:off x="0" y="1423851"/>
            <a:ext cx="12192000" cy="5434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Layout Directory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Eclipse has a great UI creator</a:t>
            </a:r>
          </a:p>
          <a:p>
            <a:pPr>
              <a:buNone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Composed of View Objects</a:t>
            </a:r>
          </a:p>
          <a:p>
            <a:pPr>
              <a:buNone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specified for portrait and landscape mode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ANDROID?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Autofit/>
          </a:bodyPr>
          <a:lstStyle/>
          <a:p>
            <a:pPr algn="just"/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Google’s Android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an open-source and Linux-based 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Operating System </a:t>
            </a:r>
          </a:p>
          <a:p>
            <a:pPr algn="just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smartphones and tablet computers</a:t>
            </a:r>
          </a:p>
          <a:p>
            <a:pPr algn="just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Developed by the 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 Handset Alliance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SDK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provides the tools and APIs necessary to begin applications on the Android platform using the 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 programming language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3121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Layout Directory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t="1733" r="18793"/>
          <a:stretch>
            <a:fillRect/>
          </a:stretch>
        </p:blipFill>
        <p:spPr bwMode="auto">
          <a:xfrm>
            <a:off x="0" y="1489166"/>
            <a:ext cx="12192000" cy="536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Run  the created project in the  emulator</a:t>
            </a:r>
            <a:b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You had created an AVD while doing environment setup. 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run the app from Eclipse, open one of your project's activity files and click Run icon from the toolbar. 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Eclipse installs the app on AVD and starts it and if everything is fine with setup and application.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will show the following window: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227" y="1995710"/>
            <a:ext cx="8911687" cy="128089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LETS START WITH OUR FIRST PRACTICAL!!!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24" t="23163" r="668"/>
          <a:stretch/>
        </p:blipFill>
        <p:spPr>
          <a:xfrm>
            <a:off x="0" y="1498630"/>
            <a:ext cx="12192000" cy="535937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Handset Alliance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174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 UI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Connectivity</a:t>
            </a:r>
          </a:p>
          <a:p>
            <a:pPr algn="just"/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used for storage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Multi-tasking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192" y="1545594"/>
            <a:ext cx="5730706" cy="53124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0341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API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897474066"/>
              </p:ext>
            </p:extLst>
          </p:nvPr>
        </p:nvGraphicFramePr>
        <p:xfrm>
          <a:off x="1962913" y="1482246"/>
          <a:ext cx="8809470" cy="4968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36490"/>
                <a:gridCol w="2936490"/>
                <a:gridCol w="2936490"/>
              </a:tblGrid>
              <a:tr h="284706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Number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Level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4706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name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4706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Petit Four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4706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Cupcake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4706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Donut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4706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Eclair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2.0 - 2.1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5-7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4706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Froyo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2.2 - 2.2.3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4706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Gingerbread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2.3 - 2.3.7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9-10</a:t>
                      </a:r>
                    </a:p>
                  </a:txBody>
                  <a:tcPr/>
                </a:tc>
              </a:tr>
              <a:tr h="284706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Honeycomb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3.0 - 3.2.6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11-13</a:t>
                      </a:r>
                    </a:p>
                  </a:txBody>
                  <a:tcPr/>
                </a:tc>
              </a:tr>
              <a:tr h="284706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Ice-cream Sandwich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4.0 - 4.0.4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14-15</a:t>
                      </a:r>
                    </a:p>
                  </a:txBody>
                  <a:tcPr/>
                </a:tc>
              </a:tr>
              <a:tr h="284706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Jelly Bean 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4.1 -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4.3.1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16-18</a:t>
                      </a:r>
                    </a:p>
                  </a:txBody>
                  <a:tcPr/>
                </a:tc>
              </a:tr>
              <a:tr h="284706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KitKat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 – 4.4.4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/>
                </a:tc>
              </a:tr>
              <a:tr h="284706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Lollipop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5.0 - 5.1.1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21-22</a:t>
                      </a:r>
                    </a:p>
                  </a:txBody>
                  <a:tcPr/>
                </a:tc>
              </a:tr>
              <a:tr h="284706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Marshmallow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 – 6.0.1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/>
                </a:tc>
              </a:tr>
              <a:tr h="284706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Naugat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7.0-7.1.2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24-25</a:t>
                      </a:r>
                    </a:p>
                  </a:txBody>
                  <a:tcPr/>
                </a:tc>
              </a:tr>
              <a:tr h="284706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08144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4244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Key Terms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434" y="1776549"/>
            <a:ext cx="9336178" cy="4134673"/>
          </a:xfrm>
        </p:spPr>
        <p:txBody>
          <a:bodyPr>
            <a:noAutofit/>
          </a:bodyPr>
          <a:lstStyle/>
          <a:p>
            <a:pPr algn="just"/>
            <a:r>
              <a:rPr lang="en-US" sz="20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SDK(Software Development Kit):</a:t>
            </a:r>
            <a:r>
              <a:rPr lang="en-US" sz="20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set of tools and libraries that allow the user to create an application based on a product.</a:t>
            </a:r>
          </a:p>
          <a:p>
            <a:pPr algn="just"/>
            <a:r>
              <a:rPr lang="en-US" sz="20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IDE(Integrated Development Environment):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software application that consists of a source code, editor, a compiler, build automation tools and a debugger. It makes programming and running application easier.</a:t>
            </a:r>
          </a:p>
          <a:p>
            <a:pPr algn="just"/>
            <a:r>
              <a:rPr lang="en-US" sz="20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ADT(Android Development Tools):</a:t>
            </a:r>
            <a:r>
              <a:rPr lang="en-US" sz="20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plugin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for eclipse that extends the Eclipse IDE by providing more tools to develop Android Applications.</a:t>
            </a:r>
          </a:p>
          <a:p>
            <a:pPr algn="just"/>
            <a:r>
              <a:rPr lang="en-US" sz="20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AVD(Android Virtual  Device):</a:t>
            </a:r>
            <a:r>
              <a:rPr lang="en-US" sz="20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android emulator that allows to simulate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application will run on an actual android device.</a:t>
            </a:r>
          </a:p>
          <a:p>
            <a:pPr algn="just"/>
            <a:r>
              <a:rPr lang="en-US" sz="20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JDK(Java SE Development Kit):</a:t>
            </a:r>
            <a:r>
              <a:rPr lang="en-US" sz="20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popular Java SDK that is used to program Android Application.    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Tools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Phone</a:t>
            </a:r>
          </a:p>
          <a:p>
            <a:pPr algn="just">
              <a:buNone/>
            </a:pP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Eclipse</a:t>
            </a:r>
          </a:p>
          <a:p>
            <a:pPr algn="just">
              <a:buNone/>
            </a:pP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SDK</a:t>
            </a:r>
          </a:p>
          <a:p>
            <a:pPr algn="just">
              <a:buNone/>
            </a:pP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Windows Users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Creating Your First Android App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Clr>
                <a:schemeClr val="tx1"/>
              </a:buClr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Setup the development environment</a:t>
            </a:r>
          </a:p>
          <a:p>
            <a:pPr marL="514350" indent="-514350" algn="just">
              <a:buClr>
                <a:schemeClr val="tx1"/>
              </a:buClr>
              <a:buFont typeface="+mj-lt"/>
              <a:buAutoNum type="arabicPeriod"/>
            </a:pPr>
            <a:endParaRPr 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Clr>
                <a:schemeClr val="tx1"/>
              </a:buClr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a new Android project in Eclipse</a:t>
            </a:r>
          </a:p>
          <a:p>
            <a:pPr marL="514350" indent="-514350" algn="just">
              <a:buClr>
                <a:schemeClr val="tx1"/>
              </a:buClr>
              <a:buFont typeface="+mj-lt"/>
              <a:buAutoNum type="arabicPeriod"/>
            </a:pPr>
            <a:endParaRPr 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Clr>
                <a:schemeClr val="tx1"/>
              </a:buClr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Run  the created project in the  emulator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1. Setup the development environment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Install Eclipse </a:t>
            </a:r>
          </a:p>
          <a:p>
            <a:pPr algn="just">
              <a:buNone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Install 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SDK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(Android libraries)</a:t>
            </a:r>
          </a:p>
          <a:p>
            <a:pPr algn="just">
              <a:buNone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Install ADT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plugin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(Android Development Tools)</a:t>
            </a:r>
          </a:p>
          <a:p>
            <a:pPr algn="just">
              <a:buNone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AVD (Android Virtual Device)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461</TotalTime>
  <Words>534</Words>
  <Application>Microsoft Office PowerPoint</Application>
  <PresentationFormat>Custom</PresentationFormat>
  <Paragraphs>139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Wisp</vt:lpstr>
      <vt:lpstr>Slide 1</vt:lpstr>
      <vt:lpstr>What is ANDROID?</vt:lpstr>
      <vt:lpstr>Open Handset Alliance</vt:lpstr>
      <vt:lpstr>Features</vt:lpstr>
      <vt:lpstr>Android API</vt:lpstr>
      <vt:lpstr>Key Terms</vt:lpstr>
      <vt:lpstr>Tools</vt:lpstr>
      <vt:lpstr>Creating Your First Android App</vt:lpstr>
      <vt:lpstr>1. Setup the development environment</vt:lpstr>
      <vt:lpstr>2. Create an Android Project in Eclipse</vt:lpstr>
      <vt:lpstr>Slide 11</vt:lpstr>
      <vt:lpstr>Once the project is created successfully, you will have following project screen: </vt:lpstr>
      <vt:lpstr>Few directories and files in the Android Project:</vt:lpstr>
      <vt:lpstr>Slide 14</vt:lpstr>
      <vt:lpstr>Main Source Code</vt:lpstr>
      <vt:lpstr>The Main Activity File</vt:lpstr>
      <vt:lpstr>Auto generated file</vt:lpstr>
      <vt:lpstr>R.java File</vt:lpstr>
      <vt:lpstr>Layout Directory</vt:lpstr>
      <vt:lpstr>Layout Directory</vt:lpstr>
      <vt:lpstr>3. Run  the created project in the  emulator </vt:lpstr>
      <vt:lpstr>Slide 22</vt:lpstr>
      <vt:lpstr>LETS START WITH OUR FIRST PRACTICAL!!!</vt:lpstr>
    </vt:vector>
  </TitlesOfParts>
  <Company>krupa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Microsot</dc:creator>
  <cp:lastModifiedBy>ProWorld</cp:lastModifiedBy>
  <cp:revision>82</cp:revision>
  <dcterms:created xsi:type="dcterms:W3CDTF">2017-05-09T14:41:25Z</dcterms:created>
  <dcterms:modified xsi:type="dcterms:W3CDTF">2010-01-15T01:09:21Z</dcterms:modified>
</cp:coreProperties>
</file>