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gif" ContentType="image/gif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400" cy="248220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895480" y="837720"/>
            <a:ext cx="8609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400" cy="1440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371600" y="1803240"/>
            <a:ext cx="9448200" cy="18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Stellar Wings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1371600" y="3632040"/>
            <a:ext cx="944820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 Virtual Reality experience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405440" y="5213520"/>
            <a:ext cx="18864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Brandon Huzil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Viktor Fries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Lukas Hoffman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Jared Thompson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790640" y="278244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Lets look at this in action, To unity we go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Now to fill our “spacescape”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85800" y="2194560"/>
            <a:ext cx="1081980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need to fill places the player has been and is near with asteroid groups that wont change but we need to save on computations too.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85800" y="3343680"/>
            <a:ext cx="1081980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Imagine space subdivided into massive blocks like and infinity by infinity by infinity Rubik's cube.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85800" y="4223520"/>
            <a:ext cx="1081980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These blocks can correspond with a 3 number coordinate.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85800" y="4854240"/>
            <a:ext cx="10819800" cy="8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9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If players approaches a never encountered block of space, fill it with asteroid groups, leaving the infinite amount of blocks the player hasn't been to empty and computation free.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weapons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>
            <a:off x="2896200" y="76500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models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512760" y="2365560"/>
            <a:ext cx="5000040" cy="35712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770040" y="502704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https://mehrasaur.itch.io/3d-spaceships-pack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747000" y="249876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Free low-poly assets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35840" y="334944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Modeled in Blender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52760" y="414612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Clay models (no mats or uv mapping)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35840" y="334980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Modeled in Blender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895840" y="76464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Movement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47000" y="249912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Transform.lookat(target)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6423120" y="2233800"/>
            <a:ext cx="4984920" cy="255456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47000" y="312624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Switches it’s “lookat” target depending on the distance from the enemy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55640" y="436752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Accelerate toward target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38360" y="5225760"/>
            <a:ext cx="38876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Fire weapon when in range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896200" y="76500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spawner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188720" y="3458520"/>
            <a:ext cx="948780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Vector3 spawnPosition = Random.onUnitSphere * playerRadius + player.transform.position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911520" y="3449160"/>
            <a:ext cx="44748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937800" y="4620960"/>
            <a:ext cx="697644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enemy[i].transform.position = spawnPosition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954720" y="251676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GameObject player = FindWithTag(“player”)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"/>
          <p:cNvSpPr/>
          <p:nvPr/>
        </p:nvSpPr>
        <p:spPr>
          <a:xfrm>
            <a:off x="2896560" y="76536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stats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06920" y="383652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Spawner keeps track of the starting base stats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07280" y="465084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Scales stats up after x amount of time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964080" y="551484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New enemies spawned have higher stats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990000" y="234396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Each enemy has their own stats script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938160" y="3097800"/>
            <a:ext cx="6734160" cy="6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Contains their current health and damage numbers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895840" y="76464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Enemy ships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911" t="13574" r="7547" b="0"/>
          <a:stretch/>
        </p:blipFill>
        <p:spPr>
          <a:xfrm>
            <a:off x="2696400" y="2120400"/>
            <a:ext cx="6798960" cy="361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519280" y="2194200"/>
            <a:ext cx="7152840" cy="402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What is Stellar wings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Stellar wings is Virtual Reality space based dog fighter where players take control of a powerful stellar space fighter and collect resources and do battle with raiding enemy ships.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Design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85800" y="2194560"/>
            <a:ext cx="108198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recognized that we could split the project into 4 sections that could be concurrently worked on by each member of the group.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85800" y="5859360"/>
            <a:ext cx="108198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Lukas – The Enemies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685800" y="3110760"/>
            <a:ext cx="108198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Viktor – The Ship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685800" y="4026960"/>
            <a:ext cx="108198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Brandon – The Environment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685800" y="4943160"/>
            <a:ext cx="1081980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Jared – The Weapons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229600" y="1097280"/>
            <a:ext cx="3291840" cy="65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Ship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0" t="2545" r="21676" b="0"/>
          <a:stretch/>
        </p:blipFill>
        <p:spPr>
          <a:xfrm>
            <a:off x="6126480" y="2263320"/>
            <a:ext cx="5616720" cy="34974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731520" y="2854440"/>
            <a:ext cx="43891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The only constant point of reference for the player.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Modified existing asset from https://mehrasaur.itch.io/3d-spaceships-pack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Cockpit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85800" y="2194560"/>
            <a:ext cx="10819800" cy="40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rcRect l="1520" t="3554" r="1497" b="3023"/>
          <a:stretch/>
        </p:blipFill>
        <p:spPr>
          <a:xfrm>
            <a:off x="315000" y="2468880"/>
            <a:ext cx="7000200" cy="333828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7772400" y="3000960"/>
            <a:ext cx="32004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Parallel beams to reduce simulator sickness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Array of buttons too perform specific tasks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Steering accomplished by moving model of ship relative to an origin point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Line 4"/>
          <p:cNvSpPr/>
          <p:nvPr/>
        </p:nvSpPr>
        <p:spPr>
          <a:xfrm flipH="1">
            <a:off x="4846320" y="4754880"/>
            <a:ext cx="3017520" cy="91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"/>
          <p:cNvSpPr/>
          <p:nvPr/>
        </p:nvSpPr>
        <p:spPr>
          <a:xfrm flipH="1" flipV="1">
            <a:off x="5486400" y="3017520"/>
            <a:ext cx="2377440" cy="182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"/>
          <p:cNvSpPr/>
          <p:nvPr/>
        </p:nvSpPr>
        <p:spPr>
          <a:xfrm flipH="1">
            <a:off x="2926080" y="3200400"/>
            <a:ext cx="4937760" cy="3657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The Environment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85800" y="2194560"/>
            <a:ext cx="108198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How do you populate a space environment you ask?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8110440" y="2743200"/>
            <a:ext cx="21459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Asteroids!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685800" y="3570840"/>
            <a:ext cx="11319840" cy="94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 realized that in order to create an interesting and varied landscape or in this case, spacescape we needed to use asteroids that varied in size, shape, and colour.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685800" y="4727160"/>
            <a:ext cx="108198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Then these asteroids could be put in large formations such as asteroid fields and asteroid belts.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685800" y="6032520"/>
            <a:ext cx="1081980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Its time for some procedural generation.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Procedural Asteroids…    HOW?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85800" y="2054160"/>
            <a:ext cx="1081980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Lets morph the positions of vertices on sphere meshes to achieve asteroid shapes, but any old sphere type wont do.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/>
        </p:blipFill>
        <p:spPr>
          <a:xfrm>
            <a:off x="496800" y="2810160"/>
            <a:ext cx="1722240" cy="1722240"/>
          </a:xfrm>
          <a:prstGeom prst="rect">
            <a:avLst/>
          </a:prstGeom>
          <a:ln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61920" y="4697280"/>
            <a:ext cx="526716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https://upload.wikimedia.org/wikipedia/commons/e/e8/Zeroth_stellation_of_icosahedron.png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2408760" y="2922840"/>
            <a:ext cx="550872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This is an icosahedron, a 20 sided shape of uniform faces and edges that geometry can help us build.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6291360" y="4026600"/>
            <a:ext cx="5508720" cy="101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3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 can refine an icosahedron by dividing each triangular face into 4 new triangular faces, we call the resulting shape an icosphere.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2" name="Picture 9" descr=""/>
          <p:cNvPicPr/>
          <p:nvPr/>
        </p:nvPicPr>
        <p:blipFill>
          <a:blip r:embed="rId2"/>
          <a:stretch/>
        </p:blipFill>
        <p:spPr>
          <a:xfrm>
            <a:off x="9630000" y="4717080"/>
            <a:ext cx="1730880" cy="1726920"/>
          </a:xfrm>
          <a:prstGeom prst="rect">
            <a:avLst/>
          </a:prstGeom>
          <a:ln>
            <a:noFill/>
          </a:ln>
        </p:spPr>
      </p:pic>
      <p:sp>
        <p:nvSpPr>
          <p:cNvPr id="113" name="CustomShape 6"/>
          <p:cNvSpPr/>
          <p:nvPr/>
        </p:nvSpPr>
        <p:spPr>
          <a:xfrm>
            <a:off x="4780800" y="5718240"/>
            <a:ext cx="48398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https://upload.wikimedia.org/wikipedia/commons/a/a9/Pentakis_icosidodecahedron.png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95480" y="4330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Asteroids as morphed Icospheres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85800" y="1779120"/>
            <a:ext cx="1081980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can add slight randomness into the icosahedrons geometry to start.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85800" y="2215800"/>
            <a:ext cx="1081980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Then we can refine it into an icoshpere.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685800" y="2631600"/>
            <a:ext cx="1081980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Last we can take random amounts of 3 vertices corresponding to a triangular face and project them in or out from the shapes center.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8" name="Picture 6" descr=""/>
          <p:cNvPicPr/>
          <p:nvPr/>
        </p:nvPicPr>
        <p:blipFill>
          <a:blip r:embed="rId1"/>
          <a:stretch/>
        </p:blipFill>
        <p:spPr>
          <a:xfrm>
            <a:off x="2952360" y="3286440"/>
            <a:ext cx="6286680" cy="2943000"/>
          </a:xfrm>
          <a:prstGeom prst="rect">
            <a:avLst/>
          </a:prstGeom>
          <a:ln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685800" y="6318360"/>
            <a:ext cx="1081980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Asteroids break into smaller asteroids when destroyed.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95480" y="764280"/>
            <a:ext cx="8609760" cy="12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Asteroid behaviour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2194560"/>
            <a:ext cx="10819800" cy="10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We can group our procedural asteroids together to behave as a collective body, asteroid fields and asteroid belts.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2286360" y="3061080"/>
            <a:ext cx="7618320" cy="352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Application>LibreOffice/6.3.1.2$Windows_X86_64 LibreOffice_project/b79626edf0065ac373bd1df5c28bd630b4424273</Application>
  <Words>468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2020-04-12T00:37:41Z</dcterms:created>
  <dc:creator>Anne</dc:creator>
  <dc:description/>
  <dc:language>en-US</dc:language>
  <cp:lastModifiedBy/>
  <dcterms:modified xsi:type="dcterms:W3CDTF">2020-04-12T20:27:28Z</dcterms:modified>
  <cp:revision>8</cp:revision>
  <dc:subject/>
  <dc:title>Stellar Wings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