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TODO-App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</a:rPr>
              <a:t>A productivity tool designed to help users organize their tasks, manage time effectively, and track progress through a user-friendly interface.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88888"/>
                </a:solidFill>
              </a:rPr>
              <a:t>Repository: https://github.com/V3dang/TODO-App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AAAAAA"/>
                </a:solidFill>
              </a:rPr>
              <a:t>Generated: 26/9/2025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Project Overview</a:t>
            </a:r>
            <a:endParaRPr lang="en-US" sz="3600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522514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Metric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Value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⭐ Stars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🍴 Forks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👀 Watchers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📝 Language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C++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🐛 Open Issues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📅 Created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13/1/2024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Problem &amp; Solution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444444"/>
                </a:solidFill>
              </a:rPr>
              <a:t>🎯 Problem Solved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94560"/>
            <a:ext cx="3657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Individuals often struggle with managing multiple tasks, prioritizing workloads, and tracking progress efficiently, leading to disorganization and reduced productivity.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0" y="164592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444444"/>
                </a:solidFill>
              </a:rPr>
              <a:t>💡 Solution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0" y="2194560"/>
            <a:ext cx="3657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A user-friendly ToDo application providing intuitive task creation, editing, completion, and organization to streamline daily task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Technology Stack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444444"/>
                </a:solidFill>
              </a:rPr>
              <a:t>• C++ (stated repository language, though the README describes a Flutter application)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Project Health Report</a:t>
            </a:r>
            <a:endParaRPr lang="en-US" sz="36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5486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Aspect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Status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Overall Health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Poor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Completeness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Basic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Activity Level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Low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Community Engagement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Low</a:t>
                      </a:r>
                      <a:endParaRPr lang="en-US" sz="16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Development Roadmap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444444"/>
                </a:solidFill>
              </a:rPr>
              <a:t>1. Clarify and synchronize the actual technology stack (C++ or Flutter) with the repository's identity.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444444"/>
                </a:solidFill>
              </a:rPr>
              <a:t>2. Update or rewrite the README to accurately reflect the project's content and technology.</a:t>
            </a:r>
            <a:endParaRPr lang="en-US" sz="1800" dirty="0"/>
          </a:p>
          <a:p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444444"/>
                </a:solidFill>
              </a:rPr>
              <a:t>3. Initiate development or provide existing C++ code if the project is indeed C++.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Market Impact &amp; Vision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444444"/>
                </a:solidFill>
              </a:rPr>
              <a:t>📈 Impact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94560"/>
            <a:ext cx="3657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Empowers users to improve personal productivity, reduce stress from disorganization, and achieve their goals through effective task tracking.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0" y="164592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444444"/>
                </a:solidFill>
              </a:rPr>
              <a:t>🚀 Future Vision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0" y="2194560"/>
            <a:ext cx="3657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To evolve into a reliable, cross-platform productivity tool that efficiently aids users in managing complex workflows and achieving enhanced focus and organization.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2025-09-26T07:45:12Z</dcterms:created>
  <dcterms:modified xsi:type="dcterms:W3CDTF">2025-09-26T07:45:12Z</dcterms:modified>
</cp:coreProperties>
</file>