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16/03/2022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16/03/2022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20882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JVF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462381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sz="2300" dirty="0"/>
              <a:t>Forum interactif sur les différents jeux vidéos.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/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041" y="599660"/>
            <a:ext cx="4403596" cy="4058751"/>
          </a:xfrm>
        </p:spPr>
        <p:txBody>
          <a:bodyPr rtlCol="0" anchor="t">
            <a:normAutofit fontScale="92500" lnSpcReduction="20000"/>
          </a:bodyPr>
          <a:lstStyle/>
          <a:p>
            <a:pPr marL="36900" lvl="0" indent="0" rtl="0">
              <a:buNone/>
            </a:pPr>
            <a:r>
              <a:rPr lang="fr-FR" sz="2400" dirty="0"/>
              <a:t>L’Equipe:</a:t>
            </a:r>
          </a:p>
          <a:p>
            <a:pPr marL="36900" lvl="0" indent="0" rtl="0">
              <a:buNone/>
            </a:pPr>
            <a:r>
              <a:rPr lang="fr-FR" sz="2400" dirty="0"/>
              <a:t>Melvyn </a:t>
            </a:r>
            <a:r>
              <a:rPr lang="fr-FR" sz="2400"/>
              <a:t>Boukli</a:t>
            </a: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Djilali Yahia-</a:t>
            </a:r>
            <a:r>
              <a:rPr lang="fr-FR" sz="2400" dirty="0" err="1"/>
              <a:t>Berrouiguet</a:t>
            </a: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Artur Poetsch</a:t>
            </a:r>
          </a:p>
          <a:p>
            <a:pPr marL="36900" lvl="0" indent="0" rtl="0">
              <a:buNone/>
            </a:pPr>
            <a:r>
              <a:rPr lang="fr-FR" sz="2400" dirty="0"/>
              <a:t>L’équipe contient 3 développeurs, chacun ayant un travail prédéfinit.</a:t>
            </a:r>
          </a:p>
          <a:p>
            <a:pPr marL="36900" lvl="0" indent="0" rtl="0">
              <a:buNone/>
            </a:pP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Notre objectif est d’arriver à un forum fonctionnel accompagné de ses fonctionnalités.</a:t>
            </a:r>
          </a:p>
          <a:p>
            <a:pPr marL="36900" lvl="0" indent="0" rtl="0">
              <a:buNone/>
            </a:pPr>
            <a:endParaRPr lang="fr-FR" sz="2400" dirty="0"/>
          </a:p>
          <a:p>
            <a:pPr marL="36900" lvl="0" indent="0" rtl="0">
              <a:buNone/>
            </a:pPr>
            <a:endParaRPr lang="fr-FR" sz="2400" dirty="0"/>
          </a:p>
          <a:p>
            <a:pPr marL="36900" lvl="0" indent="0" rtl="0">
              <a:buNone/>
            </a:pPr>
            <a:endParaRPr lang="fr-FR" sz="2400" dirty="0"/>
          </a:p>
          <a:p>
            <a:pPr marL="36900" lvl="0" indent="0" rtl="0">
              <a:buNone/>
            </a:pPr>
            <a:endParaRPr lang="fr-FR" sz="2400" dirty="0"/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E3E3C-D998-4952-9C66-74B5862D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3CBC0-B8AF-42B2-959F-0141C33B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 ce forum est de créer une communauté de passionnés qui s’agrandira.</a:t>
            </a:r>
          </a:p>
          <a:p>
            <a:endParaRPr lang="fr-FR" dirty="0"/>
          </a:p>
          <a:p>
            <a:r>
              <a:rPr lang="fr-FR" dirty="0"/>
              <a:t>C’est aussi de trouver des partenaires de jeux partageant la même passion.</a:t>
            </a:r>
          </a:p>
          <a:p>
            <a:endParaRPr lang="fr-FR" dirty="0"/>
          </a:p>
          <a:p>
            <a:r>
              <a:rPr lang="fr-FR" dirty="0"/>
              <a:t>Pouvoir partager de belles émotions ressenties lors des sessions de jeu.</a:t>
            </a:r>
          </a:p>
        </p:txBody>
      </p:sp>
    </p:spTree>
    <p:extLst>
      <p:ext uri="{BB962C8B-B14F-4D97-AF65-F5344CB8AC3E}">
        <p14:creationId xmlns:p14="http://schemas.microsoft.com/office/powerpoint/2010/main" val="14075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C2E7A-7008-4FEA-8E49-D347616A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7305"/>
            <a:ext cx="10353762" cy="1257300"/>
          </a:xfrm>
        </p:spPr>
        <p:txBody>
          <a:bodyPr/>
          <a:lstStyle/>
          <a:p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61104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{C68DCA6A-AC1C-4454-B182-F7B503944CB8}tf55705232_win32</Template>
  <TotalTime>1044</TotalTime>
  <Words>91</Words>
  <Application>Microsoft Office PowerPoint</Application>
  <PresentationFormat>Grand écran</PresentationFormat>
  <Paragraphs>22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JVF</vt:lpstr>
      <vt:lpstr> </vt:lpstr>
      <vt:lpstr>Intention: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JVF</dc:title>
  <dc:creator>POETSCH Artur</dc:creator>
  <cp:lastModifiedBy>POETSCH Artur</cp:lastModifiedBy>
  <cp:revision>3</cp:revision>
  <dcterms:created xsi:type="dcterms:W3CDTF">2022-03-15T13:28:00Z</dcterms:created>
  <dcterms:modified xsi:type="dcterms:W3CDTF">2022-03-16T07:50:26Z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