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0" r:id="rId3"/>
    <p:sldId id="257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887C5-2CAA-4C71-902D-201893BAF9A4}">
          <p14:sldIdLst>
            <p14:sldId id="258"/>
            <p14:sldId id="260"/>
            <p14:sldId id="257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0AF3-BE34-4696-9894-B13562282E09}" type="datetimeFigureOut">
              <a:rPr lang="en-US" smtClean="0"/>
              <a:t>1/19/14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A6F6-2EC9-4091-BCC0-5819AD50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base" hangingPunct="0"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7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40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051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3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4" Type="http://schemas.openxmlformats.org/officeDocument/2006/relationships/image" Target="../media/image5.jpeg"/><Relationship Id="rId5" Type="http://schemas.openxmlformats.org/officeDocument/2006/relationships/hyperlink" Target="http://telerikacademy.com/Users/Tsigularov" TargetMode="External"/><Relationship Id="rId6" Type="http://schemas.openxmlformats.org/officeDocument/2006/relationships/hyperlink" Target="http://telerikacademy.com/Users/V45370" TargetMode="External"/><Relationship Id="rId7" Type="http://schemas.openxmlformats.org/officeDocument/2006/relationships/hyperlink" Target="http://telerikacademy.com/Users/veke_D" TargetMode="External"/><Relationship Id="rId8" Type="http://schemas.openxmlformats.org/officeDocument/2006/relationships/hyperlink" Target="http://telerikacademy.com/Users/StefanPopgeorgiev" TargetMode="External"/><Relationship Id="rId9" Type="http://schemas.openxmlformats.org/officeDocument/2006/relationships/hyperlink" Target="http://telerikacademy.com/Users/S.Zoichkin" TargetMode="External"/><Relationship Id="rId10" Type="http://schemas.openxmlformats.org/officeDocument/2006/relationships/hyperlink" Target="http://telerikacademy.com/Users/Gornakov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forums.academy.telerik.com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cademy.telerik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tfs.visualstudio.com/" TargetMode="Externa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87624" y="692696"/>
            <a:ext cx="6848475" cy="10081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dirty="0" smtClean="0"/>
              <a:t>Team Nick Fury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1520" y="1844824"/>
            <a:ext cx="6048375" cy="815975"/>
          </a:xfrm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Winter sports 2014 – C#2 project</a:t>
            </a:r>
            <a:endParaRPr lang="en-US" sz="3200" dirty="0"/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5364088" y="6422042"/>
            <a:ext cx="36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smtClean="0">
                <a:solidFill>
                  <a:srgbClr val="CCFF33">
                    <a:lumMod val="20000"/>
                    <a:lumOff val="80000"/>
                  </a:srgbClr>
                </a:solidFill>
                <a:hlinkClick r:id="rId3"/>
              </a:rPr>
              <a:t>http://academy.telerik.com</a:t>
            </a:r>
            <a:r>
              <a:rPr smtClean="0">
                <a:solidFill>
                  <a:srgbClr val="CCFF33">
                    <a:lumMod val="20000"/>
                    <a:lumOff val="80000"/>
                  </a:srgbClr>
                </a:solidFill>
              </a:rPr>
              <a:t> </a:t>
            </a:r>
            <a:endParaRPr>
              <a:solidFill>
                <a:srgbClr val="CCFF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5364087" y="6021288"/>
            <a:ext cx="364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dirty="0" err="1" smtClean="0">
                <a:solidFill>
                  <a:schemeClr val="tx1"/>
                </a:solidFill>
              </a:rPr>
              <a:t>Telerik</a:t>
            </a:r>
            <a:r>
              <a:rPr dirty="0" smtClean="0">
                <a:solidFill>
                  <a:schemeClr val="tx1"/>
                </a:solidFill>
              </a:rPr>
              <a:t> Software Academy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07" y="2067492"/>
            <a:ext cx="2147985" cy="3161708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323527" y="2555960"/>
            <a:ext cx="568863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Team members:</a:t>
            </a:r>
          </a:p>
          <a:p>
            <a:r>
              <a:rPr lang="en-US" sz="2000" dirty="0" err="1" smtClean="0"/>
              <a:t>Yanko</a:t>
            </a:r>
            <a:r>
              <a:rPr lang="en-US" sz="2000" dirty="0" smtClean="0"/>
              <a:t> </a:t>
            </a:r>
            <a:r>
              <a:rPr lang="en-US" sz="2000" dirty="0" err="1"/>
              <a:t>Tsigularov</a:t>
            </a:r>
            <a:r>
              <a:rPr lang="en-US" sz="2000" dirty="0"/>
              <a:t>	</a:t>
            </a:r>
            <a:r>
              <a:rPr lang="en-US" sz="2000" dirty="0" smtClean="0"/>
              <a:t>   	</a:t>
            </a:r>
            <a:r>
              <a:rPr lang="en-US" sz="2000" b="1" u="sng" dirty="0" err="1" smtClean="0">
                <a:hlinkClick r:id="rId5"/>
              </a:rPr>
              <a:t>Tsigularov</a:t>
            </a:r>
            <a:endParaRPr lang="en-US" sz="2000" b="1" u="sng" dirty="0" smtClean="0"/>
          </a:p>
          <a:p>
            <a:r>
              <a:rPr lang="en-US" sz="2000" dirty="0" err="1" smtClean="0"/>
              <a:t>Vasil</a:t>
            </a:r>
            <a:r>
              <a:rPr lang="en-US" sz="2000" dirty="0" smtClean="0"/>
              <a:t> </a:t>
            </a:r>
            <a:r>
              <a:rPr lang="en-US" sz="2000" dirty="0" err="1" smtClean="0"/>
              <a:t>Bonev</a:t>
            </a:r>
            <a:r>
              <a:rPr lang="en-US" sz="2000" dirty="0" smtClean="0"/>
              <a:t>	  	</a:t>
            </a:r>
            <a:r>
              <a:rPr lang="en-US" sz="2000" b="1" dirty="0" smtClean="0">
                <a:hlinkClick r:id="rId6"/>
              </a:rPr>
              <a:t>V45370</a:t>
            </a:r>
            <a:endParaRPr lang="en-US" sz="2000" b="1" dirty="0"/>
          </a:p>
          <a:p>
            <a:r>
              <a:rPr lang="en-US" sz="2000" dirty="0" smtClean="0"/>
              <a:t>Victor </a:t>
            </a:r>
            <a:r>
              <a:rPr lang="en-US" sz="2000" dirty="0" err="1"/>
              <a:t>Draganov</a:t>
            </a:r>
            <a:r>
              <a:rPr lang="en-US" sz="2000" dirty="0"/>
              <a:t>	</a:t>
            </a:r>
            <a:r>
              <a:rPr lang="en-US" sz="2000" dirty="0" smtClean="0"/>
              <a:t>  	</a:t>
            </a:r>
            <a:r>
              <a:rPr lang="en-US" sz="2000" b="1" u="sng" dirty="0" err="1" smtClean="0">
                <a:hlinkClick r:id="rId7"/>
              </a:rPr>
              <a:t>veke_D</a:t>
            </a:r>
            <a:endParaRPr lang="en-US" sz="2000" b="1" u="sng" dirty="0" smtClean="0"/>
          </a:p>
          <a:p>
            <a:r>
              <a:rPr lang="en-US" sz="2000" dirty="0" smtClean="0"/>
              <a:t>Stefan </a:t>
            </a:r>
            <a:r>
              <a:rPr lang="en-US" sz="2000" dirty="0" err="1" smtClean="0"/>
              <a:t>Popgeorgiev</a:t>
            </a:r>
            <a:r>
              <a:rPr lang="en-US" sz="2000" dirty="0" smtClean="0"/>
              <a:t>	</a:t>
            </a:r>
            <a:r>
              <a:rPr lang="en-US" sz="2000" b="1" u="sng" dirty="0" err="1" smtClean="0">
                <a:hlinkClick r:id="rId8"/>
              </a:rPr>
              <a:t>StefanPopgeorgiev</a:t>
            </a:r>
            <a:endParaRPr lang="en-US" sz="2000" b="1" u="sng" dirty="0" smtClean="0"/>
          </a:p>
          <a:p>
            <a:r>
              <a:rPr lang="en-US" sz="2000" dirty="0" err="1" smtClean="0"/>
              <a:t>Stavri</a:t>
            </a:r>
            <a:r>
              <a:rPr lang="en-US" sz="2000" dirty="0" smtClean="0"/>
              <a:t> </a:t>
            </a:r>
            <a:r>
              <a:rPr lang="en-US" sz="2000" dirty="0" err="1" smtClean="0"/>
              <a:t>Zoichkin</a:t>
            </a:r>
            <a:r>
              <a:rPr lang="en-US" sz="2000" dirty="0" smtClean="0"/>
              <a:t>		</a:t>
            </a:r>
            <a:r>
              <a:rPr lang="en-US" sz="2000" b="1" u="sng" dirty="0" smtClean="0">
                <a:hlinkClick r:id="rId9"/>
              </a:rPr>
              <a:t>S.Zoichkin</a:t>
            </a:r>
            <a:endParaRPr lang="en-US" sz="2000" b="1" u="sng" smtClean="0"/>
          </a:p>
          <a:p>
            <a:r>
              <a:rPr lang="en-US" sz="2000" smtClean="0"/>
              <a:t>Nikolay </a:t>
            </a:r>
            <a:r>
              <a:rPr lang="en-US" sz="2000" dirty="0" err="1" smtClean="0"/>
              <a:t>Gornakov</a:t>
            </a:r>
            <a:r>
              <a:rPr lang="en-US" sz="2000" dirty="0" smtClean="0"/>
              <a:t>    </a:t>
            </a:r>
            <a:r>
              <a:rPr lang="en-US" sz="2000" dirty="0" smtClean="0"/>
              <a:t>	</a:t>
            </a:r>
            <a:r>
              <a:rPr lang="en-US" sz="2000" b="1" u="sng" dirty="0">
                <a:hlinkClick r:id="rId10"/>
              </a:rPr>
              <a:t>Gornakov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61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924800" cy="685800"/>
          </a:xfrm>
        </p:spPr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251520" y="1484783"/>
            <a:ext cx="4752528" cy="417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Main goals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Passing through the gates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Collecting bonuses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Game over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When player get 3 penalties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When player hit a stone</a:t>
            </a:r>
          </a:p>
          <a:p>
            <a:pPr marL="342900" indent="-342900" algn="l">
              <a:buFont typeface="Arial" charset="0"/>
              <a:buChar char="•"/>
            </a:pPr>
            <a:endParaRPr lang="en-US" sz="260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06" y="1916832"/>
            <a:ext cx="4016718" cy="2588635"/>
          </a:xfrm>
          <a:prstGeom prst="rect">
            <a:avLst/>
          </a:prstGeom>
        </p:spPr>
      </p:pic>
      <p:pic>
        <p:nvPicPr>
          <p:cNvPr id="8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51464">
            <a:off x="7352293" y="5165702"/>
            <a:ext cx="1690210" cy="16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81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hlinkClick r:id="rId2" tooltip="Telerik Software Academy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5841897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hlinkClick r:id="rId4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23355">
            <a:off x="8007472" y="-163981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ctrTitle"/>
          </p:nvPr>
        </p:nvSpPr>
        <p:spPr>
          <a:xfrm>
            <a:off x="594353" y="985182"/>
            <a:ext cx="7924800" cy="685800"/>
          </a:xfrm>
        </p:spPr>
        <p:txBody>
          <a:bodyPr/>
          <a:lstStyle/>
          <a:p>
            <a:r>
              <a:rPr lang="en-US" dirty="0" smtClean="0"/>
              <a:t>Game design and Implementation</a:t>
            </a:r>
            <a:endParaRPr lang="en-US" dirty="0"/>
          </a:p>
        </p:txBody>
      </p:sp>
      <p:sp>
        <p:nvSpPr>
          <p:cNvPr id="7" name="Подзаглавие 6"/>
          <p:cNvSpPr>
            <a:spLocks noGrp="1"/>
          </p:cNvSpPr>
          <p:nvPr>
            <p:ph type="subTitle" idx="1"/>
          </p:nvPr>
        </p:nvSpPr>
        <p:spPr>
          <a:xfrm>
            <a:off x="594353" y="2297522"/>
            <a:ext cx="7924800" cy="3435734"/>
          </a:xfrm>
        </p:spPr>
        <p:txBody>
          <a:bodyPr/>
          <a:lstStyle/>
          <a:p>
            <a:pPr algn="l"/>
            <a:r>
              <a:rPr lang="en-US" sz="2400" dirty="0" smtClean="0"/>
              <a:t>* Used .NET Classes:</a:t>
            </a:r>
          </a:p>
          <a:p>
            <a:pPr algn="l"/>
            <a:r>
              <a:rPr lang="en-US" sz="2400" dirty="0" err="1" smtClean="0"/>
              <a:t>System.Console</a:t>
            </a:r>
            <a:r>
              <a:rPr lang="en-US" sz="2400" dirty="0" smtClean="0"/>
              <a:t>, </a:t>
            </a:r>
            <a:r>
              <a:rPr lang="en-US" sz="2400" dirty="0" err="1" smtClean="0"/>
              <a:t>System.Random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SystemCollectionGenericList</a:t>
            </a:r>
            <a:r>
              <a:rPr lang="en-US" sz="2400" dirty="0" smtClean="0"/>
              <a:t>&lt;T&gt;, </a:t>
            </a:r>
            <a:r>
              <a:rPr lang="en-US" sz="2400" dirty="0" err="1" smtClean="0"/>
              <a:t>System.Threading.Thread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* Used 2 user classes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400" dirty="0" smtClean="0"/>
              <a:t>4 </a:t>
            </a:r>
            <a:r>
              <a:rPr lang="en-US" sz="2400" dirty="0" err="1" smtClean="0"/>
              <a:t>structs</a:t>
            </a:r>
            <a:endParaRPr lang="en-US" sz="24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400" dirty="0" smtClean="0"/>
              <a:t>29 methods implementing game logic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400" dirty="0" smtClean="0"/>
              <a:t>2 external text files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2982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924800" cy="685800"/>
          </a:xfrm>
        </p:spPr>
        <p:txBody>
          <a:bodyPr/>
          <a:lstStyle/>
          <a:p>
            <a:r>
              <a:rPr lang="en-US" dirty="0" smtClean="0"/>
              <a:t>Team collaboration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90831"/>
            <a:ext cx="5616624" cy="1728192"/>
          </a:xfrm>
        </p:spPr>
        <p:txBody>
          <a:bodyPr/>
          <a:lstStyle/>
          <a:p>
            <a:pPr algn="l"/>
            <a:r>
              <a:rPr lang="en-US" dirty="0" smtClean="0"/>
              <a:t>* Used Source control system</a:t>
            </a:r>
          </a:p>
          <a:p>
            <a:pPr algn="l"/>
            <a:r>
              <a:rPr lang="en-US" sz="2500" u="sng" dirty="0" smtClean="0">
                <a:effectLst/>
                <a:hlinkClick r:id="rId2"/>
              </a:rPr>
              <a:t>http</a:t>
            </a:r>
            <a:r>
              <a:rPr lang="en-US" sz="2500" u="sng" dirty="0">
                <a:effectLst/>
                <a:hlinkClick r:id="rId2"/>
              </a:rPr>
              <a:t>://</a:t>
            </a:r>
            <a:r>
              <a:rPr lang="en-US" sz="2500" u="sng" dirty="0" smtClean="0">
                <a:effectLst/>
                <a:hlinkClick r:id="rId2"/>
              </a:rPr>
              <a:t>tfs.visualstudio.com</a:t>
            </a:r>
            <a:endParaRPr lang="en-US" sz="2500" u="sng" dirty="0" smtClean="0">
              <a:effectLst/>
            </a:endParaRPr>
          </a:p>
          <a:p>
            <a:pPr algn="l"/>
            <a:r>
              <a:rPr lang="en-US" sz="2500" u="sng" dirty="0">
                <a:solidFill>
                  <a:schemeClr val="tx1">
                    <a:lumMod val="50000"/>
                  </a:schemeClr>
                </a:solidFill>
                <a:effectLst/>
              </a:rPr>
              <a:t>https://tsigularoff.visualstudio.com</a:t>
            </a:r>
            <a:r>
              <a:rPr lang="en-US" sz="2500" dirty="0">
                <a:solidFill>
                  <a:schemeClr val="tx1">
                    <a:lumMod val="50000"/>
                  </a:schemeClr>
                </a:solidFill>
              </a:rPr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17032"/>
            <a:ext cx="412550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604" y="1844824"/>
            <a:ext cx="7924800" cy="6858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852936"/>
            <a:ext cx="4248472" cy="27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000" dirty="0" smtClean="0"/>
              <a:t>Questions ?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1690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138</Words>
  <Application>Microsoft Macintosh PowerPoint</Application>
  <PresentationFormat>On-screen Show (4:3)</PresentationFormat>
  <Paragraphs>35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</vt:lpstr>
      <vt:lpstr>Team Nick Fury </vt:lpstr>
      <vt:lpstr>Gameplay</vt:lpstr>
      <vt:lpstr>Game design and Implementation</vt:lpstr>
      <vt:lpstr>Team collaboration </vt:lpstr>
      <vt:lpstr>Live Demo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Nick Fury </dc:title>
  <dc:creator>veke</dc:creator>
  <cp:lastModifiedBy>Nikolay</cp:lastModifiedBy>
  <cp:revision>23</cp:revision>
  <dcterms:created xsi:type="dcterms:W3CDTF">2014-01-18T00:18:21Z</dcterms:created>
  <dcterms:modified xsi:type="dcterms:W3CDTF">2014-01-19T11:12:03Z</dcterms:modified>
</cp:coreProperties>
</file>