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K Grotesk Bold" charset="1" panose="00000800000000000000"/>
      <p:regular r:id="rId16"/>
    </p:embeddedFont>
    <p:embeddedFont>
      <p:font typeface="Clear Sans" charset="1" panose="020B0503030202020304"/>
      <p:regular r:id="rId17"/>
    </p:embeddedFont>
    <p:embeddedFont>
      <p:font typeface="Proxima Nova Heavy" charset="1" panose="02000506030000020004"/>
      <p:regular r:id="rId18"/>
    </p:embeddedFont>
    <p:embeddedFont>
      <p:font typeface="Apricot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jpeg" Type="http://schemas.openxmlformats.org/officeDocument/2006/relationships/image"/><Relationship Id="rId5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7600" y="3499803"/>
            <a:ext cx="11316156" cy="3449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9"/>
              </a:lnSpc>
            </a:pPr>
            <a:r>
              <a:rPr lang="en-US" b="true" sz="1596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Android</a:t>
            </a:r>
          </a:p>
          <a:p>
            <a:pPr algn="ctr">
              <a:lnSpc>
                <a:spcPts val="12769"/>
              </a:lnSpc>
            </a:pPr>
            <a:r>
              <a:rPr lang="en-US" b="true" sz="1596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43691" y="6982977"/>
            <a:ext cx="9000619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4"/>
              </a:lnSpc>
            </a:pPr>
            <a:r>
              <a:rPr lang="en-US" b="true" sz="5925" spc="47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WEATHER APP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058650" y="4143375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5922" y="3818256"/>
            <a:ext cx="11316156" cy="343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9"/>
              </a:lnSpc>
            </a:pPr>
            <a:r>
              <a:rPr lang="en-US" b="true" sz="15962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058650" y="4143375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433107" y="3904989"/>
            <a:ext cx="11421785" cy="545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Description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 dynamic Android weather application that provides comprehensive weather details, personalized user experiences, and engaging user interactions through gamification elements.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Key Features: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User Authentication &amp; Multi-location Management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Real-Time Weather Data Retrieval &amp; Display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R</a:t>
            </a: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esponsive UI Based on Material Design Guidelines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Push N</a:t>
            </a: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otification System for Weather Alerts</a:t>
            </a:r>
          </a:p>
          <a:p>
            <a:pPr algn="l" marL="1122688" indent="-374229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Gamification through Daily Rewards and Milestone Badges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433107" y="2821155"/>
            <a:ext cx="9538716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433107" y="4378800"/>
            <a:ext cx="11421785" cy="362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Android &amp; Kotlin: Main application language and platform.</a:t>
            </a:r>
          </a:p>
          <a:p>
            <a:pPr algn="l">
              <a:lnSpc>
                <a:spcPts val="3640"/>
              </a:lnSpc>
            </a:pP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Firebase: Authentication and data storage.</a:t>
            </a:r>
          </a:p>
          <a:p>
            <a:pPr algn="l">
              <a:lnSpc>
                <a:spcPts val="3640"/>
              </a:lnSpc>
            </a:pP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Weather API (Volley &amp; Gson): Fetch and parse weather data.</a:t>
            </a:r>
          </a:p>
          <a:p>
            <a:pPr algn="l">
              <a:lnSpc>
                <a:spcPts val="3640"/>
              </a:lnSpc>
            </a:pP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XM</a:t>
            </a: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L Layouts: UI design and responsive layouts.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433107" y="3289459"/>
            <a:ext cx="9538716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Technology Stack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601468">
            <a:off x="12695878" y="1984331"/>
            <a:ext cx="3011609" cy="6356958"/>
          </a:xfrm>
          <a:custGeom>
            <a:avLst/>
            <a:gdLst/>
            <a:ahLst/>
            <a:cxnLst/>
            <a:rect r="r" b="b" t="t" l="l"/>
            <a:pathLst>
              <a:path h="6356958" w="3011609">
                <a:moveTo>
                  <a:pt x="0" y="0"/>
                </a:moveTo>
                <a:lnTo>
                  <a:pt x="3011609" y="0"/>
                </a:lnTo>
                <a:lnTo>
                  <a:pt x="301160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16554" y="3289459"/>
            <a:ext cx="10678256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User Authentication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6554" y="4350225"/>
            <a:ext cx="6862773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Google Sign-In: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Implemented via MainActivity using Credential Manager and Firebase Auth.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Ensures secure, quick, and reliable user authentication.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634434">
            <a:off x="11629895" y="1923904"/>
            <a:ext cx="3011609" cy="6356958"/>
          </a:xfrm>
          <a:custGeom>
            <a:avLst/>
            <a:gdLst/>
            <a:ahLst/>
            <a:cxnLst/>
            <a:rect r="r" b="b" t="t" l="l"/>
            <a:pathLst>
              <a:path h="6356958" w="3011609">
                <a:moveTo>
                  <a:pt x="0" y="0"/>
                </a:moveTo>
                <a:lnTo>
                  <a:pt x="3011609" y="0"/>
                </a:lnTo>
                <a:lnTo>
                  <a:pt x="301160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49929" y="2745127"/>
            <a:ext cx="7845720" cy="181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Personalized Preferences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9454" y="4477248"/>
            <a:ext cx="8564277" cy="391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PreferencesActivity:</a:t>
            </a: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Users select preferred weather details such as temperature, humidity, precipitation, AQI, UV index, etc.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Preferences saved in Firestore for personalized experience.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920256">
            <a:off x="11656994" y="6368518"/>
            <a:ext cx="2444497" cy="760359"/>
          </a:xfrm>
          <a:custGeom>
            <a:avLst/>
            <a:gdLst/>
            <a:ahLst/>
            <a:cxnLst/>
            <a:rect r="r" b="b" t="t" l="l"/>
            <a:pathLst>
              <a:path h="760359" w="2444497">
                <a:moveTo>
                  <a:pt x="0" y="0"/>
                </a:moveTo>
                <a:lnTo>
                  <a:pt x="2444498" y="0"/>
                </a:lnTo>
                <a:lnTo>
                  <a:pt x="2444498" y="760360"/>
                </a:lnTo>
                <a:lnTo>
                  <a:pt x="0" y="7603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1876" r="0" b="-47673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180439">
            <a:off x="13557157" y="7319823"/>
            <a:ext cx="2292086" cy="760359"/>
          </a:xfrm>
          <a:custGeom>
            <a:avLst/>
            <a:gdLst/>
            <a:ahLst/>
            <a:cxnLst/>
            <a:rect r="r" b="b" t="t" l="l"/>
            <a:pathLst>
              <a:path h="760359" w="2292086">
                <a:moveTo>
                  <a:pt x="0" y="0"/>
                </a:moveTo>
                <a:lnTo>
                  <a:pt x="2292086" y="0"/>
                </a:lnTo>
                <a:lnTo>
                  <a:pt x="2292086" y="760360"/>
                </a:lnTo>
                <a:lnTo>
                  <a:pt x="0" y="760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8123" r="0" b="-44817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91208" y="6862520"/>
            <a:ext cx="688035" cy="743822"/>
          </a:xfrm>
          <a:custGeom>
            <a:avLst/>
            <a:gdLst/>
            <a:ahLst/>
            <a:cxnLst/>
            <a:rect r="r" b="b" t="t" l="l"/>
            <a:pathLst>
              <a:path h="743822" w="688035">
                <a:moveTo>
                  <a:pt x="0" y="0"/>
                </a:moveTo>
                <a:lnTo>
                  <a:pt x="688035" y="0"/>
                </a:lnTo>
                <a:lnTo>
                  <a:pt x="688035" y="743822"/>
                </a:lnTo>
                <a:lnTo>
                  <a:pt x="0" y="7438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68340">
            <a:off x="12443900" y="1948096"/>
            <a:ext cx="2622502" cy="3293738"/>
          </a:xfrm>
          <a:custGeom>
            <a:avLst/>
            <a:gdLst/>
            <a:ahLst/>
            <a:cxnLst/>
            <a:rect r="r" b="b" t="t" l="l"/>
            <a:pathLst>
              <a:path h="3293738" w="2622502">
                <a:moveTo>
                  <a:pt x="0" y="0"/>
                </a:moveTo>
                <a:lnTo>
                  <a:pt x="2622502" y="0"/>
                </a:lnTo>
                <a:lnTo>
                  <a:pt x="2622502" y="3293737"/>
                </a:lnTo>
                <a:lnTo>
                  <a:pt x="0" y="3293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27" t="-38444" r="-7909" b="-5455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14102">
            <a:off x="14618645" y="3635792"/>
            <a:ext cx="427208" cy="449693"/>
          </a:xfrm>
          <a:custGeom>
            <a:avLst/>
            <a:gdLst/>
            <a:ahLst/>
            <a:cxnLst/>
            <a:rect r="r" b="b" t="t" l="l"/>
            <a:pathLst>
              <a:path h="449693" w="427208">
                <a:moveTo>
                  <a:pt x="0" y="0"/>
                </a:moveTo>
                <a:lnTo>
                  <a:pt x="427209" y="0"/>
                </a:lnTo>
                <a:lnTo>
                  <a:pt x="427209" y="449693"/>
                </a:lnTo>
                <a:lnTo>
                  <a:pt x="0" y="4496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73970" y="2646135"/>
            <a:ext cx="9046134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Weather Display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73970" y="4059555"/>
            <a:ext cx="8282585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WeatherActivity and WeatherDetailActivity:</a:t>
            </a: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Real-time weather display including temperature, wind speed, visibility, sunrise/sunset, moon phases, and more.</a:t>
            </a: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</a:p>
          <a:p>
            <a:pPr algn="just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Dynamic toggle between units (°C/°F, km/miles, etc.).</a:t>
            </a:r>
          </a:p>
          <a:p>
            <a:pPr algn="just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770221">
            <a:off x="13183336" y="1795327"/>
            <a:ext cx="1965197" cy="4148173"/>
          </a:xfrm>
          <a:custGeom>
            <a:avLst/>
            <a:gdLst/>
            <a:ahLst/>
            <a:cxnLst/>
            <a:rect r="r" b="b" t="t" l="l"/>
            <a:pathLst>
              <a:path h="4148173" w="1965197">
                <a:moveTo>
                  <a:pt x="0" y="0"/>
                </a:moveTo>
                <a:lnTo>
                  <a:pt x="1965197" y="0"/>
                </a:lnTo>
                <a:lnTo>
                  <a:pt x="1965197" y="4148173"/>
                </a:lnTo>
                <a:lnTo>
                  <a:pt x="0" y="414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86301">
            <a:off x="13638420" y="4285406"/>
            <a:ext cx="2079679" cy="4389824"/>
          </a:xfrm>
          <a:custGeom>
            <a:avLst/>
            <a:gdLst/>
            <a:ahLst/>
            <a:cxnLst/>
            <a:rect r="r" b="b" t="t" l="l"/>
            <a:pathLst>
              <a:path h="4389824" w="2079679">
                <a:moveTo>
                  <a:pt x="0" y="0"/>
                </a:moveTo>
                <a:lnTo>
                  <a:pt x="2079679" y="0"/>
                </a:lnTo>
                <a:lnTo>
                  <a:pt x="2079679" y="4389824"/>
                </a:lnTo>
                <a:lnTo>
                  <a:pt x="0" y="43898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33107" y="2679859"/>
            <a:ext cx="7290858" cy="181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Location Management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33107" y="4492783"/>
            <a:ext cx="9080266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LocationSearchActivity: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Allows searching for new locations and managing saved locations.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Locations saved locally using SharedPreferences and displayed as cards.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400966">
            <a:off x="12851979" y="2030570"/>
            <a:ext cx="3011609" cy="6356958"/>
          </a:xfrm>
          <a:custGeom>
            <a:avLst/>
            <a:gdLst/>
            <a:ahLst/>
            <a:cxnLst/>
            <a:rect r="r" b="b" t="t" l="l"/>
            <a:pathLst>
              <a:path h="6356958" w="3011609">
                <a:moveTo>
                  <a:pt x="0" y="0"/>
                </a:moveTo>
                <a:lnTo>
                  <a:pt x="3011609" y="0"/>
                </a:lnTo>
                <a:lnTo>
                  <a:pt x="301160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33107" y="2445639"/>
            <a:ext cx="6403482" cy="2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9"/>
              </a:lnSpc>
            </a:pPr>
            <a:r>
              <a:rPr lang="en-US" sz="7171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User Engagement &amp; Gamification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33107" y="4722568"/>
            <a:ext cx="8414291" cy="366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9"/>
              </a:lnSpc>
            </a:pPr>
            <a:r>
              <a:rPr lang="en-US" sz="2335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Achievements System:</a:t>
            </a:r>
          </a:p>
          <a:p>
            <a:pPr algn="l" marL="504175" indent="-252087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DailyRewardManager: Users earn daily points for using the app.</a:t>
            </a:r>
          </a:p>
          <a:p>
            <a:pPr algn="l">
              <a:lnSpc>
                <a:spcPts val="3269"/>
              </a:lnSpc>
            </a:pPr>
          </a:p>
          <a:p>
            <a:pPr algn="l" marL="504175" indent="-252087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AchievementsAdapter: Displays achievements, which unlock based on accumulated points.</a:t>
            </a:r>
          </a:p>
          <a:p>
            <a:pPr algn="l">
              <a:lnSpc>
                <a:spcPts val="3269"/>
              </a:lnSpc>
            </a:pPr>
          </a:p>
          <a:p>
            <a:pPr algn="l" marL="504175" indent="-252087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Gamification encourages daily app usage and engagement.</a:t>
            </a:r>
          </a:p>
          <a:p>
            <a:pPr algn="l">
              <a:lnSpc>
                <a:spcPts val="326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475030">
            <a:off x="13509514" y="4094681"/>
            <a:ext cx="2932147" cy="987073"/>
          </a:xfrm>
          <a:custGeom>
            <a:avLst/>
            <a:gdLst/>
            <a:ahLst/>
            <a:cxnLst/>
            <a:rect r="r" b="b" t="t" l="l"/>
            <a:pathLst>
              <a:path h="987073" w="2932147">
                <a:moveTo>
                  <a:pt x="0" y="0"/>
                </a:moveTo>
                <a:lnTo>
                  <a:pt x="2932147" y="0"/>
                </a:lnTo>
                <a:lnTo>
                  <a:pt x="2932147" y="987073"/>
                </a:lnTo>
                <a:lnTo>
                  <a:pt x="0" y="987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2746" r="0" b="-47127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46627">
            <a:off x="13637312" y="6162577"/>
            <a:ext cx="2932147" cy="987073"/>
          </a:xfrm>
          <a:custGeom>
            <a:avLst/>
            <a:gdLst/>
            <a:ahLst/>
            <a:cxnLst/>
            <a:rect r="r" b="b" t="t" l="l"/>
            <a:pathLst>
              <a:path h="987073" w="2932147">
                <a:moveTo>
                  <a:pt x="0" y="0"/>
                </a:moveTo>
                <a:lnTo>
                  <a:pt x="2932147" y="0"/>
                </a:lnTo>
                <a:lnTo>
                  <a:pt x="2932147" y="987074"/>
                </a:lnTo>
                <a:lnTo>
                  <a:pt x="0" y="987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5909" r="0" b="-46811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61682" y="3395797"/>
            <a:ext cx="9897749" cy="9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99"/>
              </a:lnSpc>
            </a:pPr>
            <a:r>
              <a:rPr lang="en-US" sz="8499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Push Notifications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29594" y="4147820"/>
            <a:ext cx="10001263" cy="454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Engage users with timely weather alerts and updates directly on their devices.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Utilizes Firebase Cloud Messaging (FCM) for sending push notifications.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Implementation Details: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Notifications are triggered using a simple Node.js backend script.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User device tokens managed and stored securely via Firestore.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130755" y="1788160"/>
            <a:ext cx="3680055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14274E"/>
                </a:solidFill>
                <a:latin typeface="Apricots"/>
                <a:ea typeface="Apricots"/>
                <a:cs typeface="Apricots"/>
                <a:sym typeface="Apricots"/>
              </a:rPr>
              <a:t>...and finally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DAGkvlyn1SU</dc:identifier>
  <dcterms:modified xsi:type="dcterms:W3CDTF">2011-08-01T06:04:30Z</dcterms:modified>
  <cp:revision>1</cp:revision>
  <dc:title>Project Overview</dc:title>
</cp:coreProperties>
</file>